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9" r:id="rId4"/>
    <p:sldId id="262" r:id="rId5"/>
    <p:sldId id="259" r:id="rId6"/>
    <p:sldId id="260" r:id="rId7"/>
    <p:sldId id="261" r:id="rId8"/>
    <p:sldId id="270" r:id="rId9"/>
    <p:sldId id="265" r:id="rId10"/>
    <p:sldId id="264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29.0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154 0 4737,'-23'6'-592,"-38"12"104,-8 4-3169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2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3084 0 7274,'-35'24'936,"-48"37"1280,-48 43-2384,-41 43-520,-30 37-296,-22 30 296,-15 22 216,-8 14 384,-6 7 336,-2 0-88,-1-3-336,-1-6-1113,0-6-631,-1-6 904,43-45-2329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6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2501 7881 2353,'54'-26'736,"88"-51"680,94-62 40,95-71-480,84-66-167,74-62-305,58-53-168,46-41-224,35-28-40,24-15-96,15-3 0,7 10 40,0 16-16,-7 21 24,-12 24 16,-24 25-80,-29 25-104,-41 26-296,-46 27-144,-59 29-89,-63 30 97,-75 31 272,-78 32 168,-83 28-40,-81 26 16,-84 27 240,-81 24 96,-79 27 408,-75 29 137,-73 33-49,-65 32 24,-60 34 80,-55 31-104,-46 30-96,-39 26-88,-35 29-280,-28 27-48,-28 31-88,-24 31-152,-22 37-344,-20 40-80,-14 44-400,-8 39-256,6 35-865,17 25-215,34 16 648,45 2 663,62-11 1649,72-27 417,85-42-985,86-51 176,105-93-4257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5313,'24'-14'520,"-8"1"536,-4 2-775,-4 8-137,-4 2 0,-7 4 0,-3 3-16,-1 1-384,-1-1-369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8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8706,'0'-2'-1344,"6"2"503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1 2264,'-22'24'345,"0"-2"303,2-2-264,4-5-328,1-2-160,1-1-536,2 1 384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8050,'-22'19'-1016,"8"-1"863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6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18 156 10098,'-9'1'176,"3"2"-528,3 3-200,3-3-160,0 0 88,2-3 496,4-3 152,4-7 168,7-2-16,7-8-208,6-4-216,7-7-961,5-4-775,4-2 1016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9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3 6017,'-8'-1'-16,"1"-1"-856,2 2-760,-2 5 864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3 392,'-4'0'-88,"2"-3"120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1 298 3681,'7'-9'182,"0"0"0,0 1 0,1-1 0,0 1 0,0 1 1,1-1-1,0 2 0,1-1 0,-1 1 0,1 0 0,0 1 0,1 1 0,-1-1 0,1 2 1,13-4-1,4-3-81,-1-1-1,0-1 1,-1-2 0,34-23 0,-8 6-809,34-20-1583,-46 27 1552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1968,'-16'9'-424,"-3"2"360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0 7594,'-30'24'432,"12"-1"-360,8 1-2193,10-5 1153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802 6355 5537,'93'-56'632,"124"-75"449,124-74-489,104-63-160,79-47 24,53-34 0,31-22-120,14-15-96,-3-8-152,-14-5 8,-22-3-8,-28 3-16,-37 8-32,-39 16-32,-48 23-72,-48 26-256,-57 32-344,-58 32 8,-67 38 296,-70 41 224,-78 46 512,-78 46 112,-86 47 32,-82 44 96,-85 45-80,-78 43 0,-75 42 8,-67 37-47,-63 37-73,-51 34-80,-45 37-224,-35 36-48,-26 42-48,-19 44-176,-8 49-592,0 47-537,13 44-1759,21 39 1679,133-79-5112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0 1776,'-17'14'280,"2"-7"0,3-2-223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0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1080,'54'-19'88,"-3"-1"112,-3 1-176,-11 4 128,-5 2 144,-16 4 401,-7 1 271,-10 4 40,-8 1-152,-8 4-552,-5 4-408,-2 4-544,-2 1-136,5 2-56,3 0 16,8-2-9,7-2 465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2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53 114 4649,'-11'16'304,"-17"-4"104,23 0-736,1 0-224,-1-3 16,5-6 312,11-13 56,4-5-48,10-5-288,5-2-137,6-1-103,0-1 152,3 2 232,1 1 112,7 0 216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2881,'7'-1'119,"29"-1"1452,-35 2-1550,0 0-1,-1 0 1,1 0 0,0 0 0,-1 0 0,1 0 0,0 0 0,-1 1 0,1-1 0,0 0 0,-1 1 0,1-1 0,0 0 0,-1 1 0,1-1 0,-1 1 0,1-1 0,-1 1 0,1-1 0,-1 1 0,1-1 0,-1 1 0,0-1 0,1 1 0,-1 0 0,0-1-1,1 1 1,-1 0 0,0-1 0,0 1 0,0 0 0,1-1 0,-1 1 0,0 0 0,0-1 0,0 1 0,0 0 0,0 0 0,-1-1 0,1 1 0,0 0 0,0 0 0,0 0-25,0 1-1,1-1 1,-1 0 0,1 0 0,-1 1 0,1-1-1,0 0 1,-1 0 0,1 0 0,0 0 0,0 0-1,0 0 1,0 0 0,0 0 0,0 0 0,0 0-1,0 0 1,0-1 0,0 1 0,0 0 0,0-1-1,1 1 1,-1-1 0,0 1 0,1-1 0,-1 0-1,0 1 1,1-1 0,-1 0 0,2 0 0,44 7-422,20-3-911,76-5 0,-131 0 999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 6689,'-2'-1'-1008,"1"-1"928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2609,'9'-5'80,"11"-1"296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3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4465,'10'23'192,"-8"-4"-248,-2-2-736,-4-4 456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9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7938,'4'12'-1105,"25"-7"425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0 3633,'-54'18'240,"-4"3"64,-2-1-536,-3 0 80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0 10842,'-26'17'104,"2"-4"-880,2 2-248,-5-1-256,-3-2 95,-4-5 1001,-4-4 224,1-1 424,-1-4-79,1 1-754,4-2-583,5 0 488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3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 0 5817,'-35'54'1136,"-35"60"1265,-6 36-2121,22 6-968,50-23-664,64-46-985,76-68 1265,14-36-3113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662 0 6497,'-18'5'320,"-5"-2"81,-4 3-337,-12 9-256,-4 3-9,-12 6 201,-7 5 112,-8 4 225,-2 3-17,2-4-304,3 1-360,7-8-1409,5-1 1089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5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1712,'3'1'54,"0"0"-1,-1-1 1,1 1-1,-1 0 0,1 1 1,-1-1-1,1 0 1,-1 1-1,0-1 0,1 1 1,-1 0-1,0 0 1,0 0-1,0 0 0,-1 0 1,1 0-1,0 0 1,-1 0-1,1 1 0,-1-1 1,0 1-1,1 2 1,-2-4 45,1 0 0,-1 0 0,0 0 0,0 0 0,0 0 0,0 0 0,0 0 0,0 1 0,0-1 0,0 0 0,0 0 1,0 0-1,-1 0 0,1 0 0,0 0 0,-1 0 0,1 0 0,-1 0 0,1 0 0,-1 0 0,-1 1 0,1-1-14,-1 0 0,0 1 0,1-1 0,-1-1 0,0 1-1,0 0 1,1 0 0,-1 0 0,0-1 0,0 1 0,0-1 0,0 0-1,0 1 1,0-1 0,0 0 0,-3 0 0,4 0-131,0 0 0,0 0 0,-1 0 0,1 0 0,0 0 0,-1 1 0,1-1 0,0 0 0,0 1 0,0-1 0,-1 1 0,1 0 0,0-1 0,0 1 0,0 0 0,0 0 0,0-1 0,0 1 0,0 0 0,0 0 0,1 0 0,-1 0 0,0 0 0,0 0 0,1 1 0,-1-1 0,1 0 0,-1 2 0,-11 14-1321,4-9 866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328 35 5561,'3'-12'168,"-3"1"-40,-1 4-64,-8 2-112,-5 5 0,-13 9 120,-4 6 120,-9 8 144,-5 4-24,-5 3-616,-2 2-760,-9 3 584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5457,'0'1'256,"-1"2"216,1 3-1632,0 0 712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0 7258,'-39'29'808,"0"-1"896,5 1-1448,1-1-256,2-3-464,-1-1-24,4-3 64,-2-3 184,2-1 264,1-4 16,6-1-8,4 0-24,13-1-368,1-5-664,10-2 607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6.9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437 0 4041,'-41'32'712,"-4"5"536,-2 2-256,0-2-543,4 1-169,2-5-80,3-3 56,2-5 192,3-3 32,9-2-96,6-1-112,6-7-512,5-1-376,2-7-1024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1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0 5969,'-18'20'488,"3"-1"161,1-1-265,2-5-608,1-1-49,-2-6 9,1-1 32,1-5-192,1-2-200,5-7-2601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3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5257,'-43'23'376,"1"1"296,3 0-488,3-3-160,8-3-496,4-2-352,9-4 432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1 9778,'-24'23'-24,"9"1"-784,2-1-392,2-1-377,1 1 313,-2-4 816,0-2 432,6-4 272,1-4-472,7-4 64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0 6193,'-30'18'312,"-1"0"329,2 3-1290,2 3-319,-3-3-280,-1 3 248,-2 0 648,0-3 376,6 0 280,0-3-280,6 0-72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4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4601 4105,'97'-79'832,"133"-106"736,137-104-927,116-86-241,92-62-344,66-39-56,40-18-56,23-3-280,2 10-937,-7 16-607,-23 22 864,-126 87-2025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7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7794,'-10'21'312,"5"-6"-296,4-3-448,4-4-1401,-2-2 1033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8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0 5721,'-29'29'488,"4"-2"753,13-5-1617,3-2-409,9-4-663,2-1-24,7-5 431,1 1 433,5-7 584,3-1-184,6-3 144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8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8002,'-12'18'-16,"12"-3"-760,5-3-481,10-3-359,4-3 240,10-6 784,2-2 495,9-7 250,4-6-346,4-9 33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41 5313,'-12'14'792,"0"-10"1137,5-2-1769,8-5-344,2-2-56,5-4 32,-1-1 96,1-2-473,-1 1-695,2 1 744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 6441,'-31'22'344,"-2"-1"329,3-5-961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15 2665,'-5'5'680,"2"-1"616,3 1-280,0-2-504,5 1-192,-1 1-208,2-1-48,-1 1-48,2-2-32,2-2-360,3-4-120,7-7-528,7-7-592,7-7 1000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2 1664,'0'-1'608,"-3"1"385,-3 3-225,0 0-152,-3 3-312,0-2-96,-5 1-344,2-1-240,0-1-584,2-2 512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2.9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3929,'-15'9'-544,"9"-4"296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5465,'17'-12'216,"5"-7"-1048,5-4 640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9634,'-25'15'1408,"8"-2"1985,5 1-3689,15-7-1192,3-1-553,3-6-263,2-3 263,-1-9-111,1-4 1280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7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11740 154 4049,'-3'-16'704,"-10"-18"736,-33-7-712,-44 2-207,-63 16 247,-69 25 168,-74 35 176,-75 38 8,-71 43-71,-64 44-105,-57 44-392,-45 40-192,-37 42-264,-26 38-64,-17 40-40,-10 38-96,0 38-440,7 33-224,17 28-256,25 21-121,37 10 241,45 1 64,62-13 424,68-26 280,81-41 184,85-54 88,93-67-576,92-68-296,94-73-1233,87-71 1073,27-56-3769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10738,'1'3'-312,"5"-13"200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13067,'-3'16'296,"3"-11"-848,7-2-1217,8-5 921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5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0 13363,'-17'5'-160,"5"4"-1585,5 1-759,1 1 1184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5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10418,'3'8'232,"1"-1"-1000,5-1-776,5-4 792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93 6217,'11'-7'-104,"4"1"-856,3 0-352,5-3-233,4 0 305,6-2 1168,5-1 224,4-3-136,1-3 256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1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1832,'12'-4'96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3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70 591 6585,'0'0'3,"1"-1"-1,-1 0 0,0 0 1,0 1-1,0-1 0,0 0 1,0 0-1,0 1 0,-1-1 1,1 0-1,0 0 0,0 1 1,0-1-1,-1 0 0,1 0 0,0 1 1,-1-1-1,1 0 0,-1 1 1,1-1-1,-1 1 0,1-1 1,-1 0-1,1 1 0,-1-1 1,0 1-1,1 0 0,-1-1 1,1 1-1,-1-1 0,0 1 0,-1-1 1,-25 5 136,0 0 487,26-4-626,1-1 0,0 1 0,0 0-1,0 0 1,-1 0 0,1 0 0,0-1 0,0 1 0,0 0 0,0 0-1,0-1 1,-1 1 0,1 0 0,0 0 0,0-1 0,0 1 0,0 0-1,0 0 1,0-1 0,0 1 0,0 0 0,0 0 0,0-1 0,0 1-1,0 0 1,0 0 0,0-1 0,0 1 0,0 0 0,0 0 0,0-1 0,0 1-1,1 0 1,-1 0 0,0-1 0,0 1 0,0 0 0,0 0 0,1 0-1,-1-1 1,0 1 0,0 0 0,0 0 0,0 0 0,1 0 0,-1-1-1,11-12-177,116-103 35,157-109 1,-80 67-426,-137 104 308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4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7506,'-24'12'-8,"5"6"-1601,3 0 929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4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 6785,'-22'15'-624,"-6"0"280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5.3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9290,'0'3'-440,"7"-1"-1216,7-2-265,7-6 841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7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2655 2216,'99'-78'385,"135"-105"543,133-102-776,113-82-56,85-56-216,57-34-496,28-10 392,-97 73-2593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4241,'2'17'408,"-14"4"296,3 8-448,3 3-128,0-1-96,0 2-16,0-6-152,2-3-496,4-5 392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2128,'-18'19'-432,"1"-7"360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8842,'5'2'0,"15"7"-552,5 0-200,10-2-905,2-2 89,2-7 392,0-2 215,0-5 705,1 0 248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7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74 8010,'-6'-18'352,"2"0"40,8 7-1008,7 2-192,2 3-33,3 0 329,4 2 536,-2 2 184,9 2 32,6 6-208,16 6-1160,11 5 752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8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2977,'-1'-4'-256,"-4"2"-32,7 10-1009,4-2 1305,3 1 360,8-1 248,6 0-7,11 0-649,8-1 96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9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1480,'2'0'72,"14"2"136,5 4-224,11 9 24,2 4 16,7 3 16,2 4 48,6-1 96,1 2 0,0 3-103,-2 1-202,-13 4-511,-5-1 352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9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7786,'0'0'240,"5"6"-928,1 5 215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0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0 96,'-27'24'0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1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5969,'7'7'672,"2"1"713,11 1-1113,4-3-288,4-3-664,1-3-241,2-5-359,0-5-232,5-4 936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7850,'0'3'296,"0"0"-328,4-3-680,8-8 327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9985 679 360,'42'-35'120,"41"-40"184,25-31 112,-2-12 136,-22 1 0,-47 16 609,-57 25 71,-68 33 280,-71 35 193,-74 39-265,-69 36-48,-63 39-95,-58 34-169,-50 35-424,-45 32-176,-38 33-360,-34 30-88,-29 32-80,-21 33-48,-15 39-480,-8 42-568,3 44-865,14 42-551,32 32-57,46 18 673,65-3 1040,79-23 784,96-47 304,100-60-584,106-75 272,74-96-2833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0 101 7154,'11'3'208,"11"-9"-96,9-2-248,7-2-313,2-1-231,2 1-168,-2-2 24,5-2 16,3-1-56,5-3 552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5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3537,'-16'6'152,"2"0"-32,8-2-168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4377,'2'16'216,"8"-10"-344,5-4-864,9-10 536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0 4809,'-22'20'408,"4"-1"120,9-1-1176,10-6 328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71 2184,'46'-12'369,"0"-5"527,5-3-1248,0-1 248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0 2336,'-20'8'729,"-2"4"679,1 0-544,6-2-448,0 1-272,6-4-304,2-1-96,2-3-368,-2-9-1961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32 536,'18'-9'88,"0"1"112,-2 1-320,0-1 72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6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32 5785,'-3'1'312,"5"-1"200,17-7-1080,5-4-648,9-4 624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7386,'0'12'48,"3"-7"-969,6-2-1023,7-5 968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1 320 608,'52'-15'88,"7"-3"128,-3-7-184,0-2-16,-4-4 24,-4-1-16,-3 1-24,-3-2-56,-6 4-24,-5 4 0,-10 4 64,-3 6 24,-3 5-40,-2 2 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4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34 14163,'-23'-7'264,"-41"-4"-504,-50-1-96,-56 9 72,-55 16 8,-56 24 208,-53 26 40,-51 29 8,-47 29 40,-45 31 0,-41 31-16,-36 35-24,-31 35 0,-25 39-40,-17 40-72,-10 42-648,0 44-617,9 40 721,18 34-576,113-67-7970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7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 4993,'-20'13'-1048,"4"-4"1304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2577,'32'-9'104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2345,'0'-3'-521,"-2"3"353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7 11827,'-6'0'-673,"8"-6"337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4345,'-36'39'104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6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0 1032,'-6'9'88,"0"-1"112,1-2-104,-1-2 24,-3 2-8,-3 0-16,-3 2-88,-1-1-64,-7 1 24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4 338 880,'-3'6'208,"10"-6"264,4-2-200,5-7 48,5-2-31,3-9 183,4-2 184,8-8 216,3-3 32,6-3-248,3-1-232,4 1-616,2-2-416,-3 2-1000,0 2 880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41 496,'23'-18'120,"-11"8"336,-5 2 64,-5 4 1265,-7 5-961,-2 7-152,-5 2-312,0 3-112,1-2-152,4-4-208,19-19-3681,9-7 3401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5385,'-30'27'104,"3"-2"-400,3-2-200,0-7-176,0-1 72,1-6 496,0-3 136,5-6-80,5 0-608,7-3 352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6089,'16'-1'456,"2"1"625,12 3-1025,9 3-24,12 1-24,7-1-24,11 0-232,3 0-160,0-1-625,-8-1-599,-7-4 920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7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940 35 7098,'5'-5'472,"3"-4"576,-4-2-672,-9 3-360,-15 7-200,-18 11-576,-23 13-192,-25 15-361,-25 16-247,-25 17-48,-23 15 223,-21 17 729,20-9 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04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1520,'-26'23'-336,"-2"5"376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6177,'3'9'-344,"7"4"-944,5 2 728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9.9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361 0 3001,'-18'14'800,"-3"5"624,-3 6-576,0 2-264,-3 3-400,5-1-128,0-1-152,-4-1-96,-2-5-200,-5 1-72,0-4-40,1 1 48,7-5-368,0 0 528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0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 9322,'-36'16'-8,"5"2"728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0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12579,'-22'35'-256,"8"-25"592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1 258 6257,'7'-42'584,"1"-1"161,1 1-329,-2 6-624,-1-1-416,-3 7-905,-1 3 865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8402,'0'7'-544,"1"4"152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3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10594,'-12'21'-648,"0"4"-1008,4 9-585,1 1 33,-7-2 1136,1-3 968,0-5 528,-1-1-208,1-5-96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5217,'10'-5'184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8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331 1 2673,'-42'39'648,"-4"3"488,-2 1-608,-3 0-424,3-2-800,0-4-384,0-4 488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0 182 3033,'12'-11'-56,"23"-22"-408,33-33 191,6-5-1967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5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5 5577,'-8'-4'256,"4"4"40,-1 0-144,2 3-96,-1 0-16,2-2-352,1-7-720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7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10458,'3'11'368,"-2"-11"-544,2-5-1288,5-1 704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9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2641,'-10'15'64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3393,'6'0'-808,"1"6"1552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8690,'-19'20'-928,"-2"2"328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16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 7066,'-57'45'-497,"12"-3"217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1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3137,'-10'18'-200,"1"3"-176,0-3-9,-5 0 473,-1-1 497,-2-1 463,-3 3 24,5-2-704,0-4-720,3-1 56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9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6897,'9'3'305,"6"1"95,4 2-440,5 3-553,-1 0-343,-7 0-232,-3-1 32,-7-4 504,0 1 160,-1-2 416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5257,'-32'38'680,"7"-3"889,5-5-1425,4-6-320,4-8-513,-1-4-135,2-7 32,2-4 168,5-5 136,-1-5-176,5-2 424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2937,'2'-6'168,"-1"-2"-48,2-1-288,-1 0-168,1 3 8,0 0 159,1 0 89,7 0 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5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3020 2897,'27'-15'736,"37"-20"696,42-22-168,38-19-63,35-18-161,30-15-184,25-16-392,22-16-112,19-19-224,16-18-64,70-56-40,89-68-144,25-23-448,-12 1-432,-27 13-1313,-35 15 1209,-84 59-4249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8.9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1 271 2280,'57'-17'233,"72"-19"375,57-16-744,35-6-561,6-1 433,-35 11-1760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3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3129,'0'-8'-48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0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2120,'26'-24'409,"1"-1"463,3-5-1216,1-2 264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 7026,'-40'26'208,"7"-3"-312,5-2-417,11-9-1151,2-3 952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3057,'-2'13'512,"-7"8"416,-1 3-400,-4 3-440,4-2-64,-2-5-32,0-4-24,4-7-96,1-4-120,5-8-584,2-6 488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1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2777,'-16'5'480,"-2"2"528,-2 2-648,1 5-176,1 2-120,3 1-24,5 1-152,2-1-160,2-2-272,3 0-112,0-4-240,3-1 479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2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 6713,'-32'39'393,"4"-8"695,12-1-3169,1-5-119,4-7 527,-1-3 1273,2-9 3809,8-12-3889,11-1 32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2.4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0 6673,'-21'24'433,"-6"-7"375,0 2-816,5 2-312,-4-2-80,-2-1 79,-1-3 41,0-3 168,2-3-288,7-1 264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5 4161,'-34'-3'-752,"11"2"536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9906,'-28'23'-1000,"8"0"704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28 8306,'-39'7'-32,"6"5"-1369,6 3-215,8-4 280,2-3 528,7-3 1872,4-5 352,12-5-32,7-2-423,17-8-1041,12-1-504,12-5-1457,6 0 1185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9.4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 5266 6185,'-20'10'200,"-16"4"-56,-3-2-480,9-16-440,22-22-304,29-32 48,31-35 168,31-34 936,26-29 744,25-24 736,19-18 224,21-11-247,19-7-329,21-5-568,20-3-216,22-1-288,21-3-56,22-3-48,19 0 0,19-5 16,15-1-16,11-2 8,9 0 24,8 4 32,6 4 24,6 6-48,6 9-176,5 12-512,6 16-312,2 20-1200,-1 22 1175,-70 36-5368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3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0 7274,'-21'8'88,"6"1"-1273,0 1 849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1 1832,'-47'22'488,"0"4"585,5-4-249,5 1-144,10-4-416,6-4-416,11-4-1120,2-4 672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403 0 3273,'-19'13'-144,"2"-2"-480,5-4 311</inkml:trace>
  <inkml:trace contextRef="#ctx0" brushRef="#br0" timeOffset="1">86 90 8626,'-13'7'-216,"2"-2"-632,8-1-1065,0 1-15,-1-4 487,-4 2 1033,-1-3 1577,-1 0 343,1 2 40,0-1-439,4 4-1041,4-1-457,1 1-991,0 1 760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0 80,'-53'49'16,"-2"10"216,1 0 64,0 4 384,8-3 320,8-11 121,9-7 31,8-13-240,4-7-336,8-8-336,2-4-152,4-5-416,1-1-168,2-2-64,0-1 24,3 8 200,3-4-104,0 1 312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5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 7642,'-32'28'120,"18"-4"-704,8-2-417,9-7 561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6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3105,'13'11'-296,"23"-11"208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26 110 3761,'-8'-8'488,"1"4"280,1 1-224,3 0-376,1-1-80,2-1 56,0-1 128,2-1 208,1 1 57,-2 0-97,1 0-128,2 0-312,2-3-192,5-3-737,3 0-695,4 0 848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6161,'6'13'800,"-3"-7"921,1-1-1961,8-1-1961,3-2 1353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8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9858,'-25'15'160,"7"-7"-1216,8-1-1489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0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25 2505,'-15'9'-241,"9"-4"-191,4-4 32,4-2 296,2-2 368,4-3 200,-1-2-7,2 1-393,0 0-425,-1-1 129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9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1708 9722,'18'-12'480,"30"-18"376,37-22-808,46-23-56,45-21-32,48-21 16,44-17 0,42-17-80,38-14-192,35-10-696,28-7-416,23-3-1217,18 2 1345,-68 32-3025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46 206 2168,'-9'11'432,"4"-6"-201,1 0-1,0 0 1,0 0 0,0 1 0,1-1 0,0 1-1,0 0 1,-3 10 0,47-37 529,11-4-889,1 3-1,61-18 1,17-6 996,-131 46-882,1 0 1,-1 0-1,1 0 1,-1 0-1,1 0 1,-1 0-1,0 0 1,1 0-1,-1 0 1,1 0-1,-1-1 1,1 1-1,-1 0 1,0 0-1,1 0 1,-1-1-1,1 1 1,-1 0-1,0 0 1,1-1-1,-1 1 1,0 0-1,0-1 0,1 1 1,-1-1-1,0 1 1,0 0-1,1-1 1,-1 1-1,0-1 1,0 1-1,0 0 1,0-1-1,0 1 1,0-1-1,1 1 1,-1-1-1,0 1 1,0-1-1,0 1 1,-1 0-1,1-1 1,0 1-1,0-1 1,0 1-1,0-1 1,0 1-1,0 0 0,-1-1 1,1 1-1,0-1 1,0 1-1,-1 0 1,1-1-1,-1 0 1,-1-6-1138,17 2 1190,-7 3-48,0-1 1,0 0-1,-1 0 0,1-1 1,-1 0-1,1 0 0,-1-1 1,0 1-1,-1-2 0,12-11 1,7-4-404,-4 5 192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6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3113,'9'0'800,"-2"0"704,4 0-736,-1 1-288,2 4-296,0-2-32,-4-2 129,1 1 2919,-9-4-3344,-6-7-232,4 2-536,1-1-472,-1 1 760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39.8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4361,'-27'30'728,"3"-3"488,0-3-207,4-5-489,1-3-184,6-4-184,1-1-32,6-5-176,4-5-200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1 6665,'-24'7'889,"3"5"1399,9-4-2384,3-1-352,2-2-824,-7-4-193,-1 1 177,2-2 280,1-2 608,3 1-32,5-2 320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0 3105,'-5'3'2264,"1"0"-1560,0 0-216,-5 3-216,-3 0-71,-3 2-121,0-1-56,3-1-569,1 0-871,4-3 832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7394,'9'5'-24,"6"-5"-128,9-8-257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52 4569,'-2'-5'392,"2"1"264,3-4-592,2 1-192,-1 1-176,-1 0-152,0 0-352,-1 1-392,-1 1 607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0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9298,'-3'6'368,"-3"0"144,6 0-1624,1 0-1105,4-3 1177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3113,'19'-3'56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7378,'-13'12'384,"7"-5"864,15-7-1840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2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2116 4537,'49'-29'1016,"66"-36"1105,73-39-1345,64-32-120,57-24-320,47-19-72,41-10-96,34-5-56,27-1-536,20 1-392,13 6-896,7 7-697,0 13 1305,-83 35-2417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1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11 8082,'-13'-2'440,"2"-2"512,11-1-1288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2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0 7306,'-14'17'488,"-6"7"104,4 3-296,1-2-688,0-2-152,1-7-56,1-4-185,1-9 601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0 12419,'-9'17'-376,"1"5"-977,4 13-1519,1-1 1407,-9-3-1103,-6-2 671,-9-5 2530,-8-5-377,-1-2 312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3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0 9882,'-26'12'128,"4"-4"552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3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8362,'-3'15'328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4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1424,'-1'1'-112,"-4"1"-48,2-2-40,-1 0-224,-2 0 1176,-2 0 425,-2 3-377,-1 0 576,1 2-552,1 0-568,4-1-256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9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88 4769,'-15'1'104,"21"-1"-176,6-3-272,10-3-400,5-4 40,6-5 472,3-3 232,4 0 56,2 0 216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9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10738,'-9'18'-120,"12"-7"-1960,8-2 1184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10162,'-6'-4'-16,"16"1"-832,11 0-336,15-2-313,3-1-311,7-6 168,2-1 695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10466,'-28'6'-200,"2"0"40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 1960 4009,'-16'-1'728,"-15"-4"496,3-8-672,18-11-192,38-15-103,47-17 151,57-17 152,58-16 32,58-15-96,52-15-120,49-12-104,42-8-88,35-7-120,28-2-40,20 0-48,13 3-56,6 6-416,2 9-304,-4 11-1337,-7 11 1177,-87 24-4649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4 544,'1'-3'8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6921,'17'0'-576,"7"0"216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0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2681,'0'-3'-224,"-1"3"160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0 4569,'-17'12'664,"0"3"640,4 2-1168,2-2-544,4-2-720,1-2-32,12-22 72,6-2 912,4-7 88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1 1256,'-27'19'32,"-4"-1"-96,-1-1-40,-2-7 40,-4-4 104,1-4 424,-2-2 112,2-2 17,5-2-113,10-1-1048,1 1 424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6649,'3'6'593,"9"-3"919,9 2-2024,3-1-352,5 2-385,-2-3 177,1-1 560,3-2 368,7-6-48,5 0-704,7-5 448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1.9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5537,'-10'18'96,"-2"-12"464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0 128 4145,'15'-9'184,"11"-4"32,-1-2-128,0-5-88,1 2-8,-4-1-64,4 1-256,-7 3 216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19 5225,'-1'-3'-432,"13"-12"160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2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1 2873,'-19'10'504,"1"1"680,1 1-1064,2-1-336,0 0-576,0-1-232,-1-2 31,-1-2 209,1-5 536,-1-1 248,7-3 96,3-1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0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6584 0 3233,'-38'25'152,"-59"34"320,-64 31 48,-60 24 128,-52 12-24,-42 1-560,-35-5-496,-33-8-312,-28-7 48,-25-8 680,-21-8 376,-14-9 232,-7-8-32,2-9-448,10-9-168,20-11-736,26-13-376,36-17 616,83-11-2329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2921,'11'-3'360,"1"3"216,-1 0-192,0 5-384,-2-1-384,-5 1-632,-1-2 584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0 4161,'-19'5'776,"-7"2"728,4 1-807,-1-1-481,3 2-392,0-1-537,-1-1-143,-1 1-168,-4-1-80,-4 1 744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3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5241,'-10'11'384,"5"-2"120,4 0-176,1-5-712,4 1-200,7-5-520,1-5 456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0 168 8746,'9'1'-195,"0"1"1,-1-2 0,1 1-1,0-1 1,0 0-1,-1-1 1,1 0-1,0-1 1,-1 0-1,1 0 1,-1 0 0,0-1-1,0-1 1,10-5-1,30-20-178,-33 18-8,2 0 0,-1 1 0,2 1 1,-1 0-1,1 1 0,0 1 0,1 1 0,38-8 0,-56 14 312,0 0 0,1 0 0,-1 0 0,0 0 0,1 0-1,-1 0 1,0 0 0,1 0 0,-1 0 0,0 0-1,1 1 1,-1-1 0,0 1 0,0-1 0,1 1 0,-1-1-1,0 1 1,0 0 0,2 1 0,-3-1 99,1-1-1,-1 1 1,0 0 0,1 0-1,-1 0 1,0 0 0,0-1-1,0 1 1,1 0 0,-1 0 0,0 0-1,0 0 1,0 0 0,0 0-1,0-1 1,-1 1 0,1 0-1,0 0 1,0 0 0,-1 0 0,0 1-1,-1 2 274,0 0-1,0 0 1,0-1-1,-1 1 1,0-1 0,1 1-1,-1-1 1,-1 0-1,1 0 1,-5 4-1,-7 4 485,12-7-654,0-1 0,0-1 1,-1 1-1,1 0 1,-1-1-1,0 1 1,0-1-1,-5 2 0,33-34-547,-8 18 80,1 2 1,0 0-1,0 0 1,24-8 0,11-6-782,-9 0 627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3185,'-1'10'192,"5"-11"-320,8-4-216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1 3777,'-28'26'312,"0"-6"-280,-1-1-176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4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5353,'-33'12'448,"9"1"272,6 0-1280,8-1 272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5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0 6601,'-6'9'280,"-2"8"-39,-3 2-137,-2 1-417,-2-1-111,0-2-128,-2-5-264,1-5 552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5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4641,'-31'15'-656,"2"0"416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1 3553,'-65'38'192,"-5"3"-584,1 4 152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0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1794 1632,'4'-26'464,"13"-36"689,23-35-97,32-28-56,34-19 72,41-9-7,38-2 23,38 4-224,34 9-200,30 12-376,28 13-160,22 14-88,20 13-16,14 15-24,9 12-8,3 13-208,-3 11-208,-6 9-560,-9 8-416,-12 9 735,-66 6-6176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23 1336,'28'-14'352,"-8"8"361,-4 3 63,-11 8 88,-7 2-48,-10 8-168,-4 1-144,-10 2-472,-1 2-168,-2-5-776,-3 0 584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0 7322,'-50'48'96,"6"-1"-280,11-9-1713,5 0 1201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7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 1224,'10'-6'336,"4"-8"304,5-8-391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6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 2080,'-39'27'64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57.3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1 330 2032,'28'-20'80,"-5"1"32,-2-2 0,-2-2 1,1-7-9,1-1-40,1-5-32,3-3-24,4 0-8,2 2-224,2 3 160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5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 2454 8066,'-11'-17'-144,"-13"-23"512,0-27-1176,9-28 456,20-25 360,27-21 8,31-16 120,32-11 96,31-4 200,30 1 120,30 4 48,31 4-40,31 8-104,33 7-112,32 10-224,28 10-88,23 15-88,14 15-32,5 18 48,0 20 40,-9 21 0,-10 22 8,-16 23-336,-18 22-440,-23 22-1248,-23 21 1095,-61-2-5488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1.8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1177 5689,'27'-24'712,"48"-33"449,55-31-457,55-26-552,54-16-104,45-7-40,40 1 0,32 9 24,25 13 56,18 17 24,10 20 0,2 26-128,-4 26-208,-13 30-688,-16 29-617,-26 28 809,-72 4-4705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2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0 645 7338,'43'-26'344,"62"-30"152,64-28-432,57-16-120,47-6-16,29 7 24,15 15 0,2 25 48,-10 29 8,-19 33-8,-20 35-112,-25 34-440,-22 32-209,-22 30-919,-18 26 912,-42-15-3385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3742 0 13331,'-34'27'128,"-45"42"-864,-43 47-208,-36 50-337,-27 42-383,-21 37 80,-16 30 127,-14 20 425,-10 12 320,-12 4 256,-9-2-64,-11-8-361,-10-9 209,-9-14 656,-6-15-48,-4-15 384,52-50-2080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4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688 0 6361,'-63'19'-64,"-87"20"-1280,-86 19 776,-3-2-3817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1 503 5001,'56'-29'496,"73"-29"456,70-23-456,58-10-87,37 1-257,21 14 200,9 22-128,-7 30 120,-15 33-56,-25 34-192,-30 30-24,-33 30-32,-31 25-16,-27 24-24,-25 24-32,-24 21-232,-24 21-208,-31 25-913,-35 25-671,-41 26 1088,-17-38-2801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2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821 1 3929,'-47'26'248,"-68"34"-8,-67 29-488,-62 20-8,12-8-3657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8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3.3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3378 371 2601,'49'-26'40,"60"-26"-48,57-20 8,36-4 264,20 8 368,-1 18 528,-12 24 96,-24 28 17,-28 31-225,-32 31-400,-30 30-80,-29 29-216,-23 28-120,-24 29-136,-23 28-24,-26 30-160,-27 29-248,-33 25-104,-31 15 8,-32 3 368,-27-9 416,-25-20 320,-21-24 8,-20-24-448,-21-19-232,-22-14-248,-20-8-112,-21-8-408,-18-7-480,-15-7-929,-11-7 73,-2-11 808,8-13 599,21-21 681,31-25 200,69-30-2264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3.5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1327 34 3969,'32'-9'136,"41"-4"80,37 2-96,25 11 56,10 18 72,-5 27 352,-17 30 120,-25 36 96,-30 37-47,-33 36-369,-32 34-144,-33 34-152,-32 33-120,-35 34-632,-34 29-369,-34 21-127,-31 8 144,-29-10 1056,-24-21 472,-21-31 96,-19-33-544,-19-30-144,42-58-5865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0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2090 0 9306,'-3'18'520,"-6"30"448,-9 35-936,-13 43-208,-18 41-344,-24 43-736,-27 42-296,-32 34-89,-32 27 321,-32 12 392,-29 4 248,-26-8 247,-25-11-55,-25-14 400,39-57-1656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4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1005 1 11835,'-6'26'480,"-9"40"256,-11 43-792,-13 51-48,-12 48-192,-15 44-320,-16 38-137,-20 33-455,-22 29 16,-27 24-552,-28 20 895,15-56-5384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5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0 3505,'-57'50'320,"-78"66"184,-81 59-912,-69 49-48,-58 31-648,-42 16 671,44-37-1495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575 1 16948,'-26'30'0,"-33"49"-1865,-34 57-479,-28 56-1537,-23 50 1784,12-17-4664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4.9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1399 0 9050,'-88'67'432,"-117"84"-456,-113 76-456,-88 50 80,25-21-8178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8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605 157 4345,'-31'5'400,"-39"-3"200,-29-7-512,-16-13-848,1-18-560,14-17 664,25 1-2041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5.5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2109 10842,'38'-2'496,"58"-8"9,64-11-9,65-20-128,55-22-144,51-25-160,39-26-8,31-28-256,24-27-160,16-26-408,12-27-313,10-23-719,7-22-345,7-18 1137,-78 40-4681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6.1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1372 6769,'39'12'449,"52"14"479,60 8-736,65 2 160,59-5 40,57-14-48,48-21-64,44-29-688,35-33-24,30-33-272,23-32-136,16-29-57,12-23-95,9-20 120,4-15-344,2-14 904,-94 33-2721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6.5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0 330 6329,'37'4'144,"53"5"-128,55 5-8,52 1 8,45-1 16,40-4 256,31-9-15,31-16-1,25-17-8,22-25-1073,20-25-663,15-26 808,-65 5-4033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0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2343 6985,'58'-10'481,"86"-15"327,86-22-64,81-25-152,67-28 40,55-29-200,43-29-104,35-30-336,27-29-280,18-29-360,12-26-400,6-24-1113,-2-18 1257,-97 45-5041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8.9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1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2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5679 0 2577,'-20'8'320,"-35"13"312,-46 22-184,-53 25-8,-55 28 80,-51 31 0,-50 33-136,-42 33-72,-40 35-168,-33 34-72,-28 30-16,-23 26-8,-18 20 0,-14 13-8,-7 6-400,-5 2 264,86-61-6009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4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1928 9618,'60'-20'608,"83"-26"184,82-27-256,73-24-207,60-22-177,45-19-128,33-18-32,19-18-729,13-19-231,1-19-848,-3-20-625,-9-19 1513,-82 35-4233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31:59.0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39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3959 512,'-18'53'2869,"23"-84"-1322,60-218 3139,66-116-2459,-70 203-1391,65-151-464,13 6 1,219-353-1,-222 435-300,212-266 1,300-245-104,-548 639 33,4 5 0,147-101 0,-248 192-22,24-18-55,56-28 1,-75 43-131,0 0 0,1 1 0,-1 0 1,1 0-1,0 1 0,-1 1 1,1-1-1,0 1 0,0 1 1,0 0-1,0 0 0,10 2 1,-2 5-1782,-9 1 714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3.9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73 232 1504,'-24'21'1134,"17"-14"-287,-1 0 1,1-1-1,-2 1 0,-9 4 346,48-9-733,6-3-420,-1-2-1,1-1 0,0-2 0,-1-2 1,61-20-1,160-84 554,-208 88-409,118-47 47,-144 63-116,0 1 1,1 1 0,0 1 0,0 1 0,41-1 0,-63 5-86,0 0-1,-1 0 1,1 0-1,0 0 0,-1 0 1,1 0-1,0 0 1,-1 0-1,1 0 0,0 1 1,-1-1-1,1 0 0,0 0 1,-1 1-1,1-1 1,0 0-1,-1 1 0,1-1 1,-1 0-1,1 1 1,-1-1-1,1 1 0,-1-1 1,1 1-1,-1-1 1,1 1-1,-1 0 0,0-1 1,1 2-1,-4 21 421,-27 29-177,24-43-199,-8 22-38,0-1-1,2 2 0,2 0 0,1 0 0,1 1 0,1 0 0,-1 34 1,-8 30-26,11-68-459,0 0-1,3 1 0,0 37 0,4-38-203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5458 0 12339,'-51'32'136,"-77"51"-768,-81 59-529,-75 62 193,-61 56 48,-51 42 664,-38 30 368,-32 17 64,-26 7 112,-24 0-16,-20-5-152,-17-8-856,-15-9 560,89-61-8418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6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340 14 5545,'-1'-14'5365,"2"15"-5207,1-1 0,-1 1-1,0-1 1,0 1 0,0-1-1,0 1 1,0 0 0,1-1 0,-1 1-1,0 0 1,0 0 0,-1 0-1,1 0 1,0 0 0,1 2 0,209 302 2153,-177-248-2192,-2 2 1,-3 0 0,-3 2-1,-2 1 1,-3 1 0,-3 1-1,17 113 1,-17-28 126,-6 1 0,-9 197 0,-6-263-219,-4 0 0,-4 0 1,-3 0-1,-4-2 0,-3 0 1,-4-1-1,-4-2 0,-3 0 1,-82 144-1,41-110-933,-5-2-1,-5-5 1,-183 182-1,221-246 119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48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123 107 1912,'1'-5'579,"-1"1"0,1 0-1,-1 0 1,1 0 0,0-1-1,1 1 1,2-5 0,-2 4-330,0 0 0,1 0 0,0 0 0,0 1 0,0-1 0,0 1 0,1 0 0,0 0 0,0 0 0,0 0 0,0 1 0,0-1 0,1 1 0,0 0 0,6-2 0,-26 36 1289,-10 15-1120,2 1 0,-31 92 0,21-52-340,25-65-56,-23 66 162,29-83-157,0 1 0,1 0 0,0 0 0,0 0 0,1 0 0,0 0 0,0-1 0,0 1 0,1 0 0,0 0 1,0 0-1,2 8 0,-1-12-21,-1 0-1,0 0 1,0 0 0,1 0 0,0-1 0,-1 1 0,1 0 0,0-1-1,-1 0 1,1 1 0,0-1 0,0 0 0,0 0 0,0 0 0,0 0-1,1 0 1,-1 0 0,0-1 0,0 1 0,1-1 0,-1 1 0,0-1-1,0 0 1,1 0 0,-1 0 0,3 0 0,6-1 4,-1 0 0,0-1 1,1 0-1,15-6 0,21-10 6,-2-2-1,48-29 1,-57 28-6,1 2 0,1 1 1,76-23-1,-86 33-192,1 2-1,-1 0 1,1 3 0,0 0-1,1 2 1,55 4 0,-82-2-252,0-1 0,1 1 0,-1 0 0,0 0 1,1 0-1,-1 1 0,0-1 0,0 1 0,4 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53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2 872,'5'-1'40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4:53.5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2396 0 2785,'5'7'-986,"11"0"2328,-24 1 240,-26 13-645,-42 19 502,-478 190 1055,497-209-2178,-325 114 1507,-38 14-444,142-40-1210,-74 29-51,117-50-2987,214-81 355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0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 5721,'-2'2'-384,"9"-5"144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1.7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402 53 976,'19'-27'618,"-17"25"-288,0-1 0,1 1 0,-1 0 0,1 0 0,-1 1 0,1-1 0,0 1 0,-1-1 0,1 1 0,0 0 0,0 0-1,0 0 1,6-1 0,-8 2-280,0-1 0,0 1-1,1 0 1,-1-1-1,0 1 1,0 0-1,1 0 1,-1 0-1,0 0 1,0 0-1,1 0 1,-1 0-1,0 1 1,1-1-1,-1 0 1,0 1-1,0-1 1,0 1-1,1-1 1,-1 1-1,0-1 1,0 1 0,0 0-1,0 0 1,0 0-1,0-1 1,0 1-1,-1 0 1,1 0-1,0 0 1,0 0-1,-1 0 1,1 1-1,0-1 1,0 2-1,-1-1 31,0-1 0,-1 1-1,1 0 1,0-1 0,-1 1-1,1-1 1,-1 0 0,0 1-1,1-1 1,-1 1 0,0-1-1,0 0 1,0 1 0,0-1-1,0 0 1,0 0 0,-2 1-1,-25 23 378,22-20-317,-74 61 327,3 4 0,3 3 0,-106 134 0,136-154-1293,49-57 821,0 1 0,0 0 0,0 0 0,0 0 0,1 1 0,-1-1 0,1 1 0,-1 1 0,1-1 0,0 1 0,-1 0 0,1 0 0,0 1 0,0-1 0,0 1 0,0 1 0,0-1 0,0 1 0,-1 0 0,1 0 0,0 1 0,6 2 0,19 6-1,0 2 0,50 25-1,-71-32 4,161 73 113,58 30-2832,-205-96 699,-1-3 751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4.7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1 1984,'-21'3'-296,"11"-1"-168,-1 3 144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05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3148 0 3097,'-21'6'881,"0"-1"1,-43 4 0,-97-8-1995,20-2 1305,-214 35 1249,-8 2-984,-743-24 1738,699-14-1508,-20-17-4191,345 9 2256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11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533 15 1368,'1'0'63,"0"0"-1,0 0 0,0 0 0,0-1 1,0 1-1,0 0 0,0-1 0,0 1 1,0-1-1,0 1 0,0-1 0,0 0 1,0 1-1,0-1 0,2-8 1758,-14 13-295,-44 27-440,12-6-691,0-2 0,-2-2-1,-90 30 1,106-44-397,5-1 37,0 0 0,0 1 0,-27 13 0,47-18-21,0 0 1,0 0 0,0 0-1,0 0 1,1 0-1,-1 1 1,0 0-1,1 0 1,0 0-1,0 0 1,0 0-1,0 1 1,1-1-1,-1 1 1,1 0-1,0 0 1,0 0-1,0 0 1,0 0-1,1 0 1,0 0-1,-1 0 1,2 1-1,-2 5 1,2-8 7,1-1 0,-1 1-1,0-1 1,1 1 0,-1-1 0,1 1 0,-1-1-1,1 1 1,0-1 0,0 0 0,-1 0 0,1 1 0,0-1-1,0 0 1,0 0 0,0 0 0,1 0 0,-1 0 0,0 0-1,3 1 1,33 16 205,-16-8-157,163 117 183,-119-78-922,77 42 1,-110-75 248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52.41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 0 2689,'-5'5'88,"-2"2"-2865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7.9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2432 1200,'66'-62'256,"98"-91"272,104-91-280,99-79-224,80-62-16,65-42-336,46-24 240,-73 65-1760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5:52.67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1864,'1'3'-72,"2"2"-40,2 4-200,3 3 48,4 2-32,2 1 8,4 0 72,-2-2-88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6:00.50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444 1 3073,'-7'6'72,"-10"12"-56,-13 12-16,-10 12 24,-10 10 24,-8 6 40,-4 6-32,-2 3-648,1 3 448,11-11-2497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46:01.5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 1 3521,'-2'0'-248,"-3"3"-192,-1 5 0,1 1-1953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5:28.8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2512 273 9314,'-87'-71'2250,"63"50"-1621,0 1 0,-1 2-1,-29-17 1,16 16-373,-2 2 0,1 2 0,-2 2 0,0 1 0,-1 2 0,0 2-1,0 2 1,0 2 0,-59 1 0,20 6-163,-1 3 0,1 4-1,-154 39 1,166-28-150,0 2 1,2 4-1,-93 50 0,56-16-247,-125 95-1,182-119 131,0 3 1,3 2-1,1 1 0,2 2 1,-47 70-1,39-41 33,5 2 0,2 1 0,-34 91 0,48-95 141,4 2 0,2 0-1,4 1 1,3 2 0,4-1-1,3 1 1,4 1 0,2-1 0,5 1-1,2-1 1,32 152 0,-22-170 7,3-1 0,2 0 0,3-1-1,3-2 1,1 0 0,61 88 0,-57-101 11,2-3 1,1 0-1,3-2 0,0-2 0,3-1 1,1-3-1,1-1 0,71 40 0,-56-43 49,2-2-1,0-3 0,1-3 1,2-2-1,-1-3 0,2-2 0,0-3 1,0-3-1,1-3 0,105-7 0,-65-5 59,-1-6-1,0-3 0,-1-6 1,-1-3-1,172-71 0,-154 45 67,-2-6 0,-2-5 0,-3-5 0,-4-5 0,-2-4 0,-5-5-1,-2-5 1,107-122 0,-154 150-25,-2-3 1,-3-2-1,-3-1 0,59-120 0,-84 142-13,-1-1-1,-2 0 1,-2-1-1,-2-1 0,-3 0 1,-1-1-1,-2 0 1,-2 0-1,-3-53 0,-5 48-108,-2 0-1,-3 1 0,-2 0 0,-2 1 0,-2 0 1,-2 1-1,-2 0 0,-3 2 0,-1 1 0,-3 0 0,-1 2 1,-3 1-1,-1 1 0,-2 2 0,-2 1 0,-1 2 1,-61-48-1,28 34-728,-3 2 1,-2 4-1,-2 3 1,-1 3-1,-3 3 1,0 4-1,-141-35 1,-42 12-901,244 51 1491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03.57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1628 1178 6457,'2'-1'151,"-1"-1"1,0 0-1,0 1 0,1-1 0,-1 0 0,-1 0 0,1 1 0,0-1 0,0 0 0,-1 0 0,1 0 0,-1 0 1,1 0-1,-1 0 0,0 0 0,0 0 0,0 0 0,0 0 0,0 0 0,0 0 0,-1 0 0,1 0 1,0 0-1,-2-4 0,-2 1 308,1 0-1,-1 1 1,0-1 0,0 1 0,-1 0 0,1 0-1,-7-4 1,2 0-525,0 1 252,0 0 0,0 0 0,0 1-1,-1 0 1,0 1 0,0 0 0,-14-5 0,18 8-145,0 1 1,1 0 0,-1 1-1,0-1 1,0 1 0,1 0-1,-1 1 1,0-1 0,1 1-1,-1 0 1,0 1 0,1-1-1,-1 1 1,1 0 0,0 1-1,-9 5 1,-3 2 32,1 1-1,0 1 1,1 0 0,1 1-1,0 1 1,1 0 0,0 1-1,1 0 1,1 1 0,0 0-1,2 1 1,-15 33 0,14-26 72,1 0 0,1 0 0,2 1 0,0 0 1,2 0-1,0 1 0,2-1 0,1 1 0,3 33 0,-2-50-126,1 0 0,0 0 0,0 0 0,1 0 0,1-1 0,-1 1 0,1-1 0,1 1 0,0-1 0,0 0 0,0 0 0,1-1 0,0 1 0,1-1 0,-1 0 0,1-1 0,1 1 0,-1-1 0,1 0 0,0-1 0,1 0 0,-1 0 0,1 0 0,0-1 0,0 0 0,0-1 0,1 0 0,-1 0 0,1 0 0,16 1 0,-10-2-18,-1-1 0,1-1 0,0 0 0,-1-1 0,1-1-1,-1 0 1,0-1 0,1 0 0,-1-1 0,0-1 0,14-7-1,-8 2 4,-1 0 0,-1-2 0,0 0 0,0-1 0,-1-1 0,-1 0 0,15-18 0,-11 10 56,-2-1-1,0-1 1,-1-1 0,-2 0-1,0-1 1,-2-1 0,-1 0-1,-1-1 1,-1 0 0,-2-1-1,6-33 1,-11 47 36,-2-1 0,0 1 0,-1-1 0,0 1 0,-1 0 0,-1-1 0,0 1 0,-1 0 0,-1 0 0,-9-23 0,9 29-47,0 1 0,-1 0 0,0 0-1,0 0 1,0 1 0,-1-1 0,-1 1 0,1 1 0,-1-1 0,0 1 0,0 0 0,-1 1 0,0 0 0,0 0-1,0 0 1,0 1 0,-1 1 0,-16-6 0,9 6-36,-1 0-1,1 0 1,-1 2 0,0 0 0,0 1-1,1 1 1,-1 0 0,0 1 0,1 1-1,-1 0 1,1 2 0,0 0 0,-19 8-1,6 0 0,1 1-1,1 1 0,0 1 1,1 2-1,0 0 0,-26 26 1,31-23-8,1 0 0,1 2 0,0 0 0,2 1 0,1 1 1,1 1-1,1 0 0,1 0 0,2 2 0,0-1 0,2 1 0,-6 33 0,12-44-1,0 1 0,2-1-1,0 1 1,1-1 0,0 1 0,2-1-1,0 1 1,1-1 0,8 24-1,-7-27-3,2-1 0,0 0 0,0 0 0,1-1-1,1 0 1,0 0 0,1-1 0,0 0 0,0 0 0,1-1-1,1-1 1,20 16 0,-19-17-6,1 1 0,1-2 0,0 0 0,0 0 1,0-2-1,1 1 0,0-2 0,0 0 0,0-1 0,0 0 0,0-1 0,1-1 0,-1 0 0,1-2 0,-1 1 1,1-2-1,-1 0 0,0-1 0,0 0 0,0-1 0,0-1 0,-1-1 0,1 0 0,-1 0 0,-1-1 0,1-1 0,-1-1 1,-1 0-1,21-18 0,-13 6 20,0-2-1,-1 0 1,-1-1 0,-1 0 0,-2-1 0,0-1 0,-2-1 0,0 0 0,-2-1-1,-2 0 1,0-1 0,8-51 0,-14 60 8,-1 0 1,-1 0-1,-1-1 0,0 1 0,-2-1 0,0 1 1,-2 0-1,-9-32 0,9 39 1,-2-1 0,0 1 0,0 0 0,-1 0 0,-1 1 0,0-1 0,-1 2 0,0-1 0,-1 2 0,0-1 0,-1 1 0,-22-16 0,23 19-19,-1 0 0,0 1 0,0 0 0,-1 1 0,1 0 0,-1 1 0,0 0 0,-1 1 0,1 0 0,0 1 0,-1 0 0,0 1 0,-15 1 0,11 1-14,1 1 1,0 1-1,-1 0 0,1 2 0,1-1 0,-1 2 0,1 0 1,0 1-1,-20 12 0,14-6-5,1 1 0,0 1 0,1 1 0,1 1 0,0 1 0,1 0 0,1 1 0,1 0 0,1 2 1,1 0-1,0 0 0,2 1 0,-14 37 0,19-43 6,2 1 0,0-1 0,1 1 0,0 0 0,2 0 0,0 0 0,1 0 0,0 0 0,2 0 0,4 24 0,-4-31 3,1 0-1,0 0 1,1-1-1,0 0 0,0 1 1,1-1-1,0-1 1,1 1-1,0-1 0,0 0 1,0 0-1,1-1 0,1 0 1,-1 0-1,1 0 1,0-1-1,1-1 0,16 10 1,-12-9 0,1 0-1,0-1 1,0-1 0,0 0 0,0 0-1,1-2 1,-1 0 0,1 0 0,0-2-1,-1 0 1,1 0 0,0-2 0,-1 1-1,16-5 1,-11 0 6,1 0 0,-1-1-1,0-1 1,-1-1 0,0-1-1,0 0 1,-1-1 0,-1-1-1,24-22 1,-20 15 11,-1 0-1,-1-2 1,-1 0-1,-1-1 1,-1-1 0,24-48-1,-30 51 6,-1 0-1,0 0 0,-2-1 1,0 0-1,-2 0 1,0-1-1,-1 1 0,-1-39 1,-2 50-4,-1-1-1,0 0 1,-1 0 0,0 1 0,0-1 0,-1 1 0,-1 0-1,0 0 1,0 0 0,-1 0 0,0 1 0,-1-1-1,0 1 1,0 1 0,-1-1 0,0 1 0,-1 0 0,0 1-1,0 0 1,0 0 0,-1 1 0,-13-8 0,4 5-10,-1 1 1,0 0 0,-1 1 0,0 2 0,0 0-1,0 1 1,0 0 0,-1 2 0,1 1 0,-41 2 0,27 2-17,1 1 1,0 2 0,1 1 0,-1 2 0,1 1 0,1 2-1,0 1 1,1 1 0,0 1 0,1 2 0,-37 28 0,50-33 11,0 0 1,1 2 0,1 0 0,0 0 0,1 1-1,0 1 1,1 0 0,1 1 0,1 1 0,0-1 0,1 1-1,1 1 1,1 0 0,0 0 0,2 0 0,0 1 0,1-1-1,1 1 1,1 0 0,1 23 0,1-27-3,2-1-1,0 0 1,1 0 0,1-1 0,0 1 0,0-1 0,2 0 0,0 0-1,1 0 1,0-1 0,1 0 0,11 15 0,-6-12-10,1 0 0,0-1 0,1-1 0,1 0 0,1-1 1,-1-1-1,2 0 0,27 12 0,-26-14-12,2 0 0,-1-2-1,1-1 1,1 0 0,-1-2 0,1 0-1,0-2 1,0 0 0,1-2 0,-1 0 0,0-1-1,0-2 1,1 0 0,-1-1 0,0-1-1,-1-1 1,33-12 0,-31 5 19,-1-1 0,0 0 0,-1-2-1,0 0 1,-1-2 0,-1 0 0,0-1 0,-2-1-1,0-1 1,-1 0 0,19-33 0,-18 25 30,-1-1 0,-2 0 0,0-1 0,-3-1 0,0 0 0,-2-1 0,-1 0 0,5-51 0,-12 67 2,0 0 0,-1 0-1,-1 1 1,0-1 0,-1 0-1,-1 1 1,0 0 0,-1-1-1,-1 1 1,-1 1 0,0-1-1,0 1 1,-2 0-1,-8-13 1,4 11 3,-1 0 0,0 1 0,-1 1 0,-1 0 0,0 1 0,0 1 0,-2 0 0,1 2 0,-1-1 0,-31-12 0,23 12-36,0 2 1,-1 0 0,-1 2-1,0 0 1,0 2 0,0 1-1,0 1 1,0 2-1,-1 0 1,1 2 0,-1 1-1,1 2 1,0 0 0,0 2-1,1 0 1,-1 2-1,1 1 1,1 1 0,0 2-1,0 0 1,1 1 0,1 2-1,0 0 1,1 2-1,1 0 1,1 1 0,0 1-1,1 1 1,-28 40-1,32-40-3,2 1 0,0 1 0,2 0 0,0 1 0,1 0 0,2 0 0,0 1 0,1 0 0,2 0 0,0 1 0,2 0-1,1 0 1,1 0 0,0-1 0,2 1 0,2 0 0,0 0 0,1 0 0,1-1 0,2 0 0,0 0 0,1 0 0,2-1-1,0 0 1,2-1 0,0-1 0,2 1 0,29 35 0,-28-39-7,0 0-1,2-1 1,0-1-1,1-1 1,1 0-1,0-1 1,1-1-1,38 19 0,-42-26 4,0 0-1,0 0 0,0-2 1,1 0-1,0-1 0,0 0 1,0-2-1,0 0 0,0-1 0,0 0 1,0-1-1,33-8 0,-21 1 8,-1-2-1,0 0 1,-1-2-1,0-1 1,-1-2-1,-1 0 1,0-2-1,-1 0 1,-1-2-1,0 0 1,-2-2-1,28-33 1,-17 15 26,-2-2 0,-1-1-1,-2-1 1,-3-2 0,-1 0 0,26-75 0,-39 92 16,-2 0 0,-1-1 1,-1 0-1,-1 0 0,-2 0 0,-1 0 0,-1-1 0,-4-32 1,1 43 3,-1 1 0,-1 0 0,-1-1 0,0 1 0,-1 1 0,-1-1 1,-1 1-1,-1 1 0,0-1 0,-1 1 0,0 1 0,-2 0 0,-22-24 0,18 23-26,-1 1 0,-1 1-1,0 1 1,-1 0 0,0 1-1,0 1 1,-2 1 0,1 1-1,-1 1 1,-1 0-1,1 2 1,-1 0 0,0 2-1,-45-4 1,41 7-22,0 2 0,0 1 0,-1 0-1,1 2 1,1 2 0,-1 0 0,1 1 0,0 2 0,0 0 0,1 2-1,1 1 1,-35 22 0,30-15-1,1 1 0,1 1 0,1 2 0,0 0 0,2 2 0,1 0 0,1 2 0,1 0 0,2 1 0,-30 60 0,39-67 0,1 1-1,0-1 0,2 1 1,1 0-1,0 1 1,2 0-1,0-1 1,2 1-1,0 0 1,2 0-1,0 0 1,2-1-1,0 1 0,2 0 1,0-1-1,17 43 1,-12-43-21,1 0 1,0-1-1,2 0 1,0 0-1,2-1 1,0-1 0,1-1-1,1 0 1,0-1-1,34 25 1,-37-33-38,0 0 1,1 0 0,0-2 0,0 1 0,1-2-1,-1 0 1,2-1 0,-1-1 0,0 0 0,1-1-1,0-1 1,0-1 0,0 0 0,0-1 0,0-1-1,20-3 1,-8-3-16,-1-1-1,0-1 1,0-1-1,-1-2 1,-1 0-1,0-2 1,0-1-1,-1-1 1,-1-1-1,-1-1 1,-1-1-1,32-34 1,-13 7 91,-2-2 0,-2-1-1,-2-2 1,-3-2 0,27-57 0,-44 80 25,-1-2 0,-1 0 0,-2 0 0,-2-1 0,12-67 0,-20 86 13,0-1 1,0 1 0,-1-1 0,-1 1 0,-1-1 0,0 1-1,-1 0 1,0 0 0,-1 0 0,-1 0 0,0 1-1,0-1 1,-2 1 0,0 0 0,0 1 0,-18-22-1,11 18 52,0 1 0,-1 0 0,-1 2 0,0-1-1,-1 2 1,-1 0 0,0 2 0,0 0-1,-39-15 1,31 16-42,-2 1 1,1 1-1,-1 2 0,-1 1 0,1 1 1,-52 1-1,39 4-64,-1 3 1,1 1-1,1 2 0,-1 2 1,1 1-1,1 2 0,0 2 0,1 2 1,1 1-1,-42 28 0,47-26-12,2 2 0,1 2 0,1 0-1,0 2 1,3 1 0,0 1-1,1 1 1,2 1 0,-34 62-1,45-70 12,1 0 0,1 1 0,1 0-1,1 1 1,1 0 0,1 0-1,1 0 1,2 0 0,0 1 0,1-1-1,2 1 1,0 0 0,2-1 0,1 0-1,12 45 1,-6-39-34,2-1 0,0-1 0,2 0 0,1-1 0,1-1 1,1 0-1,2-1 0,0-1 0,2-1 0,37 33 0,-44-43-36,1 0 0,1-2 0,0 0 0,0 0 0,1-2 0,1 0 0,-1-1 0,1-1 0,0-1 0,1 0 0,0-1 0,0-1 0,0-1 0,0-1 0,1 0 0,-1-2 0,0 0 0,21-3 0,-13-3 31,-1-1 0,0-2 0,0 0 0,-1-2-1,0 0 1,-1-2 0,0-1 0,-1 0 0,0-2 0,-2-1 0,0-1 0,0 0 0,-2-2 0,32-40 0,-23 22 79,-1-2 0,-1 0 0,-3-2 0,-1 0 1,-2-2-1,-2 0 0,21-83 0,-33 101 13,-1-1 0,-1 1 0,-2-1 0,0 0 0,-2 0 0,-1 0 0,-1 0 0,-1 0 0,-2 1 0,-12-44 0,10 51 29,0 0 1,-1 1 0,-1-1-1,-1 2 1,-1-1 0,0 2 0,-1-1-1,-1 2 1,0-1 0,-1 2-1,-1 0 1,0 1 0,-1 0-1,-31-19 1,28 22-30,1 1 0,-1 0 0,0 2 0,-1 0 0,0 1 0,0 1-1,0 1 1,-1 0 0,-27 0 0,20 4-35,1 1 0,-1 1 1,1 2-1,0 0 0,0 2 0,-38 13 0,24-3-21,2 1 1,0 3-1,1 0 0,1 3 0,1 1 0,1 1 0,1 2 1,-58 60-1,70-61 15,1 0 0,1 1 0,2 1 0,0 0 0,2 2 0,1 0 0,2 0 0,0 1 0,3 1 0,0 0 0,2 1 0,2 0 0,0 0 0,0 54 0,5-57-9,2 0 0,2 0 0,0 0 0,2-1 0,1 1 0,2-1-1,1-1 1,0 1 0,3-2 0,0 1 0,2-2 0,0 1 0,2-2 0,1 0-1,1-1 1,30 31 0,-32-40-6,0 0-1,0-1 0,1-1 1,1-1-1,0-1 0,1 0 1,0-1-1,1-1 1,29 9-1,-34-13-2,1-2 1,0 0-1,0 0 1,1-2-1,-1 0 1,0-1-1,0 0 1,1-1-1,-1-1 1,0-1-1,0 0 1,0-1-1,17-7 1,-5-1 14,-1-2 0,0 0 0,-1-2 0,0-1 0,-2-1 0,0-1 0,-1-1 0,-1-1 0,-1-1 0,-1-1 0,19-27 0,-16 18 21,-2-1 0,-1-1-1,-2-1 1,-2-1 0,0 0-1,-3-1 1,-1-1-1,8-44 1,-15 57 13,-2 0 0,-1 1-1,0-1 1,-2 0 0,-1 0-1,-1 0 1,-1 0 0,-1 0-1,-12-37 1,10 45 0,-1 0 0,-1 0 0,0 1 0,-1 0 0,-1 1 0,0 0 0,-1 0 0,-1 1 0,0 1 0,-1 0 1,-1 1-1,1 0 0,-30-18 0,20 16-13,-1 1 1,0 1-1,-1 1 1,-1 1-1,1 1 1,-2 1-1,1 2 1,-1 1-1,0 1 1,-42-2-1,36 6-28,0 2 0,0 1-1,0 1 1,0 2 0,1 2-1,0 0 1,0 2 0,-37 18-1,39-15-5,1 2 0,0 1 0,2 1 0,0 2 0,0 1 0,2 0 0,1 2 0,0 1 1,2 1-1,1 1 0,0 0 0,2 2 0,1 0 0,2 2 0,0 0 0,2 0 0,1 1 0,-17 62 0,24-61 0,1 1 0,2 0 0,1 0 0,1 1 0,2-1 0,2 0 0,0 0 0,2 0 0,2-1 0,1 0 0,1 0 0,2 0 0,25 51 0,-23-57-13,1 0 0,1-2 0,1 1 0,1-2 0,1 0 0,1-1 0,1-1 0,0-1 0,2-1 0,0 0 0,1-2 0,1-1 0,0 0 0,1-2 0,48 18 0,-53-25-17,-1-1 0,1-1 0,0 0 1,0-2-1,0 0 0,0-1 0,0-1 1,0-1-1,0-1 0,33-7 0,-26 1 18,1 0 0,-1-2-1,-1-1 1,0-1-1,0-2 1,44-30 0,-31 14 35,-1-1 0,-2-2 0,-2-2 1,-1-1-1,-1-1 0,-3-2 0,-1-1 1,37-69-1,-49 78 21,-2 0 1,-1-1-1,-1-1 0,-2 0 1,-2 0-1,0-1 0,-3 0 0,3-45 1,-8 62 13,0-1-1,-1 1 1,-1-1 0,0 1 0,-2 0-1,0-1 1,0 2 0,-2-1 0,0 0-1,-1 1 1,-1 0 0,0 1-1,-1 0 1,-1 0 0,0 1 0,-1 0-1,-25-24 1,13 18 4,-1 1 0,-1 2-1,-1 0 1,0 2 0,-1 1 0,0 1-1,-2 1 1,1 1 0,-45-10-1,36 13-34,0 2-1,-1 1 0,0 2 0,0 1 0,1 2 0,-1 2 1,-58 10-1,66-6-22,0 1 0,1 2 0,0 0 0,0 2 0,1 1 0,1 2 0,0 0 0,1 2 0,-37 28 0,45-29 2,1 1-1,0 1 1,2 0 0,0 1 0,1 1 0,0 0 0,2 1-1,0 0 1,2 1 0,0 1 0,1-1 0,1 1-1,-6 29 1,9-26-8,1 0 0,1 0-1,1 1 1,1-1 0,1 1-1,1 0 1,2-1 0,1 0-1,0 1 1,15 41 0,-9-38 8,2 0 0,2-1 0,0 0 0,2-1 0,1-1 0,1-1 0,1 0 0,28 28 0,-23-29-8,1-1-1,0-1 1,2-2 0,0 0-1,2-2 1,0-1 0,0-2-1,2-1 1,0-1 0,0-1-1,1-2 1,0-1 0,1-2-1,0-1 1,1-1 0,-1-2-1,45-2 1,-41-5 4,0-1-1,-1-2 1,1-2 0,-1-1 0,-1-2 0,0-2-1,-1-1 1,0-1 0,-1-2 0,-1-1 0,-1-2 0,36-30-1,-24 14 31,-1-2-1,-2-2 0,-2-2 1,-2-1-1,-2-2 0,-1-2 1,33-66-1,-51 84 8,-1 1 0,-2-2 1,-1 1-1,-2-2 0,-1 1 0,-1-1 1,-1 0-1,0-34 0,-5 47 11,-1-1 1,-1 0-1,-1 1 1,-1 0-1,-1-1 1,0 1-1,-1 0 0,-1 1 1,-1-1-1,-1 1 1,0 1-1,-1-1 0,-1 2 1,-20-27-1,13 24-7,0 0 0,-1 1 0,-1 1 0,-1 1 0,0 1 0,-1 0 0,-1 2-1,0 0 1,-1 2 0,0 0 0,0 2 0,-1 1 0,-1 0 0,1 2 0,-1 1 0,0 0-1,-1 2 1,1 1 0,-1 2 0,1 0 0,-33 5 0,19 0-42,1 1 1,0 3-1,1 1 0,0 1 1,1 3-1,0 0 1,1 3-1,0 0 0,2 3 1,0 1-1,1 1 0,2 1 1,-41 40-1,43-33 1,1 1 1,1 1-1,2 2 0,2 0 0,0 1 0,3 1 1,1 1-1,2 1 0,-22 72 0,30-76 9,1-1 0,1 1 0,2 0-1,1 0 1,2 0 0,2 1 0,1-1-1,1 0 1,2 0 0,1-1 0,2 1-1,14 37 1,-9-37-13,2-1-1,1 0 1,1-1 0,2-1-1,2-1 1,0-1 0,2 0 0,1-2-1,33 29 1,-37-39-4,0 0 1,1-2-1,1-1 0,0 0 0,1-2 1,1-1-1,0 0 0,0-2 1,1-1-1,0-1 0,0-1 1,1-1-1,39 3 0,-28-8 11,1-2 0,0-1 0,-1-2 0,1-1 0,-1-2 0,-1-2 0,0-1 0,0-2 0,-1-1-1,-1-2 1,0-1 0,58-41 0,-48 26 21,-2-1 0,-1-3 0,-1-1 1,-2-2-1,-2-2 0,-2-1 0,-2-1 0,38-67 0,-54 81 13,-1-2-1,-2 0 1,-1 0 0,-1-1-1,-2-1 1,-1 1 0,-1-1-1,-2-1 1,1-54 0,-6 66 9,-1-1 1,-1 1 0,-1 0-1,-1-1 1,-1 2 0,-1-1-1,-1 1 1,-1-1 0,0 2-1,-2-1 1,-1 2 0,0-1-1,-1 1 1,-1 1 0,-20-23-1,10 19-26,0 1 0,-1 1 0,-1 1 0,-1 1 0,0 1 0,-1 1 0,-1 2-1,-1 1 1,0 1 0,0 1 0,-1 2 0,0 1 0,-1 1 0,0 2-1,0 0 1,0 3 0,-1 1 0,1 1 0,-43 5 0,41-1-23,1 1 1,0 2-1,1 0 1,-1 3-1,2 0 1,-1 2-1,2 2 1,-1 0-1,2 2 0,0 1 1,1 1-1,1 2 1,1 0-1,0 2 1,2 0-1,0 2 1,2 1-1,-29 43 1,30-34 18,3 1 0,0 1 1,3 1-1,1 0 0,1 1 0,2 0 1,2 1-1,2 0 0,1 0 0,2 0 1,2 1-1,1-1 0,2 1 0,12 60 1,-7-61-20,1-1 1,2 0 0,2 0 0,1-2 0,2 1 0,2-2 0,1 0 0,2-1 0,1-1 0,1 0 0,2-2 0,1-1 0,2-1 0,48 41 0,-56-55-6,1-1 1,0-1-1,1-1 1,0-1-1,1-1 0,0 0 1,1-2-1,0-1 0,0-1 1,0 0-1,1-2 0,0-1 1,0-1-1,0 0 1,0-2-1,0-1 0,35-6 1,-20-2 14,-1-1 0,0-2 0,-1-1 0,-1-2 0,0-2 1,55-35-1,-39 18 3,-3-2 1,-1-2-1,68-70 1,-75 63 21,-2-2 0,-2-1 0,-2-2 0,-2-1 1,-3-1-1,-2-2 0,26-70 0,-40 87-1,-1-1 1,-2-1-1,-2 0 1,-2 0-1,-1-1 1,-2 0-1,-2 1 1,-1-2-1,-3 1 1,-1 1-1,-15-74 0,12 89 9,-2 0-1,0 1 0,-2 0 0,-1 0 1,0 1-1,-2 0 0,0 1 1,-2 1-1,0 0 0,-1 1 0,-1 1 1,-1 0-1,0 1 0,-38-25 0,33 27-25,-2 1-1,0 1 0,0 1 0,-1 1 1,-1 2-1,0 0 0,0 2 1,-1 1-1,1 1 0,-1 2 0,0 0 1,-52 3-1,44 3-29,1 2 1,0 1-1,0 2 0,1 1 1,0 2-1,0 1 0,1 2 1,1 1-1,1 2 0,0 1 1,1 1-1,1 1 0,0 2 1,-33 34-1,36-30 18,1 1 1,1 1 0,1 1-1,2 1 1,1 1-1,2 1 1,1 0 0,1 2-1,2-1 1,1 2-1,2 0 1,2 0-1,-10 70 1,15-62 6,3 0 0,1 0-1,2-1 1,2 1 0,2 0 0,2-1-1,2 0 1,2-1 0,25 61 0,-23-68-21,2-1 0,2-1 0,1-1 0,1-1 0,2 0 1,0-2-1,2 0 0,2-2 0,0 0 0,1-2 0,46 31 0,-53-43 3,1 0 0,-1-2 0,2 0 0,-1-1 0,1-1 0,1-1 0,-1-1-1,1-1 1,0-1 0,32 1 0,-25-5 6,0-1 0,0-1-1,0-2 1,0-1 0,-1-1 0,0-2 0,38-14-1,-16 0-2,0-3-1,-2-2 0,-1-2 0,-1-2 1,-2-2-1,-1-2 0,-2-2 0,50-54 1,-58 53 36,-2-2 0,-1-1 0,-2-1 0,-2-2 0,-2 0 0,-2-2 0,-2 0 0,-2-2 0,20-77 0,-32 96 29,-2-1 1,-1-1 0,-1 1-1,-2 0 1,-1-1 0,-2 1-1,-7-44 1,4 49-8,-1 2 1,-1-1 0,-2 1-1,0 0 1,-1 0 0,-1 1-1,-2 1 1,0 0-1,-1 0 1,-17-18 0,13 18-55,-1 1-1,-1 1 1,-1 1 0,0 1 0,-1 1 0,-1 0 0,-1 2 0,0 1-1,-1 1 1,0 1 0,0 1 0,-1 1 0,-1 1 0,1 2 0,-1 1-1,-1 0 1,1 2 0,0 2 0,-1 0 0,1 2 0,-1 1 0,1 1-1,0 1 1,0 1 0,0 2 0,1 1 0,-28 11 0,17-1-20,1 1 0,1 2 0,0 1 0,2 2 0,0 1 0,2 1 0,1 2 0,1 2 0,1 0 0,2 2 0,1 0 0,2 2 0,1 1 0,-31 68 0,38-70 35,1 1 0,2 1 1,2 0-1,1 1 1,1 0-1,3 0 0,0 1 1,3-1-1,1 1 0,1 0 1,2-1-1,2 1 0,1-1 1,2 0-1,2 0 1,23 62-1,-22-75-8,0-1 0,2 0 0,0 0 1,2-2-1,0 0 0,1 0 0,1-1 0,31 27 0,-34-35 0,0-1 1,0-1-1,1 0 0,0-1 0,1-1 0,-1 0 0,1-1 1,1 0-1,-1-1 0,1-1 0,0-1 0,0 0 1,1-1-1,16 0 0,-9-2-1,-1-1 0,0-2 1,0 0-1,0-1 0,0-1 0,0-2 0,-1 0 1,24-12-1,-14 4 2,0-3 0,-1 0 0,-1-2 0,46-40 0,-17 3 17,-2-2-1,-2-3 1,86-129 0,-98 127 23,-2-2 1,45-104 0,-75 145-8,-1-1 0,-1 0 0,-1-1 0,-1 1 0,-2-1 0,-1-1 0,-1 1 0,-1 0 0,-1-1 0,-5-38 0,2 53-2,0 1 0,-1-1 0,-1 1 0,0-1 0,-1 1 0,0 1 0,-1-1 0,0 1 0,-1 0 0,0 0 0,0 0 0,-1 1 0,-1 1 0,0-1 1,0 1-1,-1 1 0,0 0 0,-1 0 0,1 1 0,-1 0 0,-1 1 0,1 0 0,-1 1 0,0 0 0,-14-3 0,3 2-24,1 2 1,0 0-1,-1 1 0,0 1 1,0 1-1,0 1 0,0 1 0,1 1 1,-1 1-1,0 2 0,1 0 1,0 1-1,-28 11 0,13 1-24,0 1 1,1 1-1,1 3 0,2 0 0,0 2 0,1 2 0,2 1 0,0 1 0,3 1 0,0 2 0,2 1 0,1 1 0,2 0 0,1 2 0,-16 40 0,22-44 4,2 1 1,1 1-1,2 0 0,1 1 1,2-1-1,1 1 1,2 1-1,1-1 0,2 1 1,1-1-1,2 1 0,2-1 1,1 0-1,2 0 1,1 0-1,1-1 0,25 58 1,-27-78 6,0 1 0,1-1 0,0-1 0,1 0 0,1 0 0,0 0 0,1-1 0,0-1 1,1 0-1,0-1 0,0 0 0,1 0 0,1-2 0,-1 0 0,1 0 0,1-1 0,0-1 0,-1 0 1,2-1-1,-1-1 0,1 0 0,-1-1 0,1-1 0,0 0 0,25-1 0,-10-4 1,-1-1 1,0-2-1,0 0 0,0-2 0,-1-2 1,0 0-1,-1-2 0,0-1 0,-1-1 0,0-2 1,35-27-1,-15 8 6,-3-2 0,-1-3 0,-1-1 0,-3-2 0,38-53 1,-49 57 41,-3-1 0,-2 0 0,-1-2 0,-2-1 0,27-85 1,-38 98 18,-2 0 1,-1 0 0,-1-1 0,-2 1-1,-1-1 1,-1 0 0,-2 0 0,-1 0 0,-11-59-1,9 75-39,-1 0 0,0 0 0,-1 1 0,0 0 0,-1 0 0,-1 0 0,0 1 0,-1 0 0,0 0 0,-1 1 0,-1 1-1,0-1 1,0 2 0,-1-1 0,0 2 0,-1 0 0,-17-10 0,13 10-26,-1 1 0,0 1-1,0 1 1,0 1 0,0 0 0,-1 1 0,0 1-1,0 1 1,0 1 0,0 0 0,0 1 0,0 1 0,-34 7-1,26-2-14,2 1-1,-1 1 1,1 2-1,0 0 1,1 2-1,0 0 1,1 2-1,0 1 1,2 0-1,-1 2 1,-25 25-1,23-17 7,2 0 0,0 1 0,2 1 1,1 1-1,1 1 0,2 1 0,1 0 0,-20 56 0,26-59 6,1 0 1,2 1-1,1-1 1,0 1-1,3 0 0,0 1 1,2-1-1,1 0 1,1 0-1,9 43 1,-6-50-2,1 0 0,1 0 1,1-1-1,1 0 0,1 0 0,0-1 1,2 0-1,0-1 0,1 0 0,1-1 1,0-1-1,2 0 0,0-1 1,25 19-1,-29-25 9,0-1 0,0-1 1,1 0-1,0 0 0,0-2 1,1 1-1,0-2 0,0 0 1,0 0-1,0-2 0,29 3 0,-24-5 3,1-1-1,0 0 0,-1-2 0,1 0 1,-1-2-1,0 0 0,0-1 1,19-8-1,-3-3 1,0-1 0,-1-2 1,-2-2-1,0 0 0,-1-2 0,-1-2 1,-1-1-1,35-42 0,-37 36 24,0-1 0,-3-1-1,-1-2 1,-1 0 0,-3-1-1,0-2 1,-3 1 0,-1-2-1,-3 0 1,-1-1 0,8-59-1,-17 84 14,-2 1-1,0-1 1,-1 1-1,-1-1 1,0 1-1,-1 0 1,-1-1 0,-1 2-1,0-1 1,-1 0-1,0 1 1,-1 0-1,-1 1 1,-1-1-1,0 1 1,-1 1-1,-20-23 1,15 22-39,0 1 1,0 0-1,-1 1 1,0 0-1,-1 1 1,-1 1-1,0 1 1,0 1-1,-1 0 0,1 2 1,-2 0-1,1 0 1,-1 2-1,-31-3 1,26 6-26,1 0 1,-1 2 0,0 1 0,1 1 0,-1 1-1,1 1 1,0 1 0,0 1 0,1 1-1,-24 12 1,17-5-1,1 2 0,1 0 0,1 2 1,0 1-1,1 2 0,1 0 0,-21 26 0,18-17 5,2 2 0,2 1 1,0 0-1,3 2 0,1 1 0,2 0 0,1 1 1,2 1-1,2 0 0,1 2 0,2-1 1,-6 62-1,14-69 10,2 0 0,1-1 0,1 1 0,2 0 0,1-1 0,2 0-1,1 0 1,2-1 0,1 0 0,25 50 0,-27-65 9,1 1 0,0-2-1,2 1 1,-1-2 0,2 1-1,0-2 1,0 0 0,28 20-1,-29-25 8,0-1-1,0 0 0,1-1 1,0 0-1,0-1 0,1-1 1,-1 0-1,1-1 0,0 0 1,0-1-1,0-1 1,25 0-1,-13-3 1,1-1-1,-2-2 1,1-1 0,0 0-1,-1-2 1,0-1 0,-1-1-1,0-1 1,-1-1 0,0-1-1,-1-1 1,34-28 0,-25 16 6,-1-2 0,-1 0 1,-1-3-1,-2 0 0,-1-2 1,-1 0-1,27-53 0,-35 53 33,-1 0 0,-1-2-1,-2 0 1,-1 0 0,-2-1 0,-2 0 0,-1 0-1,-2-1 1,-1 1 0,-3-45 0,-1 58-16,-1 0 1,-2 0-1,0 0 1,-1 0-1,-2 0 1,0 1-1,-1 0 1,-2 1-1,0 0 1,-1 0-1,-1 1 0,-1 0 1,0 1-1,-2 1 1,0 0-1,-1 1 1,-20-16-1,16 18-46,0 0-1,-2 1 1,0 2-1,0 0 0,-1 1 1,0 2-1,-1 0 0,0 1 1,-1 2-1,1 0 1,-1 2-1,0 0 0,0 2 1,-1 1-1,1 1 1,0 1-1,-1 1 0,1 2 1,0 0-1,1 1 0,-38 14 1,35-9 0,1 0-1,0 2 1,0 0 0,1 2-1,1 1 1,0 1 0,2 1-1,0 1 1,0 1 0,2 1-1,0 0 1,2 2 0,0 0-1,1 1 1,2 1 0,0 0-1,1 1 1,2 1 0,-11 30-1,14-24 11,1 1 0,2-1 1,1 1-1,1 0 0,2 0 0,2 1 0,0-1 0,3 0 0,0 0 0,3 0 0,0-1 0,20 58 0,-15-61-7,0 0 0,2-1 0,1 0 0,1-1 0,2-1-1,0-1 1,2 0 0,1-1 0,1-1 0,0-1-1,2-1 1,1-1 0,48 32 0,-58-44 9,1 0 0,1-1-1,-1 0 1,1-1 0,0-1 0,0-1 0,1 0 0,-1-1 0,1-1-1,0 0 1,-1-2 0,1 1 0,0-2 0,0-1 0,-1 0 0,1 0 0,-1-2-1,1 0 1,24-11 0,-10 1 18,-1-1-1,0-2 1,-1-1 0,-1-1-1,-1-1 1,-1-1 0,0-2 0,-2-1-1,-1 0 1,-1-2 0,37-56-1,-38 49 42,-1-2-1,-1 0 0,-3-1 0,0-1 1,-3 0-1,-1-1 0,-2 0 1,-1-1-1,-2 0 0,2-42 1,-9 53 6,0-1 1,-2 1-1,-1 0 1,-1 0-1,-1 0 1,-2 0-1,-1 1 1,-1 0-1,-1 1 1,-1 0-1,-2 0 1,-20-32-1,13 30-18,-1 0-1,-1 2 0,-1 0 1,-1 2-1,-2 1 0,0 0 1,-1 2-1,-2 2 0,-55-31 1,52 34-49,1 2 1,-2 1-1,0 1 1,0 2-1,-1 1 1,0 2-1,-38-3 1,50 8-13,0 1 0,0 2 0,0 0 0,0 1 0,0 1 1,0 1-1,0 2 0,1 0 0,0 1 0,0 0 0,1 2 0,-24 14 0,23-10 4,1 0-1,0 2 1,1 0-1,1 2 1,0 0 0,2 0-1,0 2 1,1 0-1,0 1 1,2 0-1,0 1 1,2 1-1,0 0 1,1 0-1,2 1 1,0 0-1,1 1 1,2-1-1,0 1 1,2 1-1,0-1 1,2 0-1,0 1 1,2-1-1,1 1 1,1-1-1,1 0 1,1 0-1,1 0 1,1-1 0,1 0-1,1 0 1,1-1-1,22 36 1,-21-41 2,1 0 1,1-2 0,1 1-1,0-2 1,1 0 0,0 0 0,1-2-1,0 0 1,1 0 0,1-2-1,0 0 1,21 8 0,-23-12 3,0-1 1,0-1 0,0 0-1,0-1 1,1 0-1,0-2 1,-1 0-1,1 0 1,0-2 0,-1 0-1,1-1 1,-1-1-1,1 0 1,-1-1 0,18-7-1,-3-3 13,0-1 0,-2-1 0,1-2-1,-2-1 1,0-1 0,-2-1 0,0-1-1,44-51 1,-46 46 20,-2-2 0,-1 0 0,-1-2 0,-2 0 0,-1-1 0,-1-1 0,-2 0 0,13-46 0,-20 53 27,-1-1-1,-2 1 0,-1-1 1,-1 0-1,-1 1 0,-1-1 1,-2 0-1,0 0 0,-2 1 0,-1-1 1,-11-35-1,8 40-8,-1 1 0,-1 0-1,0 0 1,-2 0 0,0 2-1,-2-1 1,0 2 0,-1 0-1,-1 0 1,0 2 0,-1 0-1,-1 1 1,-25-17 0,18 17-50,-1 0 0,0 2 1,0 0-1,-1 2 0,-1 1 1,0 2-1,0 0 0,-1 2 1,0 1-1,0 1 0,0 2 1,0 1-1,0 1 0,-42 6 1,51-4-12,0 2 0,0 0 1,0 2-1,1 0 0,0 1 0,0 1 1,1 0-1,0 2 0,0 0 1,1 1-1,0 1 0,1 0 1,1 1-1,0 1 0,1 1 1,0 0-1,1 0 0,1 1 0,0 1 1,1 0-1,-13 30 0,15-25 1,1 1-1,0 0 1,2 0-1,1 1 0,1 0 1,1 0-1,1 0 1,1 0-1,1 1 1,1-1-1,1 0 0,2 0 1,0 0-1,1-1 1,2 1-1,9 22 1,-11-31 13,2 0 0,0 0 0,1-1 0,0 1 0,1-2 0,1 0 0,0 0 0,1 0 0,0-1 0,0-1 0,2 0 0,-1-1 0,1 0 0,1-1 0,0 0 0,0-1 0,1-1 0,0 0 0,0-1 0,0-1 0,1 0 0,0-1 0,0-1 0,23 3 0,-16-6 4,-1-1 0,0-1 0,1-1 0,-1-1 1,-1-1-1,1 0 0,-1-2 0,0-1 0,0 0 1,-1-2-1,0 0 0,-1-1 0,35-26 0,-24 14 16,-1-1-1,-2-1 1,0-2-1,-2 0 1,-1-2-1,-1 0 1,30-52-1,-45 67 9,-1 0 0,-1 0 0,0-1-1,0 0 1,-2 0 0,0 0 0,0-1 0,-2 1 0,0-1-1,0 0 1,-2 0 0,0 1 0,-1-1 0,-3-21-1,0 20 12,-1 1-1,-1-1 1,0 1-1,-1 0 1,0 0-1,-2 1 1,0 0-1,0 0 1,-1 1-1,-1 1 1,-1-1-1,-22-19 1,14 17-21,0 1 0,-1 0 0,0 2 0,-2 0 0,1 2 0,-1 0 0,-1 2 1,0 1-1,0 0 0,-1 2 0,0 1 0,0 0 0,0 2 0,0 1 0,-31 2 0,16 1-31,1 2 0,0 2-1,-1 2 1,2 1 0,-1 2-1,1 1 1,1 2-1,0 2 1,-38 22 0,53-24 2,1 1 0,1 1 0,0 0 1,1 2-1,1 0 0,1 2 0,0 0 1,1 0-1,1 2 0,1 0 0,1 0 1,1 1-1,1 1 0,1 0 0,-11 37 1,16-44 1,1-1 0,0 1 1,2 0-1,-1 0 0,2 1 0,0-1 1,2 0-1,-1 0 0,2 1 1,0-1-1,1 0 0,0 0 1,2-1-1,0 1 0,0-1 0,2 0 1,-1 0-1,2-1 0,0 0 1,1 0-1,0-1 0,1 0 1,1 0-1,23 20 0,-22-22 10,1-1-1,1-1 1,0 0 0,0-1-1,0-1 1,1 0-1,1-1 1,-1 0-1,1-1 1,-1-1 0,1 0-1,21 1 1,-14-4-7,-1 0 1,1-2 0,-1 0 0,1-2-1,-1 0 1,0-2 0,0 0 0,30-12-1,-26 7 14,0-2 0,-1 0 1,0-2-1,-1 0 0,0-2 0,-2-1 0,1 0 0,-2-2 0,-1 0 0,0-2 0,-1 0 0,-2-1 0,0-1 0,23-42 1,-33 50 27,0 1 1,-2-1 0,0 0 0,0 0 0,-2-1 0,0 0-1,0 1 1,-2-1 0,0 0 0,0 0 0,-2 0 0,0 0-1,-1 0 1,0 1 0,-2-1 0,1 0 0,-2 1 0,0 0-1,-1 0 1,-1 1 0,0-1 0,0 2 0,-2-1 0,0 1-1,0 0 1,-1 1 0,-1 0 0,0 0 0,-1 1 0,0 1 0,-26-18-1,13 13-9,-1 1 0,-1 0-1,0 3 1,0 0 0,-1 1 0,-1 2-1,1 1 1,-1 1 0,0 2-1,-1 1 1,1 1 0,-1 1-1,-46 5 1,41 0-31,1 1 0,0 2 0,0 1 0,0 1 1,1 2-1,1 2 0,0 1 0,1 1 0,0 1 0,2 2 0,-37 28 0,48-30-10,0 1 0,0 1 0,2 0 0,0 1 0,2 1 0,0 0 0,1 1 0,1 0 0,1 1 1,1 0-1,0 1 0,2 0 0,-8 36 0,13-45 8,1 0 0,0 1 1,1 0-1,0-1 0,2 1 1,-1-1-1,2 1 0,0-1 0,0 1 1,2-1-1,-1 0 0,2 0 1,0 0-1,1-1 0,0 0 1,1 0-1,0 0 0,1-1 0,1 0 1,0 0-1,0-1 0,1-1 1,19 17-1,-14-15 8,0-1 0,0-1 1,1-1-1,0 0 0,1-1 0,0-1 1,0 0-1,1-1 0,0-1 0,34 5 0,-29-8 3,1-1 0,0-1 0,0-1-1,0 0 1,0-2 0,0-1 0,39-12-1,-27 3 5,-1-1 0,0-1 0,-1-2 0,-1-2 0,-1-1 0,0-1 0,-1-2 0,-2-1 0,-1-1 0,39-44 0,-53 53 12,-2 0 0,0-1 0,-1 0 0,-1-1 0,0 0 0,-2-1 0,0 1 0,-1-2 0,-1 1 0,4-21-1,-8 27 9,0 0 0,-1 0 0,0-1 0,-1 1 0,0 0 0,-2 0 0,1 0 0,-2 0 0,1 0 0,-2 0 0,0 0 0,0 1 0,-1 0 0,-1 0 0,0 0 0,-11-16 0,2 10-1,-1 0 0,0 0 1,-1 2-1,-1 0 0,-1 1 0,0 1 0,-1 0 1,-1 2-1,0 0 0,0 2 0,-1 0 0,0 1 1,-1 1-1,0 2 0,-46-8 0,29 7-31,0 3 1,-1 1-1,0 3 0,1 1 1,-1 1-1,1 3 0,-1 1 0,-64 19 1,79-16-7,0 0 1,0 2-1,1 1 1,1 1 0,0 1-1,1 2 1,0 0-1,2 1 1,0 1 0,0 1-1,-25 32 1,33-35-1,1 0 0,1 2 0,0-1 1,2 1-1,0 1 0,0-1 0,2 1 0,1 1 0,0 0 1,1 0-1,2 0 0,0 0 0,0 0 0,2 1 1,1-1-1,2 26 0,0-36 7,-1-1-1,1 1 1,1 0-1,0-1 1,0 0-1,0 0 1,2 0 0,-1 0-1,1 0 1,0-1-1,1 0 1,-1 0-1,2 0 1,-1-1-1,1 0 1,0 0 0,1-1-1,-1 0 1,1 0-1,1-1 1,-1 0-1,1 0 1,0-1 0,0 0-1,0 0 1,0-1-1,14 2 1,6 1-1,0-2 0,0-1 0,1-1-1,-1-2 1,1 0 0,-1-3 0,1 0 0,-1-2 0,0-1 0,-1-1 0,1-1 0,45-21 0,-34 11 11,-2-2 0,0-1 0,-2-2 0,0-1 0,-2-2 0,-1-1 0,-1-2 0,33-37 0,-51 50 16,-1-1 0,0 1 0,-2-2-1,0 0 1,-1 0 0,-1-1 0,0 0 0,-1-1 0,5-24 0,-11 35-3,0-1 0,-1 1 1,0-1-1,0 0 1,-1 0-1,0 1 0,-1-1 1,-1 0-1,1 0 1,-1 1-1,-1-1 0,0 1 1,0 0-1,-1 0 1,0 0-1,0 0 0,-1 1 1,0 0-1,-1 0 1,0 0-1,-11-12 0,-1 3 6,-1 2-1,0 0 1,-1 0 0,0 2-1,-1 1 1,-1 0-1,0 2 1,-38-13-1,31 13-27,-1 2 0,0 2 0,0 0 0,-1 2 0,0 1 0,-45 2 0,42 4-13,1 2 0,0 1-1,0 2 1,0 1-1,1 1 1,1 2 0,0 1-1,0 2 1,1 0 0,1 2-1,1 2 1,0 0-1,2 2 1,-27 27 0,21-17 9,2 1 0,0 2 0,3 1 0,1 2 0,2 0 0,1 2 0,2 0 0,2 1 0,1 1 0,-14 52 0,25-69-4,2 0 1,0 0 0,2 1-1,0-1 1,2 1-1,1 0 1,0-1 0,8 43-1,-6-56 4,1 1-1,0-1 1,0 0-1,2 0 1,-1 0-1,1-1 0,1 0 1,0 0-1,0 0 1,1 0-1,0-1 1,1 0-1,0-1 0,0 0 1,1 0-1,0 0 1,0-1-1,1-1 1,0 0-1,14 7 0,-13-8-10,-1-1-1,1-1 1,1 0-1,-1 0 1,0-1-1,1 0 1,-1-1-1,1-1 1,-1 1-1,16-3 1,-8-1-35,0 0 1,0-2 0,0 0 0,-1-1-1,29-13 1,-4-4-69,-1-2 0,-1-1 0,-1-2 0,37-35 0,-43 33 83,-1-1 0,-2-2 0,-1-1 1,-1-2-1,24-41 0,-41 59 63,-1-1 0,-1 0 0,-1 0 0,-1-1 0,0 0 0,-2-1 0,0 0 0,-1 0 0,-2 0 0,0-1 0,-1 1 0,-1-40 0,-2 51 13,-1 0 1,0 0-1,0 0 1,-1 1 0,0-1-1,0 1 1,-1 0 0,-1-1-1,1 2 1,-2-1 0,1 1-1,-13-16 1,8 15 4,1 0 1,-2 0 0,1 1-1,-1 1 1,0-1-1,0 2 1,-1 0 0,-22-9-1,-2 4 6,0 2 1,-1 1-1,0 2 0,0 2 0,-74 0 0,79 4-38,1 1 0,-1 2 0,1 1 0,-1 1 0,1 2 0,1 1 0,0 2 0,0 1 0,1 1 0,0 1 0,1 2 0,0 0 0,1 2 0,1 1 0,-31 29 0,24-16-25,2 1 1,1 2-1,1 1 0,2 1 0,1 2 0,3 0 1,-32 68-1,44-82 2,2 1 0,0 0 0,1 0 0,2 1-1,0-1 1,2 2 0,1-1 0,1 0 0,1 1 0,1-1 0,2 1 0,0-1 0,2 0 0,9 36 0,-9-50 1,0 0 1,1 0 0,1 0 0,0-1-1,0 0 1,1 0 0,0 0-1,1-1 1,0 0 0,1 0 0,0-1-1,0 0 1,1-1 0,0 0-1,1-1 1,0 0 0,0 0 0,0-1-1,1-1 1,0 0 0,0 0 0,0-1-1,1-1 1,-1 0 0,1-1-1,0 0 1,-1-1 0,20 0 0,-5-3-48,-1-1 0,1-1 1,-1-1-1,0-1 0,0-1 1,-1-2-1,0 0 0,0-2 1,-1-1-1,-1-1 0,0 0 1,0-2-1,23-21 0,-1-2 35,-2-1-1,-1-3 1,-3-1-1,67-97 1,-92 121 9,-1-2 0,-2 1 1,0-2-1,-1 0 0,-1 0 0,-1 0 1,-1-1-1,7-40 0,-12 47 45,-1-1-1,-1 1 0,0-1 1,-1 1-1,-1 0 1,0-1-1,-1 1 0,-1 0 1,-1 0-1,0 1 1,-1-1-1,-1 1 0,-11-20 1,6 15 12,0 1 0,-1 0 0,-1 2 0,0-1 0,-1 1 0,-1 1 0,-1 1 0,-35-25 0,41 33-9,0 1 0,-1 0 0,0 0 0,1 2 0,-2-1-1,1 2 1,0-1 0,-1 2 0,0 0 0,0 0 0,1 1-1,-1 1 1,0 0 0,0 0 0,0 2 0,0 0 0,-14 3 0,-2 4 5,1 1 0,0 2 0,0 0 0,1 2 0,1 1 1,-44 32-1,19-6-2,1 1 0,-47 54 0,69-67-38,2 1 0,1 1-1,2 2 1,1 0 0,1 1 0,2 1 0,-23 58-1,36-77-1,1 1 0,1 0 0,0 1 0,1-1 0,1 1 0,0-1 0,2 1 0,0-1 0,1 1 0,0 0 0,2-1 0,0 1 0,1-1 0,0 0 0,2 0-1,0-1 1,1 0 0,0 0 0,13 19 0,-9-18-9,0-2 1,1 1-1,0-1 0,2-1 0,-1-1 0,2 1 0,0-2 1,0 0-1,1-1 0,28 14 0,-35-20-25,1-1-1,-1 0 1,1-1-1,-1 0 1,1-1-1,0 0 1,0 0-1,0-1 1,0 0 0,1-1-1,-1 0 1,0-1-1,0 0 1,0 0-1,0-1 1,0-1-1,0 0 1,-1 0-1,1 0 1,-1-1-1,16-10 1,-7 2-38,-2-1 0,0-1 0,0 0 1,-1-1-1,-1 0 0,0-2 0,-2 1 0,16-26 0,8-22 40,28-69 0,-56 117 37,8-19 3,-2 0 0,-1-1-1,-2 0 1,-1-1 0,-2 0-1,-2 0 1,3-49 0,-9 72 33,0 0 1,0 0-1,-1 1 1,-1-1-1,0 0 1,-1 1-1,-1 0 1,0 0-1,0 0 1,-2 0-1,1 0 1,-2 1-1,1 0 1,-2 1-1,0-1 1,0 1-1,-1 1 1,0 0-1,-1 0 1,0 1-1,0 0 1,-1 0-1,-15-8 1,9 7 41,0 1-1,0 1 1,-1 1 0,-1 0-1,1 2 1,-1 0 0,0 0-1,0 2 1,0 1 0,0 0-1,-1 1 1,1 1 0,-1 1-1,-25 4 1,30-2-73,1 1 1,-1 0-1,0 1 0,1 0 1,0 2-1,1-1 1,-1 1-1,1 1 0,1 1 1,-1 0-1,1 0 0,1 1 1,0 1-1,0 0 0,1 0 1,1 1-1,0 0 1,-13 23-1,0 11-6,3 0 1,-23 82-1,-13 33 4,37-117-4,2 0 0,2 1 0,-13 80 0,23-97-9,1 0 0,1 0-1,2 0 1,0 1 0,2-1-1,2 0 1,8 39 0,-8-54 4,0-1 0,1 0 0,0 0 0,1 0 0,0-1 0,1 0 0,0 0 0,0-1 0,2 0 0,-1 0 0,1 0 0,17 13 0,-21-19-47,0-1 0,1 1 0,-1-1 0,1 0 0,0 0 0,0-1 0,0 1 0,0-1 1,0-1-1,0 1 0,1-1 0,-1 0 0,0-1 0,1 1 0,-1-1 0,1-1 0,-1 1 0,1-1 1,-1 0-1,0 0 0,1-1 0,-1 0 0,0 0 0,0-1 0,0 1 0,-1-1 0,7-4 0,0-2-107,0 0 0,-1 0 0,0-1 0,0-1 0,-1 0 0,0 0 0,12-20 0,52-98-685,-51 85 590,34-66 159,-5-2-1,64-200 1,-113 300 185,1-1 1,-2 1-1,0 0 1,0-1-1,-1 0 1,-1 1-1,0-1 1,-1 1-1,0-1 1,-1 1-1,-4-19 1,4 25-28,-1 0 0,1 1 0,-1-1 0,0 0 0,0 1 0,0 0 0,-1 0 0,0 0-1,0 0 1,0 1 0,0-1 0,-1 1 0,0 0 0,0 1 0,0-1 0,0 1 0,-1 0 0,1 0 0,-1 0 0,0 1 0,1 0 0,-1 0 0,0 1 0,-12-2 0,0 0 1,0 2 1,0 0-1,0 1 1,0 1-1,0 0 1,0 1-1,0 2 0,0-1 1,1 2-1,-1 0 1,1 2-1,1 0 1,-1 0-1,1 2 1,-21 14-1,9-3-45,1 2 0,1 1 1,1 1-1,2 2 0,0 0 0,1 1 0,-19 34 0,7-9-10,2 2 1,3 1-1,-23 59 0,44-92-8,0 0 0,1 1 0,2-1 0,0 1 0,1 0 0,2 0 0,0 1-1,1-1 1,2 0 0,0 1 0,6 30 0,-3-42-17,0-1-1,0 1 1,1-1 0,0 0-1,1 0 1,1-1 0,-1 1-1,2-1 1,-1-1 0,1 0-1,1 0 1,0 0 0,0-1-1,0 0 1,1-1 0,1 0-1,-1-1 1,1 0 0,0 0-1,0-2 1,18 7 0,-20-8-65,1 0 0,0-1 0,1 0 0,-1 0 0,0-1 0,0 0 0,1-1 0,-1 0 0,0-1 0,1 0 0,-1-1 0,0 0 0,0 0 0,0-1 0,0 0 0,-1-1 0,1 0 0,-1-1 0,0 0 0,0 0 0,-1-1 0,1 0 0,-1-1 0,0 1 0,12-16 0,-2-2 50,-1 0 0,-2-2 0,0 0 0,-2 0 0,12-32 0,38-145 84,-37 95 163,-5 0 0,-4-2 1,3-169-1,-19 273-178,-1 0 1,-1 0-1,1 0 1,-1 0 0,0 0-1,0 0 1,-1 0 0,0 1-1,0-1 1,0 0-1,-1 1 1,0-1 0,0 1-1,-5-8 1,4 9-13,0 1 0,0-1 0,-1 1 0,1 0 0,0 0 0,-1 1 1,0-1-1,0 1 0,0 0 0,0 0 0,0 0 0,0 1 0,0 0 0,0 0 0,-1 0 0,-8 1 0,-2 0 11,-1 1 0,1 1 0,0 0 0,0 1 0,0 1 0,0 0 0,1 1 0,-1 1-1,1 1 1,1 0 0,-1 1 0,1 0 0,0 1 0,-23 21 0,4-2-3,2 3 0,0 0 0,3 2 0,-36 52 1,38-48-25,2 2 0,1 1 1,2 1-1,-27 75 0,45-105-12,1-1-1,0 1 1,1 0 0,0 0-1,1 0 1,0 0-1,1-1 1,3 20-1,4 7-20,14 43-1,0-3 4,-15-40-8,8 36 29,-14-68-38,1 0 0,-1 0 0,1-1 0,0 1 0,0-1 0,1 1 0,-1-1 0,1 0 0,0 0 0,0 0-1,4 4 1,-5-8-15,-1 1 1,1-1-1,-1 1 0,1-1 0,0 1 0,-1-1 0,1 0 0,-1 0 0,1 0 0,0 0 0,-1 0 0,1 0 0,0 0 0,-1-1 0,1 1 0,0-1 1,-1 1-1,1-1 0,-1 1 0,1-1 0,-1 0 0,1 0 0,-1 0 0,0 0 0,1 0 0,-1 0 0,0 0 0,0 0 0,2-2 0,34-36-1459,6-22 722,-3-1 1,62-133-1,-72 133 709,-10 23 59,52-116 415,-64 137-231,-2-1 1,0-1 0,-2 1-1,0-1 1,-1 0 0,1-26-1,-5 40-121,1 0 0,-1 1-1,0-1 1,0 0-1,-1 0 1,0 1 0,0-1-1,0 1 1,0 0-1,-1-1 1,0 1 0,0 0-1,-1 1 1,1-1-1,-6-5 1,7 8 2,0 0 1,-1 0-1,1 0 0,0 0 1,-1 0-1,1 0 0,-1 1 1,0 0-1,0-1 0,1 1 1,-1 0-1,0 0 0,0 0 0,0 1 1,0-1-1,0 1 0,0 0 1,0-1-1,0 1 0,0 1 1,0-1-1,0 0 0,0 1 1,0 0-1,0-1 0,0 1 1,0 0-1,0 0 0,0 1 1,-3 1-1,-22 16 109,1 1 0,1 1 0,1 1 0,-35 39 0,-78 112 60,110-134-144,1 1 0,3 2 0,1 0 0,-32 85 0,48-105-57,1-1-1,0 1 1,2 0 0,0 0-1,2 1 1,0-1-1,2 1 1,0 0-1,2-1 1,0 0-1,2 1 1,9 33 0,0-15-10,33 68 0,-38-92-15,1-1 0,1 0 0,1-1 0,0 0 1,0 0-1,22 19 0,-30-31-15,-1-1 1,1 1-1,0-1 1,0 0-1,0 0 1,0 0-1,0 0 1,1 0-1,-1-1 1,0 0-1,1 0 1,-1 1-1,1-2 1,0 1-1,-1 0 1,1-1-1,-1 0 1,1 0-1,0 0 1,-1 0-1,1 0 1,0-1-1,-1 0 1,1 0-1,-1 0 1,1 0-1,-1 0 1,1-1 0,-1 1-1,0-1 1,0 0-1,0 0 1,0 0-1,0 0 1,0-1-1,-1 1 1,1-1-1,-1 0 1,4-4-1,5-8-110,0 0-1,-1-1 0,0-1 1,-1 1-1,-1-2 1,7-21-1,8-27-4,-4-1-1,16-94 0,-29 122 251,-2-1-1,-2 1 1,-1-1 0,-2 0 0,-10-63-1,10 96-60,0 0 0,-1 0 0,1 0 0,-2 0 0,1 1 0,0-1 0,-1 1 0,-1-1-1,1 1 1,-1 0 0,0 1 0,0-1 0,0 1 0,-1-1 0,0 1 0,0 0 0,-1 1-1,1 0 1,-1-1 0,0 2 0,0-1 0,0 1 0,0 0 0,-1 0 0,1 1 0,-1-1 0,0 1-1,0 1 1,0 0 0,0 0 0,0 0 0,0 1 0,0 0 0,0 0 0,-14 2 0,10 1-5,-1 0 1,1 1-1,0 0 1,0 1 0,0 0-1,1 1 1,0 0-1,0 1 1,0 0-1,1 0 1,0 1 0,0 0-1,1 1 1,0 0-1,-7 10 1,-7 11-12,1 1-1,1 0 1,-23 53 0,31-58-17,2 0 0,1 1 0,2 0 0,0 1 0,2-1 0,1 1 0,1 0 0,1 47 0,3-52-24,1 0-1,1 0 0,1-1 1,1 1-1,1-1 1,1 0-1,1 0 1,1-1-1,0 0 0,2 0 1,13 19-1,-23-38-17,1 0-1,-1 1 1,1-1-1,-1 0 1,1 0 0,-1 0-1,1 0 1,0-1-1,0 1 1,0 0 0,0-1-1,0 1 1,1-1-1,-1 0 1,0 0 0,1 0-1,-1 0 1,0 0-1,1 0 1,-1-1 0,1 1-1,0-1 1,-1 1-1,1-1 1,-1 0-1,1 0 1,4-1 0,-3-1-37,0 0 1,0 0 0,0 0 0,0-1 0,0 1-1,0-1 1,0 0 0,-1 0 0,0 0 0,0-1-1,0 1 1,0-1 0,0 0 0,4-7 0,15-32-108,-1-2 1,-2-1-1,-2 0 1,12-55-1,-7 26 220,1-3 30,22-136 1,-40 179 40,-2 0 0,-1 1 0,-2-1 0,-1 0 0,-2 0 0,-11-52 0,14 84-83,0 1 0,0-1-1,-1 1 1,1 0 0,-1-1-1,0 1 1,0 0 0,0 0-1,0-1 1,0 1 0,0 0-1,-1 0 1,1 0 0,0 0-1,-1 1 1,0-1 0,1 0-1,-1 0 1,0 1 0,0 0-1,0-1 1,0 1 0,0 0-1,0 0 1,-1 0 0,1 0-1,0 0 1,-1 0 0,1 1-1,-4-1 1,1 1-3,0 1 0,0 0 0,0 0-1,0 1 1,1 0 0,-1 0 0,0 0 0,1 0-1,-1 0 1,1 1 0,0 0 0,0 0 0,-7 7-1,-4 6 92,0 0-1,1 2 1,0 0-1,-20 38 1,-2 1-27,15-24-68,2 0 0,1 1 0,1 0 0,2 2 0,2 0 0,-12 46 0,19-53-25,0 0-1,2 0 0,1 0 0,2 0 0,0 0 1,2 1-1,2-1 0,10 52 0,-9-67-10,2 0 0,0-1 0,0 0 0,1 0 0,1-1 0,0 1 0,1-2 0,0 1 0,0-1 0,1-1 0,1 0 0,0 0 0,0-1 0,20 12 0,-30-20-12,1 0-1,0 1 0,0-1 0,0 0 1,0 0-1,0 0 0,0 0 1,0-1-1,0 1 0,0-1 0,0 1 1,0-1-1,0 1 0,1-1 0,-1 0 1,0 0-1,0 0 0,0 0 0,0-1 1,1 1-1,-1-1 0,0 1 0,0-1 1,0 0-1,0 1 0,0-1 0,0 0 1,0 0-1,0-1 0,-1 1 0,1 0 1,0-1-1,-1 1 0,1-1 1,-1 1-1,1-1 0,-1 0 0,0 0 1,1 1-1,0-4 0,3-8-65,0 1 0,0-1 0,-2 0 0,1-1 0,1-19-1,0 5 107,12-49-376,-4 27 348,-2 1 0,-2-2 1,-3 1-1,0-94 0,-7 136 60,0 0 0,0 1 0,-1-1 0,0 1 1,0-1-1,-1 1 0,0 0 0,-5-9 0,7 15-22,1-1-1,-1 1 1,0 0 0,0-1-1,0 1 1,0 0 0,-1 0-1,1 0 1,0 0 0,0 0-1,-1 0 1,1 0 0,0 0-1,-1 0 1,1 1 0,-1-1-1,1 0 1,-1 1 0,1 0-1,-1-1 1,0 1 0,1 0-1,-1 0 1,1-1 0,-1 1-1,0 1 1,1-1 0,-1 0 0,0 0-1,1 1 1,-1-1 0,1 1-1,-1-1 1,1 1 0,-1-1-1,1 1 1,-1 0 0,1 0-1,0 0 1,0 0 0,-1 0-1,1 0 1,0 0 0,0 0-1,-1 2 1,-16 14 66,1 1 1,0 1-1,2 0 0,0 1 1,-19 37-1,-48 116 83,70-146-150,3 0 1,0 1-1,1 0 1,2 0 0,1 1-1,1-1 1,1 1 0,2 30-1,1-47-28,1-1-1,0 0 1,1 0-1,0 0 1,0-1-1,2 1 1,-1 0-1,1-1 1,0 0-1,1 0 1,1 0-1,-1-1 1,1 1-1,1-1 1,0-1-1,0 1 1,1-1-1,0-1 0,0 1 1,1-1-1,0-1 1,0 0-1,20 10 1,-22-12-17,1 0-1,1-1 1,-1-1 0,0 1 0,1-1-1,0-1 1,-1 1 0,1-1 0,0-1-1,0 0 1,-1 0 0,1-1 0,16-3-1,-20 3-1,0-1-1,-1 0 0,1 0 1,-1 0-1,0 0 0,1-1 1,-1 0-1,0 1 0,-1-2 1,1 1-1,0 0 0,-1-1 0,0 1 1,0-1-1,0 0 0,0 0 1,-1 0-1,1-1 0,-1 1 1,0-1-1,0 1 0,-1-1 0,0 0 1,1 1-1,0-10 0,-1-2 0,0 1-1,-1 0 1,-1 0-1,0-1 0,-1 1 1,-1 0-1,0 0 1,-7-20-1,1 11 45,0 0 1,-2 1 0,0 1-1,-19-28 1,28 47-12,0 1 0,0-1 0,1 1 1,-1-1-1,-1 1 0,1 0 0,0 0 1,-1 0-1,1 0 0,-1 1 0,1-1 1,-1 1-1,0-1 0,1 1 0,-1 0 1,0 0-1,0 0 0,0 0 0,0 1 1,-6-1-1,4 1 19,-1 1 1,1 0-1,0 0 1,0 0-1,0 0 1,1 1-1,-1 0 1,0 0-1,0 0 0,1 0 1,-8 6-1,1 0 34,1 1 0,-1 0-1,2 0 1,-1 1 0,1 0-1,1 1 1,-1 0 0,-11 23 0,11-13-37,0 1 1,2 1-1,1 0 1,0 0 0,2 0-1,1 0 1,0 1 0,2-1-1,1 1 1,1-1 0,6 43-1,-5-53-26,1 1 0,0-1 0,0 0 0,2 0 0,-1 0 0,2-1 0,0 0 0,0 0 0,1 0-1,0-1 1,1 0 0,1 0 0,0-1 0,0 0 0,1-1 0,0 1 0,0-2 0,1 0 0,0 0 0,1-1 0,21 10 0,-26-14 1,6 3-12,1-1 1,-1-1-1,1 0 0,0 0 0,21 2 0,-31-6-3,-1 0 0,1 0 0,-1-1 0,1 1-1,-1 0 1,1-1 0,-1 0 0,0 0-1,1 0 1,-1-1 0,0 1 0,0-1 0,0 1-1,0-1 1,0 0 0,0 0 0,0-1 0,0 1-1,-1 0 1,1-1 0,-1 0 0,0 0 0,0 1-1,0-1 1,0 0 0,0 0 0,1-6-1,4-9-39,-2 0-1,0 0 0,-1-1 0,-1 0 1,0 0-1,-2 0 0,0 0 0,-1 0 1,-1 0-1,-1 0 0,-1 0 0,0 0 1,-1 0-1,-2 1 0,-11-29 0,15 42 76,0 0 1,0 0-1,-1 0 0,0 0 0,0 1 0,0-1 1,-1 1-1,1 0 0,-1 0 0,0 0 0,0 1 1,0-1-1,-1 1 0,1 0 0,-1 0 0,0 1 0,0-1 1,0 1-1,0 0 0,0 0 0,0 1 0,-1 0 1,1 0-1,-1 0 0,1 0 0,0 1 0,-1 0 1,1 0-1,-1 0 0,1 1 0,-1 0 0,1 0 0,0 0 1,-1 1-1,1 0 0,0 0 0,0 0 0,0 0 1,0 1-1,1 0 0,-1 0 0,1 0 0,0 1 1,0-1-1,0 1 0,0 0 0,0 0 0,1 0 0,0 1 1,-4 5-1,-2 5-1,1 1-1,1-1 1,1 1 0,0 1 0,0-1 0,2 1-1,0 0 1,1 0 0,1 0 0,1 0-1,0 0 1,1 0 0,1 1 0,4 26 0,-3-34-24,-1 0 0,2 0 0,-1-1 0,1 0 1,1 1-1,-1-1 0,2 0 0,-1-1 0,1 1 0,1-1 1,-1 0-1,1 0 0,1 0 0,0-1 0,0 0 1,0-1-1,0 1 0,1-1 0,0-1 0,1 1 1,-1-2-1,1 1 0,0-1 0,0 0 0,1-1 1,13 4-1,-10-5-8,0 1 1,0-1 0,0-1-1,0 0 1,22-2-1,-31 0 1,-1 1 0,1-1 0,-1 0 0,1 0 0,-1 0 0,1-1 0,-1 1-1,0-1 1,0 0 0,0 0 0,0 0 0,0 0 0,0 0 0,0-1 0,0 1 0,-1-1-1,0 0 1,1 0 0,-1 0 0,0 0 0,0 0 0,-1 0 0,1-1 0,-1 1 0,2-4-1,0-6-10,0 0-1,-1 0 0,0 0 1,-1 0-1,-1-1 0,0 1 1,0 0-1,-1 0 0,-1 0 1,-1 0-1,-6-22 0,7 26 20,-1-1 0,-1 1 0,1 0 0,-2 0 0,1 0 0,-1 1 0,-1-1 0,1 1 0,-1 0 0,-1 1-1,1-1 1,-1 1 0,-1 1 0,1-1 0,-1 1 0,-10-5 0,14 8 9,0 1 0,-1 1 1,1-1-1,-1 1 0,0-1 0,1 1 1,-1 1-1,0-1 0,0 1 0,1-1 0,-1 2 1,0-1-1,0 0 0,0 1 0,1 0 0,-1 0 1,-8 3-1,5 0 21,0 0-1,1 0 1,-1 1 0,1 0 0,0 0 0,1 1 0,-1-1-1,1 2 1,-7 8 0,-1 4 35,0 0 0,2 1-1,1 1 1,0 0 0,1 0 0,-10 36 0,15-40-35,1 0 0,0 0 0,2 1 0,0-1 0,1 1 0,1-1 0,0 1 0,2-1 0,4 24 0,-5-35-25,0 0 1,1 0-1,0 0 0,0-1 1,0 1-1,1-1 0,0 1 1,0-1-1,0 0 1,1 0-1,-1 0 0,1 0 1,0-1-1,1 0 0,-1 0 1,1 0-1,0 0 0,0-1 1,0 1-1,0-1 1,1-1-1,-1 1 0,1-1 1,-1 0-1,1 0 0,0-1 1,0 1-1,0-1 1,0-1-1,8 1 0,-4-1 1,-1-1-1,1 0 1,0-1-1,0 0 1,0-1-1,-1 0 1,1-1-1,-1 1 1,0-2-1,0 1 1,-1-1-1,1-1 1,-1 0-1,0 0 1,0 0-1,9-11 1,-10 10-31,0-1 0,0 0 0,0 0 0,-1 0 0,0-1 0,0 0 0,-1 0 0,-1-1 0,0 0 0,0 1 0,0-1 0,-1-1 0,-1 1 0,0 0 0,1-16 0,-4 17-3,0-1 0,-1 1 0,0-1 0,0 1 0,-1 0 0,-1 0 1,1 0-1,-1 0 0,-7-11 0,-53-74-279,54 80 296,-2-1 15,0 0-1,-1 0 0,0 1 0,-1 1 0,-17-12 0,27 21 3,-1 1 1,0 0-1,0 1 0,0-1 1,0 1-1,0 0 0,-1 0 1,1 1-1,-11-2 0,13 2 0,0 1-1,0 1 1,0-1-1,0 0 1,0 1-1,0-1 1,0 1-1,0 0 1,0 0-1,0 0 1,0 0-1,1 1 1,-1-1-1,0 1 1,1 0-1,0-1 1,-1 1-1,1 0 1,-3 4-1,1-1 3,0 1 0,0 0 0,1-1 0,0 1 0,0 1 0,1-1 0,0 0-1,0 1 1,0-1 0,1 1 0,-1-1 0,1 11 0,1 85 44,0-91-33,1 0-6,1 0 1,0-1-1,1 1 1,0-1-1,1 0 1,0 1-1,1-2 1,0 1-1,0 0 1,1-1-1,0 0 1,0 0-1,1-1 1,1 0-1,-1 0 1,16 11 0,-5-4-10,0-2 0,1 0 1,0-1-1,1-1 1,1-1-1,0-1 1,25 8-1,-40-15-2,0-1 0,0 1 0,0-1-1,0 0 1,0 0 0,0-1 0,0 1 0,1-1-1,-1-1 1,0 1 0,0-1 0,0 0 0,0-1-1,0 0 1,0 1 0,0-2 0,0 1 0,-1-1-1,1 0 1,7-5 0,-6 2 3,-1-1 0,1 1 0,-1-1 0,-1 0 1,1-1-1,-1 1 0,0-1 0,-1 0 0,0 0 0,0-1 0,-1 1 0,0-1 0,2-11 0,-2 5 8,0 0 0,-2 0-1,1 0 1,-2 0-1,0-1 1,-1 1-1,-1 0 1,0 0-1,-1 0 1,0 0 0,-10-24-1,11 33-4,0-1 0,-1 1 0,0 0 0,0 0-1,-1 1 1,1-1 0,-1 1 0,0-1 0,-1 1 0,1 0 0,-1 1-1,0-1 1,0 1 0,0 0 0,-1 0 0,0 1 0,1-1 0,-1 1 0,0 1-1,-1-1 1,1 1 0,0 0 0,-1 0 0,1 1 0,-1 0 0,0 0-1,1 1 1,-12 0 0,11 1 3,1 0 0,-1 0-1,1 1 1,0 0 0,-1 1-1,1-1 1,0 1 0,0 0 0,0 1-1,1-1 1,-1 1 0,1 0 0,0 1-1,0-1 1,0 1 0,1 0-1,0 0 1,0 0 0,0 1 0,0-1-1,1 1 1,0 0 0,0 0-1,-3 12 1,-4 10 27,2 0 0,2 0 0,0 1 0,-2 37 0,4-25 10,2-1 1,2 44 0,1-72-36,0 0 1,1 0-1,0 0 1,0 0-1,2-1 1,-1 1-1,2-1 1,-1 0-1,1 0 1,1 0-1,9 13 1,-11-19-11,0-1 1,0 0 0,1 0 0,-1 0-1,1-1 1,0 1 0,0-1 0,0 0-1,0-1 1,0 1 0,1-1 0,-1 0-1,1-1 1,0 1 0,-1-1 0,1 0-1,0 0 1,0-1 0,0 0 0,0 0-1,-1 0 1,1-1 0,0 0-1,0 0 1,0 0 0,-1-1 0,1 1-1,5-4 1,3 0-10,0-1 0,-1-1 0,0 0 0,0-1 0,0 0 0,-1-1 0,-1 0 0,1-1 0,18-22 0,-11 9-77,-2-1 0,27-48 0,-39 63 74,-1 1 0,0-1 0,0 0 0,-1-1 0,-1 1-1,1-1 1,-1 1 0,-1-1 0,0 0 0,0 1 0,-1-1 0,-1-15 0,-1 20 22,1-1 0,-1 0 0,0 1 0,0-1-1,-1 1 1,0 0 0,0 0 0,0 0 0,0 0 0,-1 0 0,0 1 0,0 0 0,0 0 0,-1 0 0,1 0-1,-1 0 1,0 1 0,0 0 0,0 0 0,0 0 0,-1 1 0,1 0 0,-8-2 0,6 1-3,-1 1 1,0 0 0,0 1-1,0 0 1,0 0 0,0 1-1,0 0 1,0 0-1,-1 1 1,1 0 0,0 1-1,1-1 1,-1 1 0,0 1-1,0 0 1,-8 4 0,7-1 7,0 0 0,0 0 1,1 1-1,0 0 0,0 1 1,1 0-1,0 0 0,0 0 1,1 1-1,0 0 0,1 1 1,0-1-1,0 1 1,1 0-1,0 0 0,1 0 1,0 0-1,0 1 0,1 0 1,1-1-1,0 1 0,0 0 1,1 0-1,0-1 0,3 13 1,-2-10-11,1 0-1,0 0 1,1 0 0,1 0 0,0-1 0,0 1 0,1-1 0,1 0 0,0 0 0,1-1-1,0 1 1,1-2 0,0 1 0,1-1 0,0 0 0,0-1 0,1 0 0,0-1-1,23 15 1,-19-16-7,0-1-1,0-1 0,1 0 0,0-1 1,0 0-1,0-1 0,1-1 1,-1 0-1,1-1 0,-1-1 0,1 0 1,29-6-1,-36 5 3,0-1 0,0 0-1,0 0 1,0-1 0,-1-1 0,1 1 0,-1-2 0,1 1 0,-1-1-1,-1 0 1,1 0 0,-1-1 0,0 0 0,0-1 0,0 0 0,-1 1-1,0-2 1,-1 1 0,0-1 0,0 0 0,0 0 0,4-13 0,-3 3-5,-1 0 1,-2 0 0,1 0-1,-2-1 1,-1 1 0,0-1-1,-1 1 1,-1-1 0,-1 1-1,0-1 1,-7-24 0,6 34 11,0 0 0,0 0 0,-1 0 1,0 1-1,-1-1 0,1 1 0,-2 0 1,1 0-1,-1 1 0,-11-11 0,12 14 0,0-1-1,-1 1 0,0 0 0,0 1 1,0 0-1,0 0 0,0 0 1,-1 0-1,0 1 0,1 0 1,-1 1-1,0 0 0,0 0 0,0 0 1,-13 1-1,13 0-5,0 0-1,-1 1 1,1 1-1,0-1 1,0 1-1,0 0 1,0 1-1,0-1 1,1 1-1,-1 1 1,1-1 0,0 1-1,-8 6 1,6-3-3,-1 1-1,1 1 1,1-1 0,-1 1 0,2 0 0,-1 1 0,-9 18-1,7-6 21,0 0-1,1 0 0,1 1 1,1 0-1,1 0 0,1 0 0,-1 39 1,5-49-2,0 0 1,1 0-1,0 0 1,1 0-1,1 0 1,0 0-1,1-1 1,0 1-1,1-1 1,0 0-1,10 17 1,-11-23-18,0-1 0,0 1 1,1-1-1,-1 0 0,1 0 1,0-1-1,1 1 1,-1-1-1,1 0 0,0-1 1,0 1-1,0-1 0,0 0 1,0-1-1,1 1 0,-1-1 1,1-1-1,0 1 1,0-1-1,-1 0 0,1-1 1,0 1-1,9-2 0,-1-1 1,-1-1-1,0 0 0,0-1 1,0 0-1,0-1 0,-1-1 0,1 0 1,-1-1-1,-1 0 0,0-1 0,0 0 1,0-1-1,-1 0 0,0-1 1,-1-1-1,0 1 0,-1-1 0,8-13 1,2-2-20,-2-2 1,-1 0-1,-1 0 0,-2-1 1,-1-1-1,-1 0 1,9-38-1,-19 63 13,0 0-1,0 0 1,0-1-1,-1 1 1,0 0-1,0-1 1,0 1-1,0 0 1,-1-1-1,0 1 1,0 0-1,-1 0 1,1-1-1,-1 1 1,0 1 0,0-1-1,-1 0 1,0 0-1,1 1 1,-6-6-1,4 5 14,-1 1 0,0-1 0,0 1-1,-1 0 1,1 1 0,-1-1 0,0 1 0,0 0-1,0 1 1,0 0 0,-1-1 0,1 2 0,0-1 0,-1 1-1,1 0 1,-8 0 0,0 1-5,0 0 0,0 1 0,1 0 1,-1 1-1,1 1 0,-1 0 0,1 1 0,0 0 0,0 1 1,0 0-1,1 1 0,0 1 0,-15 10 0,12-6 28,0 1 0,1 0 0,0 1 0,1 1 0,0 0 0,1 1 0,1 0 0,0 0-1,-12 25 1,16-27-2,1 1-1,1 0 0,-1 1 0,2-1 1,0 1-1,1 0 0,1 0 1,0 0-1,1 0 0,0 0 0,3 26 1,0-30-22,0 0 1,1 0-1,0 0 1,0 0-1,2 0 0,-1-1 1,1 0-1,1 0 1,-1 0-1,2-1 1,-1 1-1,2-2 0,-1 1 1,1-1-1,0 0 1,17 12-1,-15-13-5,1 0-1,-1 0 1,2-2 0,-1 1-1,1-1 1,0-1 0,0 0-1,0-1 1,0 0 0,1-1-1,-1 0 1,1-1 0,0 0-1,-1-1 1,1 0 0,0-2-1,-1 1 1,1-1 0,-1-1-1,0 0 1,0-1 0,0 0-1,16-8 1,-8 2 0,0-1 1,0-1-1,-2-1 0,1 0 0,-1-2 1,-1 0-1,-1 0 0,0-2 1,-1 0-1,-1-1 0,0 0 1,12-24-1,-14 20-4,-1-1 1,-1 0-1,9-30 1,-16 41-1,0 1 0,-1 0 0,0-1 0,-1 1 0,0-1 1,-1 0-1,0 1 0,-1-1 0,-2-13 0,2 20 11,0 1-1,-1-1 1,1 1-1,-1-1 1,0 1-1,-1 0 1,1 0-1,0 0 1,-1 0-1,0 0 1,0 1-1,0-1 1,-1 1-1,1 0 1,-1 0-1,0 0 1,0 0-1,0 1 1,0 0-1,0 0 1,0 0-1,-1 0 1,1 0-1,-1 1 1,1 0-1,-1 0 1,1 0-1,-1 0 1,0 1-1,1 0 1,-1 0-1,0 0 1,-8 2-1,1-1-8,1 1-1,-1 0 0,1 1 0,-1 0 1,1 1-1,0 1 0,0-1 1,1 2-1,-1-1 0,1 1 0,0 1 1,-14 12-1,15-9-2,0 1 0,1 0 1,0 0-1,1 1 0,0 0 0,1 0 1,1 0-1,0 1 0,0 0 1,1 0-1,-2 17 0,2-11 6,1 1-1,1 0 1,1 0-1,1 0 1,0 0 0,2-1-1,4 25 1,-5-38-3,0 0 1,1 0-1,0 0 1,0-1-1,1 1 1,-1-1 0,1 1-1,0-1 1,1 0-1,-1 0 1,1 0-1,0 0 1,0-1-1,1 1 1,-1-1-1,1 0 1,0-1-1,0 1 1,0-1 0,0 0-1,1 0 1,10 3-1,-8-4 0,-1 0-1,1-1 1,0 0 0,-1 0-1,1-1 1,0 0 0,0 0-1,-1-1 1,1 0-1,0 0 1,-1-1 0,1 0-1,-1 0 1,1-1 0,-1 0-1,0 0 1,12-8-1,0-3 1,0 0 0,-1-2 0,-1 0 0,0-2 0,-1 1-1,-1-2 1,0 0 0,-2-1 0,0 0 0,-2-1 0,0 0-1,-1-1 1,-1-1 0,-1 1 0,8-40 0,-15 57-5,0-1 1,0 1-1,-1 0 1,1-1-1,-2 1 1,1-1-1,0 1 1,-1-1-1,0 1 1,0-1 0,-1 1-1,1 0 1,-1 0-1,0 0 1,-1 0-1,1 0 1,-6-8-1,4 10 10,0-1-1,0 1 1,0 0-1,0 0 0,0 0 1,0 1-1,-1-1 1,1 1-1,-1 0 1,0 0-1,0 1 1,1 0-1,-1-1 1,0 2-1,0-1 1,0 0-1,0 1 0,0 0 1,-9 1-1,6 0-1,0 0-1,0 1 1,0 0-1,0 0 0,0 1 1,0 0-1,1 0 1,-1 1-1,1 0 1,0 0-1,0 1 0,0 0 1,1 0-1,-1 0 1,1 1-1,1 0 0,-1 0 1,1 1-1,0 0 1,0 0-1,1 0 1,-6 14-1,1-3 19,1 1-1,2 0 1,0 0 0,0 1-1,2 0 1,1 0-1,0 0 1,1 28 0,1-42-13,1 0 1,1 0-1,-1 0 1,1 0-1,0 0 1,1 0-1,0 0 1,-1 0-1,2 0 1,-1-1-1,1 1 0,0-1 1,0 1-1,0-1 1,1 0-1,0 0 1,0-1-1,0 1 1,0-1-1,1 0 1,0 0-1,6 4 1,-3-4-8,-1-1 1,0 0 0,1 0 0,0 0-1,-1-1 1,1 0 0,0-1-1,0 0 1,0 0 0,0-1 0,0 0-1,0 0 1,0-1 0,0 0-1,0 0 1,14-5 0,-2 0 2,-1-2 1,1 0-1,-2-1 1,1-1 0,-2-1-1,1-1 1,-1 0-1,-1-1 1,0-1-1,-1 0 1,19-23-1,-25 26 1,0-1-1,-1 0 0,0 0 0,0 0 0,-1-1 0,-1 0 0,-1-1 0,0 1 0,0-1 0,-1 0 0,-1 0 0,0-1 0,-1 1 0,-1-1 0,0 1 0,-1-1 0,-2-16 0,1 27-4,0-1-1,0 1 1,0 0-1,0 0 1,-1 0-1,0 0 1,0 0-1,0 0 1,0 1-1,-1-1 1,1 1-1,-1-1 1,0 1-1,0 0 1,0 0-1,0 0 1,-1 0-1,1 1 1,-1-1 0,0 1-1,0 0 1,0 0-1,0 1 1,0-1-1,0 1 1,0 0-1,0 0 1,0 0-1,-1 0 1,1 1-1,0-1 1,-1 1-1,-6 1 1,-3 0-10,1 0 0,0 0 0,0 2 0,0-1 1,0 2-1,1 0 0,-1 0 0,1 1 0,-23 13 0,23-9 3,0 0 0,0 1 0,1 0 0,0 1 0,1 0 0,1 1 0,0 0 0,0 0 0,1 1 0,-10 21 0,10-17 11,1 0 0,1 1-1,0 0 1,1 0 0,1 0-1,1 1 1,1-1 0,-1 22-1,3-33 1,1 0 0,-1 0-1,1 1 1,0-1-1,0 0 1,1 0 0,0-1-1,1 1 1,-1 0-1,1-1 1,0 1 0,1-1-1,0 0 1,0 0-1,0 0 1,0 0 0,1-1-1,0 0 1,0 0-1,1 0 1,-1-1 0,1 0-1,0 0 1,0 0-1,1-1 1,-1 1 0,1-2-1,-1 1 1,1-1-1,0 0 1,0 0 0,13 1-1,-7-1-2,0-1 0,1 0 0,-1-1 0,1 0 0,-1-1 1,0-1-1,0 0 0,0-1 0,0 0 0,0-1 0,0-1 0,-1 0 0,0 0 0,0-1 0,0-1 0,20-15 0,-18 9 7,-2 0 0,0-1 0,0-1 0,-2 0 0,0-1 0,0 0 0,-2 0 0,0-1 0,-1 0 0,0 0 0,-1-1 1,-1 0-1,-1 0 0,-1 0 0,-1-1 0,0 1 0,-1-25 0,-1 37 3,0 1 1,-1 0-1,0 0 0,0 0 1,0-1-1,-1 1 1,1 0-1,-1 0 0,0 1 1,-1-1-1,1 0 1,-1 1-1,0-1 1,0 1-1,0 0 0,-1 0 1,-5-5-1,3 5-3,0 0 1,0 0-1,-1 1 0,1-1 0,-1 1 0,0 1 1,1-1-1,-1 1 0,0 1 0,-1-1 0,-9 0 1,-3 1-17,-1 1 1,0 1 0,0 1 0,1 0-1,-1 2 1,1 0 0,-38 14 0,44-12 4,-1 0 0,1 1 1,0 1-1,1 1 0,0-1 1,1 2-1,-1 0 0,2 1 0,-1 0 1,2 0-1,-1 1 0,2 1 1,0-1-1,0 2 0,1-1 0,1 1 1,0 0-1,1 1 0,0 0 1,1 0-1,1 0 0,0 0 0,2 1 1,-3 23-1,5-35 5,0 0-1,0 0 1,0-1 0,0 1-1,0 0 1,1 0 0,0 0-1,0-1 1,0 1 0,0 0-1,0-1 1,1 1-1,0-1 1,0 1 0,-1-1-1,2 0 1,-1 0 0,0 0-1,1 0 1,-1 0 0,1-1-1,0 1 1,0-1 0,0 1-1,0-1 1,1 0-1,-1-1 1,1 1 0,-1 0-1,1-1 1,-1 0 0,1 0-1,0 0 1,-1 0 0,1 0-1,0-1 1,7 0 0,2 0-1,1 0 1,0-1-1,0-1 1,-1 0 0,1-1-1,-1-1 1,1 0 0,-1 0-1,16-9 1,-12 4 1,0-1-1,-1-1 1,0 0 0,0-1 0,-2 0 0,1-1-1,-2-1 1,15-17 0,-21 22 3,-1-1 0,1 1-1,-1-1 1,-1 0 0,0-1 0,0 1 0,-1-1-1,-1 0 1,0 0 0,0 0 0,-1-1-1,0 1 1,-1-1 0,-1-21 0,0 30-4,0-1 0,-1 0 1,0 1-1,0-1 0,0 1 1,0-1-1,-1 1 0,1 0 1,-1 0-1,0-1 0,0 1 0,0 0 1,0 1-1,-1-1 0,1 0 1,-1 1-1,0-1 0,1 1 1,-1 0-1,0 0 0,-1 0 1,1 0-1,0 0 0,0 1 1,-1 0-1,1-1 0,-1 1 0,1 0 1,-7 0-1,-10-2-13,1 1 1,-1 0-1,0 2 0,-24 2 1,28-1 15,4-1-6,-1 1 1,1 0-1,-1 1 0,1 0 0,-1 1 1,1 1-1,0 0 0,0 0 1,1 1-1,0 1 0,-1 0 0,2 0 1,-1 1-1,1 1 0,0-1 1,0 2-1,1-1 0,0 1 0,1 1 1,0 0-1,0 0 0,1 0 1,1 1-1,0 0 0,0 0 0,1 1 1,-6 18-1,7-18 7,1 0 0,0 0 0,0 0-1,1 1 1,1-1 0,0 1 0,1-1 0,1 1 0,-1-1 0,2 1 0,3 13-1,-3-19 0,0 0 0,0-1-1,1 1 1,0-1 0,1 0-1,-1 0 1,1 0 0,0-1-1,1 1 1,-1-1 0,1 0-1,0 0 1,0 0 0,1-1-1,-1 0 1,1 0-1,0 0 1,0-1 0,0 0-1,1 0 1,9 3 0,-3-3-2,0 0 1,1-1-1,-1 0 0,0-1 1,1-1-1,-1 0 1,1-1-1,-1 0 1,0-1-1,0-1 1,0 0-1,0-1 1,0 0-1,-1-1 0,1 0 1,-1-1-1,18-12 1,-21 13-1,0-1 1,0 0 0,-1 0-1,0-1 1,-1 0 0,1 0-1,-1-1 1,-1 0 0,0 0-1,0-1 1,0 1 0,-1-1-1,0-1 1,-1 1 0,0-1-1,-1 1 1,0-1 0,0 0-1,-1-1 1,0 1 0,-1 0-1,0 0 1,-1-13 0,-1 16 4,0 1 0,0 0 1,-1 0-1,0 0 0,-1 1 1,1-1-1,-1 0 0,0 1 1,0 0-1,-1 0 0,1 0 1,-1 0-1,-1 0 0,1 1 1,0-1-1,-1 1 0,0 0 1,0 1-1,0-1 0,-1 1 1,1 0-1,-1 1 0,0-1 1,1 1-1,-13-3 0,6 1-3,-1 1-1,0 1 0,0-1 0,0 2 1,0 0-1,0 1 0,0 0 0,-1 1 0,1 0 1,0 1-1,-18 5 0,16-1-12,0 1 0,0 0 0,1 1 0,0 1 0,1 0 0,0 0 0,0 2 0,1-1 0,0 2 0,1-1 0,-11 16 0,16-20 10,1 0 0,-1 1-1,1-1 1,1 1 0,-1 0-1,1 1 1,1-1 0,0 1-1,0 0 1,1-1 0,-1 1-1,2 1 1,0-1 0,0 0-1,0 0 1,1 0-1,1 0 1,-1 1 0,2-1-1,3 17 1,-2-20 1,0 1 0,0-1 0,1 0 0,0 0 0,0-1 0,0 1 0,1-1 0,0 0 0,0 0 0,0-1 0,1 1 0,-1-1-1,1 0 1,0 0 0,0-1 0,0 0 0,1 0 0,-1-1 0,1 1 0,-1-1 0,1-1 0,0 1 0,0-1 0,12 0 0,-2 0 3,0 0 0,-1-2 0,1 0 1,0 0-1,0-2 0,0 0 0,-1-1 0,0-1 1,19-7-1,-21 6 1,0-1 1,-1-1 0,0 0-1,0-1 1,0 0 0,-1-1-1,-1 0 1,0-1 0,0 0 0,-1-1-1,0 0 1,9-15 0,-14 16 0,1 1 1,-1-1 0,0 1 0,-1-1 0,-1-1 0,0 1-1,0 0 1,-1-1 0,0 0 0,-1 1 0,-1-1 0,1 0-1,-2 0 1,0 1 0,0-1 0,-5-18 0,4 26-3,1-1-1,0 1 1,-1-1 0,0 1 0,0 0 0,0 0 0,0 0 0,-1 0-1,0 0 1,0 0 0,0 1 0,0-1 0,0 1 0,-1 0-1,1 0 1,-1 0 0,0 1 0,-4-3 0,1 2-7,1 0 0,-1 1 0,0 0 0,1 1 0,-1-1 0,0 1 0,0 1 0,0-1 0,0 1 0,0 1-1,-7 0 1,-4 2-11,0 0-1,0 2 0,1 0 0,-1 1 1,2 1-1,-1 0 0,1 1 0,-23 16 1,21-12 7,1 2 0,1 0 0,1 1 0,0 0 0,1 1-1,-17 25 1,26-34 7,0 0 0,1 0 0,0 1 0,0-1 0,0 1 0,1 0 0,0 0 0,1 0-1,0 1 1,0-1 0,1 1 0,0-1 0,0 1 0,1-1 0,0 1 0,1-1 0,0 1-1,3 14 1,-2-18 6,1 0-1,0 0 0,0 0 0,0-1 1,1 1-1,-1-1 0,1 0 0,0 0 0,0 0 1,0 0-1,1-1 0,-1 0 0,1 0 1,0 0-1,0 0 0,0-1 0,0 0 0,1 0 1,-1 0-1,0-1 0,1 0 0,-1 0 1,7 0-1,5 2 2,0-2 1,0 0 0,0-1-1,1-1 1,-1 0 0,23-6-1,-28 4-2,0-1 0,-1 0 0,1-1 0,-1-1 0,0 0-1,0 0 1,0-1 0,-1 0 0,0-1 0,-1 0 0,0-1-1,0 0 1,-1 0 0,0-1 0,13-21 0,-17 26-1,-1 0 0,0-1 1,-1 0-1,1 0 0,-1 0 1,0 0-1,0 0 0,-1 0 0,0 0 1,0 0-1,0-1 0,-1 1 1,0 0-1,0-1 0,-1 1 0,0 0 1,0 0-1,0-1 0,-1 1 1,0 0-1,0 0 0,0 0 1,-1 1-1,0-1 0,0 1 0,0-1 1,-1 1-1,0 0 0,0 0 1,0 1-1,0-1 0,-1 1 0,-6-5 1,2 2-9,-1 0 1,0 0 0,0 1-1,-1 1 1,0 0 0,0 0-1,0 1 1,0 0-1,-1 1 1,1 0 0,-1 1-1,0 1 1,0 0 0,0 0-1,0 1 1,0 0-1,0 1 1,1 1 0,-1 0-1,0 0 1,1 1 0,-1 1-1,1 0 1,0 0-1,-11 7 1,10-5 0,0 1-1,1 0 1,0 1-1,1 0 1,0 1-1,0 0 1,1 0-1,0 1 0,0 0 1,1 1-1,1 0 1,0 0-1,0 0 1,1 1-1,1 0 1,0 1-1,0-1 1,1 1-1,1-1 1,0 1-1,1 1 1,-1 20-1,2-29 10,1 0 0,0 1 0,1-1 0,-1 0 0,1 0 0,0 1 0,0-1 0,0 0 0,1 0 0,0 0 0,0 0 0,0 0 0,1-1 0,-1 1 0,1-1 0,0 1 0,0-1 0,1 0 0,-1 0 0,1-1 0,0 1 0,0-1 0,0 1 0,1-1 0,-1-1 0,1 1 0,0-1 0,-1 1 0,1-1 0,0-1 0,0 1 0,1-1-1,-1 0 1,10 1 0,-1 0 0,-1-2 0,1 0 0,-1 0 0,1-1 0,-1-1 0,0 0 0,1-1 0,-1-1 0,0 0 0,-1 0 0,1-1 0,22-14 0,-21 10 8,0-1 0,-1-1-1,0 0 1,-1-1 0,-1 0-1,1-1 1,-2 0 0,10-16 0,-15 22-14,-1 0 0,1-1-1,-1 0 1,-1 0 0,0 0 0,0 0 0,0 0 0,-1-1 0,0 1 0,-1-1 0,0 1 0,0-1 0,-1 0 0,0 0 0,-1 1 0,0-1 0,-3-13 0,2 17-4,-1-1 0,1 0 0,-2 1 0,1-1 0,-1 1 0,1 0 0,-1 0 0,-1 0 0,1 1-1,-1-1 1,1 1 0,-1 0 0,-1 1 0,1-1 0,0 1 0,-1 0 0,0 0 0,1 1 0,-1 0 0,0 0 0,-10-2 0,7 2-5,0 0 1,0 0 0,0 1 0,0 1-1,-1-1 1,1 1 0,0 1-1,0 0 1,-1 0 0,1 1 0,0 0-1,0 1 1,1 0 0,-11 4-1,4 2 0,0 1-1,1 0 0,1 0 1,-1 2-1,2 0 0,-1 0 0,2 1 1,0 0-1,0 1 0,1 1 0,1 0 1,0 0-1,1 0 0,1 1 0,1 0 1,0 1-1,1-1 0,0 1 1,2 0-1,-2 19 0,4-32 16,1 1 0,0-1-1,0 1 1,0-1 0,1 0-1,0 1 1,-1-1 0,2 0 0,-1 0-1,0 1 1,1-1 0,0 0 0,0 0-1,0-1 1,0 1 0,1 0 0,-1-1-1,1 1 1,0-1 0,4 4 0,-2-4-2,1 1 0,0-1 0,0 0 1,0 0-1,0-1 0,0 0 0,0 0 1,0 0-1,1-1 0,-1 0 0,1 0 1,7 0-1,10-1-5,-1-1 1,0-2-1,0 0 1,-1-1-1,1-1 0,36-14 1,-32 8 0,0-1-1,0-1 1,-1-2 0,-1 0 0,-1-2 0,0-1 0,27-26-1,-37 31 8,-1-1 0,-1 0 0,0-1 0,0-1 0,-2 0-1,0 0 1,-1-1 0,-1 0 0,0-1 0,-1 0 0,-1 0 0,4-24-1,-9 39 1,0-1 0,0 1 0,0-1-1,-1 1 1,1 0 0,-1-1-1,0 1 1,0-1 0,-1 1 0,1-1-1,-1 1 1,0-1 0,1 1 0,-2 0-1,1-1 1,0 1 0,-1 0-1,1 0 1,-1 0 0,0 0 0,0 0-1,0 1 1,0-1 0,0 0 0,-1 1-1,1-1 1,-1 1 0,0 0-1,0 0 1,0 0 0,0 1 0,0-1-1,0 0 1,0 1 0,0 0 0,-1 0-1,1 0 1,-6-1 0,-1 1-11,0 0 0,0 1-1,0 0 1,0 0 0,0 1 0,0 0 0,1 1 0,-1 0 0,0 1 0,1 0 0,-1 0 0,-12 7 0,0 2-14,0 1 0,1 0 0,1 2 1,1 0-1,0 1 0,1 1 0,0 1 0,-22 31 1,32-39 15,1 1 1,0 0 0,1 0 0,0 1-1,1 0 1,1 0 0,0 0 0,0 0-1,1 1 1,1-1 0,0 1 0,0 0-1,1 0 1,1 0 0,1 0 0,-1 0-1,2-1 1,3 18 0,-3-24 6,-1-1 0,1 1 0,0-1 1,1 1-1,-1-1 0,1 0 0,0 0 1,0 0-1,1 0 0,-1-1 0,1 0 1,0 1-1,0-1 0,1 0 0,-1-1 1,7 5-1,-4-4 1,1-1 1,-1 1-1,1-1 0,0-1 0,0 1 1,0-1-1,1-1 0,-1 1 1,0-1-1,12-1 0,-3 0-1,1-1 0,-1-1-1,0-1 1,0-1 0,0 0-1,0-1 1,-1 0 0,0-2-1,0 0 1,21-13-1,-17 6 1,-1-1 0,0-1 0,-2 0 0,0-1 0,-1-1 0,0-1 0,-2 0-1,20-35 1,-19 28 7,-2 0 0,0-2-1,-2 1 1,-1-1 0,-2-1-1,9-45 1,-16 67-2,0 1 1,0 0-1,-1-1 1,0 1-1,0-1 1,0 1-1,-1-1 1,0 1-1,0 0 1,-1-1-1,0 1 1,0 0-1,-3-6 1,3 9-7,0 0-1,-1 0 1,1 0 0,-1 1 0,0-1 0,1 1 0,-1-1 0,0 1-1,-1 0 1,1 0 0,0 0 0,-1 1 0,1-1 0,-1 1 0,1 0-1,-1 0 1,1 0 0,-1 0 0,0 0 0,0 1 0,1 0-1,-1 0 1,-5 0 0,-3 1-6,1 0 1,-1 1-1,1 1 0,-1-1 0,1 2 1,0 0-1,0 0 0,0 1 0,0 0 1,1 1-1,0 0 0,0 0 0,1 1 1,0 1-1,0-1 0,0 2 0,-13 17 1,6-7-1,1 2 1,1 0 0,1 0-1,1 1 1,1 1 0,1 0-1,-10 33 1,18-48 2,0-1 0,0 1 0,0 0 1,1-1-1,1 1 0,-1 0 0,1 0 0,0 0 0,1-1 0,0 1 0,0 0 0,1-1 0,0 1 0,5 13 1,-5-17-1,1 1 1,0-1 0,0 1 0,1-1 0,-1 0 0,1 0 0,0-1 0,0 1 0,0-1 0,0 0 0,1 0 0,-1 0 0,1 0-1,0-1 1,0 0 0,0 0 0,0 0 0,0-1 0,0 0 0,0 0 0,1 0 0,5 0 0,2 0 3,0-2 0,0 0 0,0 0 0,-1-1 0,1 0 0,-1-1 0,1-1 0,-1 0 0,0-1 0,0 0 0,-1-1 0,1 0 0,-1 0 0,-1-2 0,1 1 0,16-17 0,1-2 14,-1-2 1,-2-1-1,0 0 1,27-45-1,-52 74-18,28-41 12,-2-2-1,-2 0 1,31-78 0,-53 118-10,-1-1 1,0 0 0,0 1 0,0-1 0,0 0 0,-1 0-1,1 0 1,-1 0 0,0 1 0,0-1 0,-1 0-1,1 0 1,-1 0 0,0 0 0,0 1 0,0-1 0,0 0-1,-1 1 1,1-1 0,-1 1 0,-4-6 0,4 7-3,-1 0 0,0-1 1,1 1-1,-1 0 0,0 0 1,-1 1-1,1-1 0,0 1 0,0-1 1,-1 1-1,1 0 0,-1 0 1,1 0-1,-1 1 0,1-1 1,-1 1-1,1 0 0,-1 0 0,1 0 1,-1 1-1,0-1 0,1 1 1,-6 1-1,-8 3-13,1 1 0,0 1 0,0 0 0,0 1 0,1 0 0,0 1 0,1 1 0,0 0 0,1 1-1,-13 14 1,7-7 6,2 1-1,0 1 1,1 0-1,1 1 1,1 1-1,-12 27 1,17-30 3,1 1 0,1 0 0,-8 40 1,13-53 4,0 1 1,1 0 0,1 1 0,-1-1-1,1 0 1,1 0 0,-1 0 0,2 0-1,-1 0 1,1 0 0,0 0 0,0-1-1,5 10 1,-5-14 2,0 1 0,0-1-1,0 0 1,1 0 0,-1 0-1,1-1 1,-1 1 0,1 0 0,0-1-1,0 0 1,1 0 0,-1 0-1,0 0 1,1 0 0,-1-1 0,1 1-1,5 1 1,-1-2 1,-1 0 0,0 0-1,0-1 1,1 0 0,-1 0 0,0-1 0,0 0-1,13-3 1,2-3 1,0 0 0,-1-2-1,0 0 1,-1-1 0,20-14-1,-8 3 8,-1-1 0,-1-1 0,-1-1 0,-2-2 0,0-1 1,-2-1-1,-1-1 0,-1-1 0,-2-1 0,0-1 0,-3-1 0,-1 0 0,21-56 0,-36 82-7,0 0-1,-1 1 1,0-1 0,0 0-1,0 0 1,-1 0 0,0 0 0,0 0-1,0 0 1,-1 1 0,0-1-1,-1 0 1,-4-12 0,5 16-10,-1 0 1,0 0 0,1 0-1,-1 0 1,0 1 0,0-1-1,-1 1 1,1 0 0,0-1-1,-1 1 1,0 0 0,1 1-1,-1-1 1,0 0 0,0 1-1,0-1 1,0 1 0,0 0 0,0 0-1,0 0 1,-1 1 0,1-1-1,0 1 1,0 0 0,-1-1-1,1 1 1,0 1 0,-1-1-1,1 0 1,0 1 0,-5 1-1,-5 2-16,1 0 0,0 0-1,0 1 1,1 1-1,-1 0 1,1 0 0,0 1-1,1 1 1,0 0 0,-10 10-1,-12 13-13,-42 54-1,55-62 29,1 2 0,2 0 0,1 1 0,-18 40 0,26-50 4,1 1 0,0 0 0,1 1 0,1-1 0,1 1 0,1 0 0,0 0 0,2 30 0,0-44 4,0 0-1,0 0 1,1 0 0,0 0-1,0 0 1,0 0-1,0-1 1,1 1 0,-1 0-1,1-1 1,0 1 0,0-1-1,0 1 1,1-1 0,-1 0-1,1 0 1,-1 0 0,1 0-1,3 2 1,-1-2 4,0 0 0,0-1-1,0 0 1,0 0 0,0 0 0,0-1-1,0 0 1,0 0 0,1 0 0,-1 0-1,0-1 1,9 0 0,7-2 12,0-2-1,0 1 1,-1-2 0,1-1-1,-1-1 1,19-9 0,-17 6-5,-1-2-1,-1 0 1,0-1 0,-1-1-1,0-1 1,-2-1 0,1-1-1,-2 0 1,0-1 0,16-24-1,-14 15 0,0 0-1,-2-2 1,-1 0 0,-2 0-1,-1-1 1,-1-1-1,7-32 1,-16 54-5,0-1 0,0 1 1,-1-1-1,-1 0 0,1 1 0,-2-1 1,1 0-1,-1 1 0,-1-1 0,0 0 1,0 1-1,-4-11 0,4 16-7,0 0-1,-1 1 1,1-1-1,0 1 1,-1-1-1,0 1 0,0 0 1,0 0-1,0 0 1,0 0-1,-1 1 1,1-1-1,-1 1 1,0 0-1,0 0 1,1 0-1,-1 0 1,-1 1-1,1 0 1,0 0-1,0 0 1,0 0-1,-1 1 1,1-1-1,0 1 1,0 0-1,-1 0 1,1 1-1,-7 1 1,-5 1-30,0 0 0,1 2 0,-1 0 0,1 1 0,0 0 0,1 1 0,-1 0 0,1 2 0,1 0 0,-15 11 0,-18 19-70,-55 59 0,78-74 58,-8 7-15,1 2 1,-35 51 0,56-71 51,1 0 0,1 1-1,0 0 1,0 0 0,1 0 0,1 1 0,1 0 0,0 0-1,1 0 1,-2 19 0,5-29 9,0 0 1,0 0-1,0 0 0,1 0 0,0 0 0,0 0 1,0 0-1,0 0 0,1-1 0,0 1 0,0 0 1,0-1-1,0 1 0,1-1 0,0 0 0,0 0 1,0 0-1,0 0 0,1-1 0,-1 1 0,1-1 1,0 0-1,0 0 0,0 0 0,0-1 0,1 1 1,-1-1-1,1 0 0,0 0 0,-1-1 0,1 1 0,0-1 1,9 1-1,2 1 10,0-1 1,0-1 0,0-1-1,0 0 1,0-1-1,0 0 1,0-2-1,0 0 1,21-7-1,-20 3-7,0 0 0,0-2 0,-1 0 0,0-1 0,0 0 0,-2-1-1,1-1 1,-1-1 0,-1 0 0,0 0 0,-1-1 0,10-16 0,2-5 3,-1-1 1,-3-1 0,-1-1-1,17-47 1,-31 71-11,0 1 0,-1-1 0,-1 1 0,0-1-1,-1 0 1,-1 0 0,0-1 0,0 1 0,-3-18 0,1 26-5,0 1 1,0 1-1,0-1 0,0 0 1,-1 0-1,0 0 0,0 1 1,0-1-1,-1 1 0,0-1 1,1 1-1,-1 0 0,-1 0 1,1 0-1,-1 1 0,1-1 1,-1 1-1,0 0 0,0 0 1,-1 0-1,1 1 0,0-1 1,-1 1-1,0 0 0,1 0 1,-1 1-1,0-1 1,-8 0-1,-1 0-17,1 2-1,-1-1 1,0 2 0,1 0-1,-1 0 1,1 1 0,-1 1-1,1 0 1,0 1 0,0 1-1,0 0 1,0 0-1,-17 12 1,-16 10-85,2 3 0,-43 35 0,34-22 21,-95 97-1,132-122 81,0 1-1,1 0 1,2 1-1,-1 1 1,2 0-1,1 0 0,1 1 1,1 1-1,-7 24 1,14-43 5,1 0 1,0 0 0,0 0 0,1 0 0,-1 0-1,1 0 1,0 0 0,0 0 0,0 0-1,1 0 1,-1 1 0,1-1 0,0 0-1,0 0 1,0 0 0,1-1 0,-1 1-1,1 0 1,0 0 0,0-1 0,1 1 0,-1-1-1,1 0 1,-1 0 0,1 0 0,0 0-1,4 3 1,1-1 14,0-1 0,0 0-1,0 0 1,1-1 0,0 0 0,-1-1 0,1 0-1,0 0 1,0-1 0,0 0 0,13 0-1,7-2 9,0-1-1,-1-1 0,1-1 0,-1-2 1,0-1-1,-1-1 0,1-1 0,-1-2 0,-1 0 1,40-25-1,-29 13-5,0-2 0,-2-1 0,-1-2 1,-1-1-1,-2-2 0,36-44 0,-65 72-13,30-36 43,44-72 0,-69 100-38,-1-1 0,0 1 0,-1-1 0,0-1 0,-1 1 0,0-1 1,-1 1-1,0-1 0,-1 0 0,-1 0 0,0-25 0,-2 33-3,1 1-1,-1-1 1,-1 0-1,1 1 1,-1-1-1,0 1 1,0 0 0,0-1-1,0 1 1,-1 0-1,0 0 1,0 1-1,0-1 1,0 0-1,0 1 1,-1 0 0,0 0-1,0 0 1,1 0-1,-1 1 1,-1-1-1,1 1 1,0 0-1,-1 0 1,1 1-1,-1-1 1,1 1 0,-1 0-1,-9-1 1,-1 0-28,0 1 0,0 0 0,0 1 0,0 1 0,0 0 0,1 1 1,-1 1-1,-24 7 0,5 2-46,1 2 0,0 1 0,2 2 0,-1 1 0,-46 36 0,55-36 50,1 1 1,1 1-1,0 1 0,2 1 1,0 0-1,1 2 1,-20 36-1,32-49 17,1 0 0,0 0-1,1 0 1,0 0 0,0 1 0,2 0 0,-1-1-1,2 1 1,-1 0 0,2 0 0,-1 0-1,3 16 1,-1-22 13,0-1 0,0 1-1,1-1 1,0 0 0,0 1-1,0-1 1,1 0 0,0 0 0,-1-1-1,2 1 1,-1-1 0,1 1-1,-1-1 1,1 0 0,0 0-1,1-1 1,-1 1 0,0-1-1,1 0 1,0 0 0,0 0 0,0-1-1,0 0 1,0 0 0,1 0-1,-1 0 1,0-1 0,9 1-1,3 0 5,-1 0 0,1-1 0,-1 0 0,1-2 0,0 0 0,-1-1 0,0 0 0,26-8 0,-17 2 0,0-1 0,-1-1 0,-1-2 0,42-26 0,-14 1 36,-1-2-1,-2-3 1,72-81-1,-71 67-7,-2-1-1,39-66 1,-65 90-25,-2-1 0,-2-1 0,0-1 0,-3 0 0,16-61 1,-27 85-8,-1 1 1,0-1 0,0 0 0,-2 0 0,1 0 0,-2 0 0,-1-13 0,2 21-13,-1 1-1,0-1 1,0 1-1,0 0 1,0 0 0,0-1-1,-1 1 1,1 0-1,-1 0 1,0 0 0,0 1-1,0-1 1,-1 0-1,1 1 1,0-1 0,-1 1-1,0 0 1,1 0-1,-1 0 1,0 0-1,0 0 1,0 1 0,0-1-1,-1 1 1,1 0-1,0 0 1,-1 0 0,-4 0-1,-3-1-24,0 2 1,-1 0-1,1 0 0,0 1 0,-1 0 1,1 1-1,0 1 0,0-1 0,0 2 1,0-1-1,1 2 0,-14 6 0,2 1-15,0 1 0,1 1-1,1 1 1,-29 27 0,22-15 47,1 2 0,2 0 0,1 2 0,1 1 0,2 0 0,1 2 0,1 0 1,2 1-1,2 0 0,1 1 0,2 1 0,1 0 0,-8 67 0,17-92 18,0 0-1,1 0 0,1 0 1,-1-1-1,2 1 1,0 0-1,0 0 1,1-1-1,0 0 0,6 12 1,-7-19-11,0 1-1,0-2 1,0 1 0,1 0 0,0 0 0,0-1-1,0 1 1,0-1 0,0 0 0,1 0-1,-1 0 1,1-1 0,0 1 0,0-1-1,0 0 1,0 0 0,0 0 0,0 0 0,1-1-1,-1 0 1,0 0 0,1 0 0,-1 0-1,1-1 1,-1 0 0,1 0 0,-1 0 0,9-1-1,1-2-1,0 0 0,-1-1 1,1 0-1,-1-1 0,0-1 0,0 0 0,-1-1 0,0 0 0,11-9 0,102-87 35,-101 81-39,16-15 16,-1-1 0,-3-2 0,-1-2 0,52-81-1,-71 97-9,-2 0-1,0-1 0,-2-1 0,-1-1 0,-1 1 0,-1-2 1,-2 1-1,-1-1 0,-2 0 0,2-32 0,-6 55-9,0 1 0,0 0 0,-1 0 0,0-1-1,0 1 1,0 0 0,-1 0 0,0 0 0,0 0 0,0 1-1,-1-1 1,0 1 0,0-1 0,-6-7 0,6 10-14,1 1 1,-1-1-1,0 1 0,0 0 1,0 0-1,-1 0 1,1 0-1,0 0 1,-1 1-1,1-1 1,-1 1-1,0 0 0,1 0 1,-1 1-1,0-1 1,1 1-1,-1 0 1,0 0-1,0 0 1,1 0-1,-1 0 0,0 1 1,0 0-1,1 0 1,-6 2-1,-11 4-52,1 0-1,1 2 1,-1 1-1,1 0 1,1 1-1,-18 14 1,-6 8-22,-44 47 0,53-46 63,0 2 0,3 2 0,-46 76 0,58-85 25,2 1-1,1 1 1,1 0 0,2 1 0,2 0 0,-8 42-1,16-67 14,0-1-1,0 0 0,0 1 1,1-1-1,0 1 0,1-1 1,-1 1-1,1-1 0,1 1 1,-1-1-1,5 11 0,-5-14-6,1-1 1,0 0-1,0 1 0,-1-1 0,1 0 1,1 0-1,-1 0 0,0 0 0,0-1 1,1 1-1,-1-1 0,1 1 1,-1-1-1,1 0 0,0 0 0,0 0 1,-1 0-1,1 0 0,0-1 0,0 1 1,0-1-1,0 0 0,0 0 0,-1 0 1,1 0-1,0 0 0,0-1 0,3 0 1,17-3 0,1-2-1,-1 0 1,0-1 0,-1-1 0,0-2 0,0 0 0,-1-1 0,-1-1 0,25-19 0,-12 7 15,-1-3 0,-1-1 0,-2-1 0,40-50 0,-43 46 3,-2-1 1,-2-2 0,-1 0 0,-2-1 0,-2 0 0,-1-2 0,-2 0-1,-1-1 1,-3 0 0,7-47 0,-16 75-16,0 0 0,-1 0 0,-1 1 1,1-1-1,-2 0 0,0 1 0,-1-1 0,0 1 0,0-1 0,-7-14 0,8 23-16,0-1 0,0 1 0,0-1 0,0 1 0,0 0 0,-1 0 0,0 0 0,1 0 0,-1 0 0,0 0 0,0 1 0,-1-1 0,1 1 0,0 0 0,-1 0 0,1 0 0,-1 1 0,0-1 0,0 1 0,1 0 0,-1 0 0,0 0 0,0 1 0,0-1 0,0 1 0,0 0 0,0 0 0,0 0 0,0 1 0,0-1-1,0 1 1,0 0 0,-4 2 0,-6 2-39,0 1 0,0 1-1,1 0 1,-1 1-1,1 0 1,1 1 0,0 1-1,-17 17 1,-5 7-45,-40 54-1,54-61 78,2 0 0,1 1 0,1 1 0,-20 51 0,28-60 6,1 1 1,1 0 0,1 1-1,1-1 1,1 1 0,0 0-1,2 42 1,1-58 11,1-1 1,-1 0-1,1 1 1,0-1-1,1 0 1,-1 0-1,1 0 1,0 0-1,0 0 1,0 0-1,1-1 1,0 1-1,0-1 1,0 1-1,0-1 1,1 0-1,0 0 1,-1-1-1,1 1 1,8 4-1,-7-5 5,1-1 0,1 1 0,-1-1 0,0 0 0,0-1 0,1 1 0,-1-1 0,1-1 0,-1 1 0,1-1 0,-1 0 0,1-1 0,-1 1 0,1-1 0,-1-1 0,10-2 0,3-3 2,0-1 1,0 0 0,-1-1-1,0-1 1,-1-1 0,0-1-1,-1 0 1,0-1 0,-1-1-1,0 0 1,-1-1 0,-1-1-1,16-23 1,2-8 51,-1-2 0,-3 0 0,34-88-1,-50 109-28,-1 0-1,-2-1 0,-1-1 0,-1 0 0,4-57 0,-9 75-34,-2-1 0,0 1 0,0 0 0,-1 0-1,0 0 1,-1 0 0,-7-18 0,6 23-14,1 0 1,0 1 0,-1-1 0,-1 1-1,1 0 1,-1 0 0,0 1-1,0-1 1,0 1 0,-1 0 0,0 1-1,0-1 1,-10-4 0,11 6-12,0 0 1,0 1-1,-1 0 1,1 0-1,-1 0 1,1 1-1,-1-1 0,0 2 1,1-1-1,-1 0 1,0 1-1,0 0 1,0 1-1,1-1 1,-10 3-1,7-1-2,0 1 0,-1 1-1,1-1 1,1 1 0,-1 1 0,1-1-1,-1 1 1,1 0 0,-8 9 0,-4 5-9,1 1 0,2 1 0,0 1 0,1 0 0,-22 43 1,15-20 11,2 1 1,-25 83 0,39-105 19,0 0-1,2 0 1,1 1 0,1-1 0,0 1-1,2-1 1,5 40 0,-4-58 14,0 1 1,0-1-1,1 1 0,0-1 0,0 0 1,1 0-1,-1 0 0,1 0 1,1 0-1,-1 0 0,1-1 1,0 0-1,0 0 0,1 0 1,-1 0-1,1 0 0,0-1 0,0 0 1,1 0-1,-1-1 0,7 4 1,-5-4 2,0-1 1,0 0 0,0 0 0,0-1-1,0 0 1,0 0 0,1-1-1,-1 0 1,0 0 0,0-1-1,0 1 1,0-2 0,0 1 0,0-1-1,0 0 1,0 0 0,0-1-1,-1 0 1,7-4 0,5-4-6,0 0 0,-1-2-1,-1 0 1,0 0 0,-1-2 0,-1 0 0,25-32 0,73-130 102,-104 163-103,7-11 15,-2-1 0,-1-1 0,-1 0 0,-2-1-1,11-45 1,-18 62-16,0 0 0,0-1 1,-1 0-1,-1 1 0,1-1 0,-2 0 0,0 1 0,0-1 0,-1 1 0,-1-1 1,0 1-1,0 0 0,-1 0 0,-1 0 0,1 0 0,-12-16 1,13 23-20,0 0 1,0 0 0,0 0 0,0 1-1,-1-1 1,1 1 0,-1 0 0,0 0-1,0 0 1,-1 1 0,1-1 0,0 1 0,-1 0-1,1 1 1,-1-1 0,0 1 0,1-1-1,-1 1 1,0 1 0,0-1 0,0 1 0,0 0-1,0 0 1,0 0 0,1 1 0,-1-1-1,0 1 1,0 0 0,0 1 0,1-1-1,-1 1 1,1 0 0,-9 5 0,-1 1-24,-1 2 0,1-1 1,0 2-1,1 0 0,1 1 1,0 0-1,0 0 0,-14 22 0,-5 13 19,2 0 0,2 3 0,2 0 0,2 1 0,3 2-1,2 0 1,-12 58 0,27-94 14,0 0 0,1 0 0,0-1 1,2 1-1,0 0 0,1 0 0,1 0 0,4 22 0,-5-35 9,1 1 0,-1-1 0,1 1 1,-1-1-1,1 0 0,0 0 0,1 0 0,-1 0 0,1 0 0,0 0 0,0 0 0,0-1 0,0 0 0,1 1 0,-1-1 0,1 0 0,0-1 1,0 1-1,0-1 0,0 0 0,0 0 0,0 0 0,1 0 0,-1-1 0,1 1 0,-1-1 0,1-1 0,0 1 0,-1 0 0,1-1 0,0 0 1,-1 0-1,1-1 0,7-1 0,1 0 3,-1-1 0,1-1 1,-1 0-1,0-1 1,0 0-1,0-1 0,-1 0 1,1-1-1,-2 0 0,1-1 1,-1 0-1,0-1 1,-1 0-1,12-14 0,5-9 37,-1 0-1,-2-2 0,25-47 1,-24 37 15,-2-1 1,31-91-1,-48 120-53,0 0 0,-2 0 1,0-1-1,0 1 0,-2-1 0,0 0 0,0 0 0,-2 1 1,0-1-1,-1 0 0,-1 1 0,-7-25 0,9 37-17,0 1 0,0-1-1,0 1 1,-1-1 0,1 1-1,-1 0 1,0-1 0,0 1-1,0 0 1,-1 0 0,1 1-1,-1-1 1,1 0 0,-1 1-1,0-1 1,0 1 0,0 0-1,0 0 1,0 0 0,-1 1-1,1-1 1,-1 1 0,1-1-1,-1 1 1,1 0 0,-1 1-1,0-1 1,1 1 0,-1-1-1,0 1 1,1 0 0,-1 0-1,0 1 1,1-1-1,-1 1 1,0 0 0,-4 1 0,-4 3-49,0 0 1,1 0-1,0 1 1,0 1-1,0 0 1,0 0-1,1 1 1,1 1-1,-15 14 1,-5 12-27,1 1 1,2 1 0,1 1-1,-25 55 1,15-20 33,-37 119 0,66-172 43,0 1 1,2 0-1,0 0 1,2 0-1,-1 34 1,3-49 3,1-1 0,-1 0 0,1 0 1,0 1-1,0-1 0,1 0 0,0 0 0,-1 0 0,2 0 0,-1-1 1,0 1-1,5 5 0,-5-8 4,0 0-1,1 0 1,-1 0 0,1 0-1,-1 0 1,1 0 0,0 0 0,0-1-1,0 1 1,0-1 0,0 0-1,0 0 1,0 0 0,0-1-1,0 1 1,1-1 0,-1 1 0,0-1-1,0 0 1,1 0 0,4-2-1,0 1 5,1-1 0,-1 0 0,1-1 0,-1 0 0,0 0 0,0-1 0,0 0 0,-1-1-1,0 1 1,0-1 0,12-11 0,8-9 0,33-41 0,-48 53-5,32-39 16,-2-1 1,39-68 0,-67 99-7,-2-1 1,0 0 0,-2-1 0,0-1-1,-2 1 1,-1-1 0,-1-1 0,6-44-1,-12 60-6,0 0-1,0 0 1,-1 0 0,0 1-1,-1-1 1,0 0-1,-1 1 1,0-1-1,0 1 1,-1 0-1,0 0 1,0 0-1,-1 0 1,-1 1-1,-9-13 1,11 16-30,-1 1 0,1 0-1,-1 0 1,0 0 0,0 0 0,0 1 0,0 0-1,-1 0 1,1 0 0,-1 1 0,0 0 0,0 0 0,1 0-1,-2 1 1,1 0 0,0 0 0,0 0 0,0 1-1,0 0 1,0 0 0,0 1 0,0 0 0,-1 0 0,1 0-1,0 0 1,-6 4 0,-2 1-50,-1 0-1,1 2 1,0 0 0,1 0-1,0 1 1,0 1 0,1 0-1,0 1 1,-16 20-1,-6 9-143,-44 71 0,48-64 165,2 1 0,-36 85 1,57-115 69,0 0 1,2 0 0,0 0-1,1 1 1,1-1 0,0 1 0,2 0-1,0 0 1,1 0 0,1 0-1,5 29 1,-5-42 0,0 0 0,1 0 0,0-1-1,0 1 1,0-1 0,0 1 0,1-1 0,0 0 0,0 0 0,1 0 0,-1-1-1,1 1 1,0-1 0,1 0 0,-1 0 0,0 0 0,1 0 0,0-1-1,0 0 1,0 0 0,0 0 0,1-1 0,8 4 0,-7-5 18,1 1 0,0-2 0,0 1 0,-1-1 1,1 0-1,0 0 0,0-1 0,0 0 0,-1-1 0,1 1 0,-1-1 1,1-1-1,-1 0 0,0 0 0,0 0 0,0-1 0,8-5 1,6-6-2,0-2 0,0 0 0,-2-1 0,0-1 0,-2-1 0,0 0 0,20-33 0,-9 9 63,-3-2 1,36-87-1,-50 106-62,-2 0 0,-1 0-1,-1-1 1,-1 0 0,-1 0-1,-2 0 1,-1-1 0,-1 1-1,-1-1 1,-2 0 0,-7-38-1,8 62-43,0 0 0,-1 0-1,1 0 1,-1 0-1,0 0 1,-1 0-1,1 1 1,-1-1-1,0 1 1,0 0-1,0-1 1,-1 1-1,0 1 1,1-1-1,-1 0 1,0 1-1,-1 0 1,1 0-1,-1 0 1,-8-3-1,8 4-13,-1 1 1,1 0-1,-1 0 0,1 1 0,-1-1 0,0 1 0,0 0 0,1 1 0,-1-1 0,1 1 1,-1 0-1,0 1 0,1 0 0,0-1 0,-1 1 0,1 1 0,0-1 0,0 1 1,-6 4-1,-6 6-26,0 0 0,1 1 0,0 1 1,1 0-1,0 1 0,2 1 0,0 0 0,-17 30 1,-7 21-53,-28 73 0,53-114 70,3-7 13,-88 220-92,85-203 98,2 0 0,1 0 1,1 1-1,-3 65 1,11-98 4,0 0 1,0 0-1,0 0 1,0 1-1,1-1 1,0 0 0,0 0-1,0 0 1,1 0-1,-1 0 1,1-1 0,1 1-1,-1 0 1,1-1-1,4 7 1,-5-9 3,1 1 0,0-1 0,0 0 0,0 0 1,0-1-1,0 1 0,1 0 0,-1-1 0,0 0 0,1 0 0,-1 0 0,1 0 1,-1-1-1,1 1 0,0-1 0,-1 0 0,1 0 0,-1 0 0,1 0 0,0-1 1,-1 1-1,5-2 0,7-2 6,0-1 1,0-1 0,-1 0-1,1 0 1,-1-2-1,-1 1 1,1-2-1,-2 0 1,1-1-1,-1 0 1,19-21 0,10-14 110,57-85 1,-78 103-50,15-23 35,-2 0 0,29-61 1,-54 95-91,-1-1 0,0 1 0,-1-1 0,-1 0 0,-1 0 0,0 0 0,-2-1 0,0 0 0,0 1 1,-2-1-1,-2-31 0,1 43-12,-1 0 1,1 0 0,-1 1 0,0-1-1,0 0 1,0 1 0,-1-1-1,0 1 1,0 0 0,0 0 0,-1 0-1,0 1 1,0-1 0,0 1 0,0 0-1,-7-5 1,7 6-14,1 1-1,-1 1 1,0-1-1,1 0 1,-1 1 0,0 0-1,0 0 1,0 0-1,1 0 1,-1 1 0,0 0-1,0 0 1,0 0-1,0 0 1,0 0 0,0 1-1,0-1 1,0 1-1,0 0 1,0 1 0,1-1-1,-1 0 1,0 1-1,1 0 1,-7 4 0,-6 6-27,-1 1 1,2 0 0,0 1-1,0 0 1,1 2 0,-12 18 0,-70 110-37,77-113 59,-28 45-13,-38 87 0,72-135 29,1 1 1,2 1-1,1-1 0,1 2 1,2-1-1,-5 54 1,11-77 6,0 0 0,0 1 0,0-1 0,1 0 0,0 0 0,1 0 0,-1 0 0,1 0 0,1 0 0,-1-1 0,1 1 0,7 11 0,-7-15 9,0 1 0,0-1 0,0 0 0,0 0-1,0 0 1,1-1 0,-1 1 0,1-1-1,0 0 1,0 0 0,0 0 0,0 0-1,0-1 1,0 0 0,0 0 0,1 0 0,-1 0-1,0 0 1,1-1 0,-1 0 0,0 0-1,7-1 1,4-1 5,-1-1 0,1-1 0,-1 0 0,0-1 0,0 0 0,-1-1 0,0-1 0,0 0-1,0-1 1,-1 0 0,0-1 0,0 0 0,-1-1 0,14-16 0,11-14 15,-1-2 0,45-71 0,-60 81 14,-2 0 1,-1-2-1,-1 0 0,-2 0 0,-2-1 0,-1-1 0,-1 0 0,4-40 0,-10 52-33,-2 0 1,-1 0-1,-1 0 0,-1 0 0,-1 0 0,-1 0 0,-1 0 1,-1 1-1,-1-1 0,-1 1 0,-1 1 0,-1-1 0,-18-31 1,21 44-33,-1 0 1,0 1 0,0-1 0,-1 2 0,0-1 0,0 1 0,-1 0 0,0 1 0,-13-9 0,17 14-2,1-1 0,-1 1 0,1 0 0,-1 0 0,0 0 0,0 1 0,0 0 0,0 0 0,0 0 0,0 0 0,0 1 0,-1 0 0,1 0 0,0 0 0,0 1 0,0 0 0,0 0 0,0 0 0,0 1 0,0-1 0,0 1 0,1 0 0,-7 4 0,-1 2-3,1 1 1,0 0-1,0 0 1,1 1-1,0 1 1,1-1 0,0 2-1,1-1 1,0 1-1,1 1 1,0-1-1,1 1 1,0 0-1,-4 15 1,3-4 18,0 1 0,1 0 0,2 0 0,0 1 1,2-1-1,0 1 0,3 26 0,0-40 4,1 1 1,0-1-1,1 1 0,0-1 1,1 0-1,0 0 0,1-1 1,0 1-1,1-1 0,0 0 1,1 0-1,14 17 0,-17-23 12,0-1 0,1 1 0,0-1 0,0 0 0,0-1-1,0 1 1,0-1 0,1 0 0,0 0 0,0 0 0,-1-1-1,1 0 1,1 0 0,-1-1 0,0 0 0,0 0 0,0 0-1,1-1 1,-1 0 0,0 0 0,1 0 0,-1-1 0,0 0-1,1 0 1,-1-1 0,0 1 0,6-4 0,4-2-9,0-1 1,0-1-1,-1-1 0,-1 0 1,0 0-1,0-1 0,-1-1 1,-1-1-1,0 0 0,0 0 1,-1-1-1,16-27 1,-11 13 0,-1-1 1,-1 0-1,-1-2 1,-2 1 0,0-1-1,5-35 1,-13 45 8,0-1 0,-2 0 0,-1 0 0,0 0 1,-1 0-1,-2 1 0,0-1 0,-2 0 0,0 1 0,-1 0 1,-1 0-1,-11-22 0,11 30-9,0 0 0,0 1 0,-1-1 1,-1 2-1,0 0 0,0 0 0,-1 0 0,-18-14 0,20 19-15,-1 0 0,0 1 0,0 0 0,-1 0 0,1 1 0,-1 0 0,0 1 0,0 0 0,0 0 0,0 1 0,0 1 0,-19-2 0,24 3-7,-1 0 0,1 0 0,0 1 0,0-1 0,-1 1 0,1 0-1,0 1 1,0-1 0,0 1 0,0 0 0,0 0 0,1 1 0,-1 0-1,0-1 1,1 1 0,0 1 0,-7 6 0,6-5 4,0 2 1,1-1-1,-1 1 0,2-1 1,-1 1-1,1 0 1,0 1-1,0-1 0,1 0 1,0 1-1,-1 8 1,0 2 3,1-1 1,1 1 0,1 0-1,1 0 1,0 0 0,1 0-1,1-1 1,1 1 0,1-1-1,6 17 1,-7-24 8,1 0 0,0 0 0,1 0-1,0-1 1,1 1 0,0-2 0,0 1 0,1-1 0,0 0-1,0-1 1,1 1 0,-1-2 0,2 1 0,-1-1 0,1-1-1,0 0 1,0 0 0,11 3 0,-12-6 13,-1 0 0,0 0 0,1-1 1,-1 0-1,1 0 0,0-1 0,-1 0 0,1-1 1,-1 1-1,1-2 0,-1 1 0,1-1 0,-1-1 1,0 0-1,0 0 0,0 0 0,0-1 0,-1 0 1,1-1-1,-1 1 0,0-1 0,-1-1 0,1 1 1,6-8-1,-8 7-2,1 0 1,-2-1-1,1 1 0,0-1 1,-1 0-1,0 0 1,-1 0-1,0-1 0,0 1 1,0-1-1,-1 0 1,1-10-1,-1 5-1,-1 1 0,-1-1 1,0 0-1,-1 0 0,0 0 0,-1 1 0,-4-14 1,-4-8 11,-1 1 0,-3 1 1,0 0-1,-33-52 0,36 65-36,-1 1-1,-1 1 1,0 1 0,-2-1-1,0 2 1,0 0 0,-27-18-1,37 29-7,-1 0-1,0 1 1,0 0-1,0 0 1,0 1 0,0-1-1,-1 1 1,1 1-1,-1-1 1,1 1-1,-1 0 1,-6 1 0,7 0 3,1 1 1,0 0-1,0 0 1,0 0-1,0 1 1,0 0-1,0 0 1,0 0-1,0 0 1,1 1-1,-1 0 1,1 0-1,0 0 1,0 0-1,0 1 1,0 0-1,-4 5 1,0 1 6,1 1 0,-1 1-1,2-1 1,0 1 0,0 0 0,1 0 0,0 1 0,1-1 0,1 1 0,0 0-1,1 0 1,0 1 0,1-1 0,0 0 0,1 0 0,1 1 0,0-1 0,1 0-1,4 17 1,-4-22 9,0 0 1,0 1-1,1-1 0,0 0 0,1-1 0,-1 1 0,2 0 0,-1-1 0,1 0 0,0 0 0,0-1 0,1 1 0,0-1 1,0 0-1,1-1 0,-1 1 0,1-1 0,0-1 0,1 1 0,-1-1 0,1 0 0,0-1 0,0 0 0,0 0 1,0-1-1,0 0 0,1 0 0,-1-1 0,1 0 0,13-1 0,-15 0 14,0 0 0,0-1 0,0 0 0,0 0 0,0 0 0,0-1 0,-1 0 0,1-1 0,-1 1 0,1-1 0,-1-1 0,0 1-1,0-1 1,-1 0 0,1 0 0,7-8 0,-6 4 2,-1 0-1,0 0 1,-1-1 0,0 1-1,0-1 1,0 0-1,-1 0 1,-1-1 0,0 1-1,3-16 1,-2 3 5,-1 1 0,-1 0 1,-2-1-1,0 1 0,-1-1 1,-1 1-1,-1-1 0,0 1 1,-2 0-1,-9-26 0,5 25-7,-1 0-1,-1 1 0,-1 0 1,-1 1-1,-1 1 1,0 0-1,-1 0 0,-21-19 1,28 32-17,1 0 1,-1 0-1,0 0 1,0 1 0,0 0-1,-1 1 1,0 0 0,0 0-1,0 1 1,-11-3-1,14 5-8,-1 0 0,1 1 0,-1 0-1,0 0 1,1 0 0,-1 1 0,0 0 0,1 0-1,-1 1 1,1-1 0,0 1 0,0 1 0,-1-1-1,1 1 1,1 0 0,-8 5 0,7-4 4,1 1 1,-1-1-1,1 1 1,-1 0-1,2 1 1,-1-1-1,0 1 1,1 0-1,0 0 1,1 1-1,-1-1 1,1 1-1,0-1 1,1 1-1,-3 9 0,3-4 4,0-1-1,1 0 1,0 1-1,0 0 0,1-1 1,1 1-1,0-1 1,0 1-1,5 15 0,-3-16 7,1 0-1,0 0 0,0 0 0,1-1 1,0 0-1,1 0 0,0 0 0,0-1 1,13 13-1,-14-16 2,0-1 1,0-1-1,1 1 1,-1-1-1,1 0 1,0 0-1,1-1 0,-1 0 1,0 0-1,1 0 1,0-1-1,0 0 1,-1 0-1,1-1 1,12 1-1,-14-1 6,0-1 0,-1 0 0,1 0 0,0-1 0,0 1 0,0-1 0,-1 0 0,1 0 0,0-1 0,-1 1 0,1-1 0,-1 0 0,0-1 0,1 1 0,-1-1 0,0 1 0,0-1 0,-1 0 0,1-1 0,-1 1 0,1-1 0,-1 1 0,0-1 0,-1 0 0,1 0 0,-1 0 0,1-1 0,-1 1 0,0-1 0,-1 1 0,1-1 0,-1 1 0,0-1 0,0 0 0,-1 0 0,1-4 0,1-7 5,-2 0 0,0 0 0,0 0 0,-2 0 0,0 0 0,0 1 0,-2-1-1,0 1 1,-11-27 0,7 25-6,0 0-1,-2 0 0,0 1 1,-1 0-1,0 0 0,-2 2 1,0-1-1,0 2 0,-1-1 1,-1 2-1,-26-18 0,32 24-18,-1 1 0,1 0 1,-1 1-1,0 0 0,-1 0 0,1 1 0,0 0 0,-1 1 0,0 0 0,1 1 0,-1 0 0,0 1 1,0 0-1,0 1 0,1 0 0,-1 0 0,0 1 0,1 1 0,-1 0 0,1 0 0,0 1 0,-10 5 1,13-6 2,0 1 0,1 0 0,-1 0 0,1 1 0,0-1 0,0 1 0,1 1 0,0-1 0,-1 1 0,2 0 0,-1 0 0,1 0 0,0 1 0,0-1 0,1 1 0,0 0 0,0 0 0,0 1 0,1-1 0,0 0 0,1 1 0,0-1 0,0 1 0,0 0 0,1-1 0,1 10 0,0-8 8,0-1 0,1 1-1,0 0 1,0-1 0,1 0-1,0 1 1,1-1 0,0 0-1,0-1 1,1 1 0,0-1-1,0 0 1,0 0 0,1 0-1,0-1 1,1 0 0,-1 0-1,1 0 1,0-1 0,1 0-1,-1-1 1,12 6 0,-10-6 0,-1-1 0,2 0 0,-1 0 0,0-1 0,0 0 0,1 0 0,-1-1 1,1 0-1,-1-1 0,1 0 0,-1-1 0,11-1 0,-15 1 7,0 0 0,0-1 0,0 0 0,-1 1 0,1-2 0,-1 1 0,1 0 0,-1-1 0,0 0 0,0 0 1,0 0-1,0 0 0,0-1 0,-1 0 0,0 1 0,1-1 0,-2-1 0,1 1 0,0 0 0,-1-1 0,0 1 0,0-1 0,0 0 0,1-5 0,-1 2 3,0-1 0,-1 0 0,0 1 0,-1-1-1,0 0 1,0 0 0,-1 0 0,0 1 0,0-1 0,-1 0 0,0 1-1,-1-1 1,0 1 0,0 0 0,-1 0 0,0 0 0,0 0 0,-1 1-1,-7-10 1,-11-12-1,-2 1-1,-1 1 1,-37-30 0,24 22-10,27 24 2,2 1-9,-1 0 0,0 0 0,-1 1 0,0 1-1,-18-11 1,27 18 3,0 0-1,0-1 0,0 1 0,0 1 0,0-1 1,-1 0-1,1 1 0,0-1 0,0 1 1,0 0-1,-1 0 0,1 0 0,0 1 0,0-1 1,-1 1-1,1 0 0,0 0 0,0 0 1,0 0-1,0 0 0,0 1 0,0-1 0,1 1 1,-1 0-1,0 0 0,1 0 0,-1 0 0,1 0 1,0 0-1,-3 4 0,-4 7 0,0 0 1,0 0-1,2 0 0,0 1 0,0 0 1,1 0-1,1 1 0,0 0 0,1 0 1,-3 24-1,5-24 1,0-1 1,1 1 0,1 0-1,0-1 1,1 1-1,1-1 1,0 1 0,1-1-1,0 1 1,1-1 0,8 18-1,-10-27 8,1 0 1,0 0-1,0 0 0,0 0 0,0 0 0,1-1 1,0 1-1,0-1 0,0 0 0,0 0 0,1-1 1,-1 1-1,1-1 0,0 0 0,0 0 0,1 0 1,-1-1-1,0 0 0,1 0 0,-1 0 0,1-1 1,0 0-1,-1 0 0,1 0 0,0-1 1,0 0-1,0 0 0,-1 0 0,1-1 0,0 0 1,0 0-1,-1 0 0,1-1 0,6-2 0,3-2 21,1-1-1,-1 0 0,0-1 0,-1-1 0,0 0 0,0-1 0,-1 0 0,0-1 1,0 0-1,18-24 0,-25 27-17,0 0 1,0 0 0,-1-1-1,0 0 1,0 0-1,-1 0 1,0 0-1,-1-1 1,0 0 0,0 0-1,-1 0 1,1-10-1,-3 14 1,0 0-1,-1 0 1,1 0-1,-1 0 1,0 0 0,-1 0-1,0 0 1,0 0-1,0 1 1,0-1-1,-1 1 1,0 0-1,0-1 1,0 1-1,-1 1 1,0-1 0,0 0-1,0 1 1,0 0-1,-1 0 1,-7-5-1,-9-3-23,-1 0-1,0 2 1,-1 0 0,0 2-1,0 0 1,-1 2-1,-37-6 1,4 0 39,53 10-25,-1 1-1,0 0 1,0 1 0,1-1 0,-1 1-1,0 0 1,0 0 0,0 1 0,1-1-1,-1 1 1,0 0 0,1 1 0,-1-1-1,0 1 1,1-1 0,0 1 0,-1 1-1,-5 3 1,4-1-3,1 0-1,0 0 1,0 1 0,0-1-1,0 1 1,1 0 0,0 0-1,1 0 1,-1 1-1,1-1 1,-3 10 0,1-1 0,1 0 0,0 0 0,1 0 0,1 0 0,1 1 0,0-1 0,1 1 0,0-1 0,1 1 0,1-1 0,4 18 1,-2-20-1,1 1 1,0-1-1,0 1 1,2-2-1,-1 1 1,2-1-1,0 0 0,0 0 1,1-1-1,1 0 1,-1-1-1,19 15 1,-22-21 9,0 1 1,1-1-1,-1-1 1,1 1-1,0-1 0,0 0 1,0-1-1,1 0 1,-1 0-1,0 0 0,1-1 1,0 0-1,-1-1 0,1 0 1,-1 0-1,1 0 1,0-1-1,-1 0 0,1-1 1,-1 1-1,0-2 1,0 1-1,1-1 0,-1 0 1,8-5-1,-6 4 8,-1-2-1,1 1 1,-1-1-1,1 0 1,-2-1-1,1 0 1,-1 0-1,0-1 0,0 0 1,-1 0-1,0 0 1,5-12-1,-8 14-2,0-1-1,-1 1 0,0 0 0,0-1 0,0 1 0,-1-1 0,0 1 1,0-1-1,-1 0 0,0 0 0,0 1 0,-1-1 0,1 0 0,-2 1 1,1-1-1,-1 1 0,0-1 0,0 1 0,-6-11 0,-2-4 3,-1 0-1,-1 1 0,-1 0 1,-1 1-1,-1 1 0,-31-30 0,37 40-9,-1 0-1,1 1 1,-1 0-1,-1 1 0,1 0 1,-1 1-1,-1 0 0,1 1 1,0 0-1,-1 1 0,0 0 1,0 1-1,0 0 0,-23 0 1,16 2-5,1 0 1,0 1 0,0 1 0,0 1 0,-28 8-1,41-10-1,-1 1-1,1 0 1,0 1-1,0 0 0,1-1 1,-1 1-1,1 1 1,-1-1-1,1 1 0,0 0 1,0 0-1,0 0 1,1 0-1,0 0 0,-1 1 1,2 0-1,-1 0 1,0 0-1,1 0 0,0 0 1,0 0-1,-1 7 1,1-3-4,0 0 1,0-1-1,1 1 1,0 0-1,1 0 1,0 0 0,0 0-1,1 0 1,0 0-1,1-1 1,0 1-1,0 0 1,1-1 0,0 1-1,5 9 1,-3-10 2,1 0 1,0 0 0,0 0 0,1 0 0,0-1-1,0 0 1,1-1 0,0 1 0,0-2-1,0 1 1,1-1 0,0 0 0,11 4 0,13 5-4,0-2 1,1-1-1,0-2 0,54 8 1,-74-14 16,1-2 0,0 0 0,0 0 0,0-2 0,0 0 1,0 0-1,-1-1 0,1-1 0,0-1 0,-1 0 0,0-1 0,0 0 0,17-10 0,-26 12-1,0 0-1,-1 0 0,1 0 1,-1 0-1,0-1 1,0 0-1,-1 0 0,1 0 1,-1 0-1,1-1 1,-2 1-1,1-1 0,0 0 1,-1 0-1,0 0 1,0 0-1,0 0 0,-1 0 1,1-1-1,-1 1 1,-1 0-1,1-1 0,-1 1 1,0-1-1,0-5 1,-3-6 6,0 1 0,-2 0 0,1 0 0,-2 0 0,0 1 0,-16-29 0,3 3-9,18 36 2,-1-1 0,0 0 0,-1 0 0,1 1 1,-1-1-1,0 1 0,-1 0 0,1 0 0,-1 0 0,0 0 0,0 0 1,-1 1-1,1 0 0,-1 0 0,0 0 0,0 1 0,0 0 1,-1-1-1,1 2 0,-11-5 0,-100-18-54,62 15 41,-54-15 22,61 12-25,-1 2 0,-52-4-1,86 15-2,0 0 0,0 1 0,1 1 0,-1 0 0,0 1 0,0 0 0,-16 7 0,-92 44-22,101-44 38,9-3-5,0 1 0,1 0 0,-1 1 0,2 0 0,-1 0 0,1 1 0,1 1 0,-10 13 0,0 1-36,2 1 0,-23 46 0,32-41-49,8-30 68,0 0 1,0 0 0,0 0-1,0 0 1,1 0 0,-1-1-1,0 1 1,0 0 0,1 0-1,-1 0 1,1 0-1,-1-1 1,1 1 0,-1 0-1,1 0 1,-1-1 0,1 1-1,0 0 1,1 0 0,2 1-47,0 0 1,0-1-1,0 1 1,1-1 0,-1 0-1,0-1 1,1 1-1,-1-1 1,1 1 0,4-2-1,90 4-716,112-12 0,-181 6 759,0-2 0,0 0 0,0-2 0,-1-2 0,0 0 0,0-2 0,-1-1 0,29-17 0,-52 26 46,-1 1 0,0-1 0,1 0 0,-1 0 0,0-1 0,0 1 0,-1-1 0,1 0 0,-1 0 0,0 0 0,0 0 0,0-1 0,-1 1 0,1-1 0,-1 0 0,0 1 0,0-1 0,-1 0 0,0 0 0,1 0 0,-2-1 0,1 1 0,-1 0 0,1 0 0,-1 0 0,-1-1 0,1 1 0,-1 0 0,0 0 0,0 0 0,0 0 0,-1 0 0,0 0 0,0 0 0,0 1 0,-1-1 0,1 0 0,-1 1 0,0 0 0,0 0 0,-1 0 0,1 0 0,-1 0 0,0 1 0,0 0 0,0-1 0,-5-1 0,-4-5 20,-1 2 0,1 0 0,-2 1 0,1 0 0,-1 1 0,0 1 0,0 0 0,0 1 0,-1 0 0,0 2 0,1 0 0,-1 0 0,-28 2 0,-94-11 237,86 5-155,-5-3-68,45 6-53,-1 1-1,1 0 0,-1 1 1,0 1-1,1 0 0,-1 0 1,1 1-1,-19 4 0,-17 10 89,0 3-1,2 1 0,-47 28 0,52-27-11,20-9-93,0 1 0,1 1 0,0 0 0,1 2 0,0 0 1,2 1-1,0 1 0,0 1 0,2 0 0,-20 30 0,34-47-4,1-1 0,0 1 0,-1 0 0,1-1 0,-1 1 0,1 0 0,0 0 0,-1-1 0,1 1 0,0 0 0,0 0 0,0 0 0,0 0 0,0-1 0,0 1 0,0 0 0,0 0 0,0 0 0,0-1 0,0 1 0,0 0 0,1 0 0,-1 0 0,0-1 0,1 1-1,-1 0 1,1 1 0,1-1-30,-1 0-1,0 0 1,1 0-1,-1 0 0,1 0 1,0 0-1,-1 0 0,1-1 1,-1 1-1,1-1 1,0 1-1,3 0 0,57 0-1219,-55-1 1073,48-3-267,0-3 0,-1-2-1,0-3 1,0-2 0,-2-2 0,81-34-1,-104 35 643,-1-2-1,-1-1 1,0-1 0,-1-1-1,39-37 1,-65 53-107,-1 1 0,0 0 0,1-1 0,-1 1 1,0 0-1,-1 0 0,1 0 0,0 0 0,0 0 0,-1 0 0,1 0 1,-1 0-1,0 1 0,0-1 0,-1-1 0,-4-4 86,-20-37 76,25 39-166,0-1 0,-1 1 0,0 0-1,0 0 1,0 1 0,0-1 0,-1 1 0,0-1-1,0 1 1,0 0 0,0 1 0,-1-1 0,0 1-1,1 0 1,-1 0 0,0 0 0,-1 0 0,1 1-1,0 0 1,-1 0 0,-5-1 0,-17 0 7,-1 1 0,1 1 0,-1 1 0,1 1 1,-35 7-1,24-4 69,-73 1 1,100-5-126,0 0 0,-1 2 0,1-1 0,-1 2-1,1 0 1,0 0 0,0 1 0,1 0 0,-16 8 0,6 0-24,0 0 1,0 1 0,-36 31-1,-12 23 47,-102 127 0,85-92-35,81-96-20,1 0 0,0 0-1,0 1 1,1-1-1,-1 1 1,1 0 0,1 0-1,0 0 1,0 0-1,0 0 1,0 1-1,1-1 1,0 12 0,1-15-3,0 0 1,0 0 0,1 1 0,-1-1-1,1 0 1,0 0 0,0 0 0,0 0-1,0 0 1,1-1 0,0 1 0,0 0-1,0-1 1,0 1 0,0-1 0,1 0-1,-1 1 1,1-1 0,0 0 0,0-1 0,0 1-1,0 0 1,1-1 0,-1 0 0,8 4-1,-8-5-20,0 0 0,1 0 0,-1-1 0,0 1 0,1-1-1,-1 1 1,1-1 0,-1 0 0,1-1 0,-1 1 0,1 0 0,-1-1-1,0 0 1,1 0 0,-1 0 0,0 0 0,0-1 0,0 1-1,0-1 1,0 1 0,4-4 0,7-6-120,0 0 0,-1-1 0,13-15 0,2 0 43,360-323 142,-327 270 603,-59 78-610,1-1 0,-1 0 0,-1 0 0,1-1 0,0 1 0,-1 0 0,0 0 0,0-1 0,0 1 1,0-1-1,0 1 0,-1-1 0,1 1 0,-1-1 0,0 0 0,0 1 0,0-1 0,-1 1 0,1-1 0,-3-5 0,2-1 37,-2 1 1,1 0-1,-2 0 1,1 0-1,-1 0 1,-8-13-1,10 19-52,0-1-1,-1 1 1,1 0-1,-1 0 1,0 0-1,0 0 1,0 0 0,0 1-1,0-1 1,-1 1-1,1 0 1,-1 0 0,0 0-1,0 0 1,1 1-1,-1-1 1,0 1-1,-6-1 1,1 2-2,0 0 1,0 0-1,0 0 0,1 2 0,-1-1 1,0 1-1,-14 4 0,-30 7 26,-22 6-17,6 4 78,49-18-85,1 1 0,0 1 0,0 1 0,1 1 0,0 0 0,-20 14 0,-48 39 8,36-28-15,-76 70 0,106-86-10,1 2 0,2 0-1,0 1 1,1 1 0,1 0 0,-24 48-1,27-24-51,12-41 59,-1 1 0,0-1-1,0 1 1,-1-1 0,0 0 0,0 0 0,0 0 0,-1 0-1,1 0 1,-4 5 0,-6 1-21,6-14-30,2-23-37,4 15 89,2-51 22,-1 51 9,0 1 0,-1 0-1,0 0 1,0-1 0,-1 1 0,-4-18 0,5 25-25,-1-1 0,1 1 0,0-1 0,0 1 1,0-1-1,0 1 0,0-1 0,1 1 0,0-1 0,0 1 0,0 0 1,0-1-1,0 1 0,1 0 0,-1 0 0,1 0 0,0 0 1,0 0-1,0 0 0,3-3 0,8-8 15,0 0 0,26-20 0,3-4 163,-32 28-174,0 1 0,1 0-1,0 1 1,1 0 0,0 0-1,25-11 1,13-7 4,-1-19 47,-44 43-64,-1 0 0,1 1-1,0 0 1,0 0-1,-1 0 1,1 1 0,6-1-1,-5 1 4,-1 0-1,1-1 1,0 1-1,-1-2 0,1 1 1,5-2-1,7-6 7,-1 2 0,1 0-1,1 2 1,36-8 0,-47 11-5,-1 0 1,1-1-1,-1 1 1,0-2-1,0 1 1,0-1-1,0 0 1,0-1-1,-1 1 1,9-9-1,-10 8 0,0 1 1,1-1-1,-1 1 0,1 0 1,0 1-1,0-1 1,0 1-1,0 1 0,0-1 1,1 1-1,-1 0 0,1 0 1,0 1-1,7-1 0,0 1 0,0 0 0,0-1-1,21-6 1,-25 5-1,0 0 0,0 1 0,1 0 0,-1 1 0,0 0 0,1 1 0,18 2 0,-14-1 3,-1 0 0,1 0 0,26-3 0,-30 0 1,1 2 0,-1-1 0,1 1 0,-1 1 0,1 0 0,18 5 0,-18-3 1,1-1 1,0 0 0,0-1 0,22-1 0,-22 0 0,1 1 1,0-1-1,-1 2 1,16 3 0,-20-3 3,0-1 0,0 0-1,0-1 1,1 0 0,-1 0 0,0-1 0,12-2 0,-12 1-3,1 0 0,-1 2-1,1-1 1,-1 1 0,0 0 0,1 1-1,15 3 1,-24-4-8,5 1 8,-1 0-1,1 0 1,-1 1-1,0 0 1,1 0-1,-1 0 1,0 0-1,0 1 1,-1 0 0,1 0-1,0 1 1,-1-1-1,0 1 1,0 0-1,0 0 1,0 0-1,4 7 1,-4-6-5,0 0 1,1-1-1,0 0 1,0 1-1,0-1 1,0-1-1,0 1 1,1-1-1,-1 0 1,1 0-1,9 2 1,0 1 4,0-2 0,1 0 0,21 3 1,-22-4-3,0 1 1,-1 0 0,0 1-1,0 0 1,0 1 0,-1 1-1,0 0 1,0 1 0,19 15-1,-5-5-2,8 3 1,-26-16-2,1 0-1,-1 1 0,0 0 0,11 10 0,77 65 7,-68-59-5,-1 2-1,-1 0 1,34 39 0,-42-37-343,0 1 0,-2 1 0,-1 1 0,-1 0 0,-1 1 0,-2 0 0,-1 1 0,13 60 0,-18-65-746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02.31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7 731 1520,'12'61'4285,"-12"-57"-3720,1-1-1,-1 1 0,0-1 0,-1 0 0,1 1 0,0-1 0,-1 1 0,0-1 0,-1 5 0,1-8-519,1 0 0,0 1-1,0-1 1,0 0-1,-1 0 1,1 1-1,0-1 1,0 0-1,-1 0 1,1 0-1,0 0 1,-1 1 0,1-1-1,0 0 1,-1 0-1,1 0 1,0 0-1,0 0 1,-1 0-1,1 0 1,0 0-1,-1 0 1,1 0-1,0 0 1,-1 0 0,1 0-1,0 0 1,-1 0-1,1 0 1,0 0-1,-1-1 1,1 1-1,0 0 1,-1 0-1,1 0 1,0 0 0,0-1-1,-1 1 1,1 0-1,0 0 1,0 0-1,0-1 1,-1 1-1,1 0 1,0-1-1,0 1 1,0 0-1,0 0 1,-1-1 0,1 1-1,0 0 1,0-1-1,0 1 1,0 0-1,0-1 1,0 1-1,0 0 1,0-1-1,0 1 1,0 0 0,0-1-1,0 1 1,0 0-1,0-1 1,0 1-1,0 0 1,1 0-1,-1-1 1,0 0-1,36-124 1326,-22 0-838,-4-218 0,-10 280-341,25 395-790,-5-125 28,-18-171 460,-1-15-183,0 0 0,2 0 0,9 40 0,-7-73-810,-4-19 1227,-28-223 272,-2-30 173,32 45 401,10 780-1310,-1-272-1373,-12-257 1696,0 11-904,4-34-23,3-54 1227,-3-115 0,-3 61 395,0 66-284,1-155 688,-4 175-969,-1-1 0,-2 0-1,-1 1 1,-11-34 0,5 39 95,4 19 44,3 18-49,1 56-214,2 0 0,8 77 0,-3-90 4,13 105-72,-8-96-831,-3-1 1,-3 90-1,-2-150 898,-1 23-429,2-22 335,4-13 108,0-12 125,-1-1 0,-2 0 1,0-1-1,-1 1 0,-4-29 0,1-7 221,5-47 378,0 58-454,-3 0 0,-1 0 0,-2 0-1,-17-81 1,19 130-262,1-1-1,0 1 1,0 0 0,-1 0-1,1 0 1,-1 0-1,1 0 1,-1-1 0,1 1-1,-1 0 1,0 0-1,1 0 1,-1 1-1,0-1 1,0 0 0,0 0-1,0 0 1,0 0-1,0 1 1,0-1 0,0 1-1,-1-2 1,1 2-5,0 1 1,0-1 0,1 0-1,-1 0 1,0 1 0,1-1 0,-1 1-1,0-1 1,1 0 0,-1 1-1,0-1 1,1 1 0,-1-1-1,1 1 1,-1 0 0,1-1-1,-1 1 1,1 0 0,-1-1-1,1 1 1,0 0 0,-1-1-1,1 1 1,0 0 0,0 0 0,0-1-1,-1 1 1,1 0 0,0 0-1,0 0 1,0-1 0,0 1-1,0 0 1,1 1 0,-4 46-44,3 1 0,9 75 1,-2-29-57,-3 58-77,-4-73-509,15 111 0,-8-168-285,-1-33 69,0-37 904,-4-108 1159,-32-265 0,22 342-747,3-83 0,0 250-207,20 114-364,5 118-931,-16-228 301,-1-51-797,-1 0 0,-6 51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1.20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6 34 1512,'7'-33'11015,"-6"36"-10871,0 1 0,-1-1 1,1 1-1,-1 0 1,0 0-1,0-1 0,0 1 1,-1 0-1,1-1 0,-1 1 1,-2 6-1,1 4 68,0-2-81,-1 12 55,0 1-1,2-1 1,3 49 0,-1-66-189,1 1 0,0-1 0,0 0 0,0 0 0,0 0 0,1 0 0,0 0 0,1-1 0,0 1 0,0-1 0,0 0 0,1 0 0,0 0 0,0-1 0,0 0 0,0 0 0,10 7 0,4 0-8,1 0 0,0-1 0,0-1 0,1-1 0,0 0 0,1-2 0,0-1 0,0 0 0,1-2 0,-1 0 0,1-2 0,30 0 0,-40-2 22,0-1-1,0 0 0,-1-1 1,1 0-1,0-1 0,-1-1 1,0 0-1,0 0 0,0-1 1,0-1-1,-1 0 0,0 0 1,0-1-1,0-1 0,-1 0 1,0 0-1,-1-1 0,0 0 1,0-1-1,-1 0 0,-1 0 1,14-23-1,-16 24 52,-1 0-1,0-1 1,0 0 0,-1 1 0,0-1-1,-1-1 1,0 1 0,0 0 0,-1 0-1,-1-1 1,0 1 0,0 0 0,-1-1-1,0 1 1,-4-14 0,2 11-1294,-1 0 1,-1 1-1,-12-24 1,9 19-607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6.1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23 117 1976,'7'-14'7367,"-3"2"-6572,-1-1 0,-1 0 0,2-21 194,-5 60-626,0 46-1061,12 109 1,-6-125-391,-5-55 1073,0 0 1,0 0-1,0 1 0,0-1 1,0 0-1,0 0 0,0 1 1,1-1-1,-1 0 1,0 0-1,1 1 0,-1-1 1,1 0-1,-1 0 0,1 0 1,0 0-1,1 2 1,7-16-83,4-37 30,-10 19 290,-3-1 0,0 1 1,-2 0-1,-2-1 0,0 1 0,-2 1 0,-2-1 0,-15-41 1,23 72-222,0 0 1,0 0 0,0-1 0,0 1-1,0 0 1,0 0 0,0 0-1,0-1 1,0 1 0,0 0 0,0 0-1,0 0 1,0 0 0,-1-1-1,1 1 1,0 0 0,0 0 0,0 0-1,0 0 1,0 0 0,0 0 0,0-1-1,-1 1 1,1 0 0,0 0-1,0 0 1,0 0 0,0 0 0,-1 0-1,1 0 1,0 0 0,0 0 0,0 0-1,0 0 1,-1-1 0,1 1-1,0 0 1,0 0 0,0 0 0,0 0-1,-1 0 1,1 0 0,0 1 0,0-1-1,0 0 1,0 0 0,-1 0-1,1 0 1,0 0 0,0 0 0,-6 11-37,-1 14-145,2 11-971,-1 55 0,-1 12-3565,3-67 3618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7:18.4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 1 1224,'53'3'8960,"-53"-2"-8774,-6 47-21,2 1 1,2 0-1,2 0 0,8 53 0,-1 11-369,-8-7-1202,1-105 1455,4-30 350,-16-123 603,-1-2-398,-2 274 370,6-71-1331,2 0 1,2 0-1,2 56 1,4-105 347,-1 0 1,0-1 0,0 1-1,0 0 1,0 0 0,0 0-1,0 0 1,1 0 0,-1 0-1,0 0 1,0 0 0,0 0-1,0 0 1,0 0 0,0 0-1,1 0 1,-1 0 0,0 0-1,0 1 1,0-1 0,0 0-1,0 0 1,0 0 0,1 0-1,-1 0 1,0 0 0,0 0-1,0 0 1,0 0 0,0 0-1,0 0 1,0 1-1,0-1 1,0 0 0,1 0-1,-1 0 1,0 0 0,0 0-1,0 0 1,0 1 0,0-1-1,0 0 1,0 0 0,0 0-1,0 0 1,0 0 0,0 0-1,0 1 1,0-1 0,0 0-1,0 0 1,0 0 0,0 0-1,0 0 1,0 0 0,0 1-1,0-1 1,-1 0 0,8-17-224,4-25 142,-7-3 324,0-62 0,-4 87-95,-1 0 0,-1-1-1,-2 1 1,1 0 0,-11-27-1,9 36 704,1 11-324,-1 24-176,5 41-488,0-63 192,1 106-260,8 141-532,-8-246 640,-1 0 0,1 0-1,-1 0 1,1 0 0,0 0 0,0 0-1,1 0 1,-1 0 0,0 0 0,1 0-1,2 3 1,-4-6 85,0 0 0,1 0 0,-1 1 0,0-1 0,0 0-1,1 0 1,-1 0 0,0 1 0,1-1 0,-1 0 0,0 0 0,0 0-1,1 0 1,-1 0 0,0 1 0,1-1 0,-1 0 0,1 0 0,-1 0 0,0 0-1,1 0 1,-1 0 0,0 0 0,1 0 0,-1 0 0,0-1 0,1 1-1,-1 0 1,0 0 0,1 0 0,-1 0 0,0 0 0,1-1 0,10-19-6,-2-19 414,-3 0 1,0-1-1,-3 0 1,-1-46 0,-1 37 195,0 35-455,0 8-90,-1 1 0,1-1 0,-1 1 1,0-1-1,0 1 0,0-1 0,-1 1 0,0-1 0,0 1 1,0-1-1,-3-5 0,-2 11 145,3 10-93,3 21-58,0-25-30,-3 84-150,1-50-106,1-1 0,2 0 0,1 1 0,9 39 0,-10-76 144,0 1 1,0-1-1,0 1 1,1-1-1,-1 0 0,1 1 1,0-1-1,0 0 1,0 0-1,1 0 0,2 3 1,-4-6 91,-1 1 0,1-1 0,-1 1-1,1-1 1,-1 0 0,1 0 0,-1 1 0,1-1 0,-1 0 0,1 0 0,-1 1 0,1-1-1,-1 0 1,1 0 0,0 0 0,-1 0 0,1 0 0,-1 0 0,1 0 0,-1 0 0,1 0-1,0 0 1,-1 0 0,1 0 0,-1-1 0,1 1 0,0 0 0,0-2 13,1 1 1,-1 0-1,0 0 1,0-1 0,0 1-1,0 0 1,0-1-1,0 1 1,-1-1 0,1 1-1,0-1 1,-1 0-1,1 1 1,0-4 0,1-10 180,0-1 1,-1 1 0,0-1 0,-1 1-1,-4-26 1,0-25 178,8 14-200,-2 32-18,-1 1 0,-1-1-1,-2-19 1,-6 59 46,11 179-4384,-3-165 3180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4.75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44 163 8968,'0'6'0,"0"0"0,0 1 0,0-1 0,0 0 0,-1 1 0,1-1 0,0 0 0,0 0 0,-1 0 0,1 0 0,0-1 0,-1 1 0,1 0 0,-1-1 0,1 0 0,-1 0 0,1 0 0,-1 0 0,1 0 0,-1-1 0,0 0 0,1 0 0,-1 0 0,0 0 0,1-1 0,-1 0 0,0 0 0,0 0 0,0 0 0,1-1 0,-1 0 0,0 0 0,0 0 0,0-1 0,0 0 0,1 0 0,-1 0 0,0-1 0,0 0 0,0 0 0,0 0 0,0-1 0,1 0 0,-1 0 0,0 0 0,0-1 0,0 0 0,0 0 0,1 0 0,-1-1 0,0 0 0,0 0 0,1 0 0,-1 0 0,0-1 0,0 0 0,1 0 0,-1 0 0,0 0 0,1-1 0,-1 0 0,1 0 0,-1 0 0,1 0 0,-1 0 0,1-1 0,-1 0 0,1 1 0,0-1 0,-1 0 0,1 0 0,0 0 0,0 0 0,-1-1 0,1 1 0,0 0 0,0-1 0,0 1 0,0 0 0,0-1 0,0 1 0,0-1 0,0 1 0,0 0 0,1 0 0,-1-1 0,0 1 0,0 0 0,1 0 0,-1 1 0,0-1 0,1 0 0,-1 1 0,1-1 0,-1 1 0,1 0 0,-1 0 0,1 0 0,-1 1 0,1-1 0,0 1 0,-1 0 0,1 0 0,0 0 0,0 1 0,-1 0 0,1 0 0,0 0 0,0 0 0,-1 1 0,1 0 0,0 0 0,0 0 0,0 1 0,0 0 0,-1 0 0,1 1 0,0-1 0,0 1 0,0 0 0,0 1 0,0-1 0,-1 1 0,1 0 0,0 0 0,0 1 0,0 0 0,0 0 0,-1 0 0,1 1 0,0 0 0,0 0 0,0 0 0,-1 0 0,1 1 0,0 0 0,-1 0 0,1 0 0,0 1 0,-1-1 0,1 1 0,-1 0 0,1 0 0,-1 0 0,1 1 0,-1-1 0,1 1 0,-1 0 0,0-1 0,1 1 0,-1 0 0,0 0 0,0 1 0,1-1 0,-1 0 0,0 0 0,0 1 0,0-1 0,0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0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1 593 2609,'54'-40'176,"63"-51"112,55-45-536,33-33 152,-19 12-2633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1.69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49 24 2304,'-28'-23'7044,"27"23"-6922,0 4 130,-1-1 1,1 0 0,0 1 0,0 0-1,0-1 1,0 1 0,1 0 0,0-1-1,-1 1 1,1 0 0,1 4 0,-5 672 4104,2-90-4420,-1-493-103,0 112-399,6-164-1442,7 46 0,-4-62 853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3.47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124 38 1856,'-1'0'43,"1"0"-1,-1 0 0,1-1 0,-1 1 0,0 0 0,1 0 0,-1-1 0,1 1 1,-1 0-1,1-1 0,-1 1 0,1-1 0,0 1 0,-1 0 0,1-1 0,-1 1 1,1-1-1,0 1 0,-1-1 0,1 0 0,0 1 0,0-1 0,0 1 0,-1-1 1,1 1-1,0-1 0,0 0 0,0 1 0,0-1 0,0 1 0,0-1 1,0 0-1,0 1 0,0-1 0,0 1 0,0-1 0,1 0 0,-1 1 0,0-1 1,0 1-1,0-1 0,1 1 0,-1-1 0,0 1 0,1-1 0,2-14 3254,-29 54-927,8 3-2175,2 1 1,2 1-1,1 0 0,3 1 0,2 0 0,1 0 0,3 1 0,2 67 0,4-85-459,1-1 1,1 0-1,10 30 0,-11-45-482,1 0 0,1 0 0,0 0 0,1-1 0,8 13 0,-7-16-149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08.3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189 16 1944,'-18'-16'6762,"16"16"-6558,1 0-141,0 0-1,0 0 0,0 1 0,0-1 0,1 0 0,-1 0 0,0 1 0,0-1 0,0 1 0,1-1 0,-1 1 0,0-1 0,1 1 0,-1-1 0,0 1 0,1-1 0,-1 1 0,0 0 0,1-1 0,-1 1 0,1 0 0,0 0 0,-1-1 1,1 1-1,-1 1 0,-58 119 2936,-4 12-2428,55-105-498,1 1 0,2 1-1,1-1 1,1 1 0,2 0-1,4 58 1,-1-7-72,-2-55-248,2 1-1,0-1 1,1 1 0,2-1 0,1 0-1,1-1 1,15 39 0,-21-63 108,-1 1 0,0-1 1,0 0-1,1 0 0,-1 0 0,1 1 0,-1-1 1,1 0-1,0 0 0,-1 0 0,1 0 0,0 0 1,0 0-1,-1 0 0,1 0 0,0 0 1,0-1-1,0 1 0,0 0 0,0 0 0,1-1 1,-1 1-1,0-1 0,0 1 0,0-1 0,0 0 1,1 1-1,-1-1 0,0 0 0,0 0 0,1 1 1,-1-1-1,0 0 0,0-1 0,3 1 0,-2-1-159,-1-1 0,1 1 0,0-1-1,-1 1 1,1-1 0,-1 0 0,0 1-1,1-1 1,-1 0 0,0 0 0,0 0-1,0 0 1,-1 0 0,1 0-1,0 0 1,-1 0 0,1 0 0,-1-1-1,0 1 1,0-2 0,12-115 209,27-204 7336,-12 185-6648,-24 126-548,2-5 432,-2-1 1,3-28 0,-6 42-376,1 0 0,-1 0 0,0 0 0,-1 0 0,1-1 0,-1 1 0,0 0 1,0 0-1,0 0 0,-1 0 0,1 0 0,-1 0 0,0 1 0,0-1 0,0 1 0,-1-1 1,-2-2-1,5 5-94,-1 1 0,1 0 0,0 0 0,-1 0 0,1-1 0,-1 1 0,1 0 0,-1 0 0,1 0 0,-1 0 0,1 0 0,-1 0 0,1 0 0,0 0 0,-1 0 0,1 0 0,-1 0 0,1 0 0,-1 0 0,1 0 0,-1 1 0,1-1 0,-1 0 1,1 0-1,0 0 0,-1 1 0,1-1 0,0 0 0,-1 1 0,1-1 0,0 0 0,-1 1 0,1-1 0,0 0 0,-1 1 0,1-1 0,0 0 0,0 1 0,-1-1 0,1 1 0,0-1 0,0 1 0,0-1 0,0 1 0,0-1 0,0 0 0,0 1 0,0-1 0,0 2 0,-9 26 57,9-27-33,-60 313 1064,53-263-1108,3 0 1,2 0-1,3 0 1,8 63 0,-8-105-61,13 66 83,-13-69-240,1 0-1,0 0 0,0 0 1,1 0-1,0-1 1,0 1-1,0-1 0,1 0 1,6 8-1,-10-13 191,1 0 0,-1 0 0,0 0 0,1 0 0,-1 0-1,1 0 1,-1 0 0,0 0 0,1 0 0,-1 0 0,1 0 0,-1 0-1,0 0 1,1 0 0,-1 0 0,1 0 0,-1 0 0,0-1 0,1 1-1,-1 0 1,0 0 0,1 0 0,-1-1 0,0 1 0,1 0 0,-1-1-1,0 1 1,0 0 0,1 0 0,-1-1 0,0 1 0,0-1-1,1 1 1,-1 0 0,0-1 0,0 1 0,0 0 0,0-1 0,0 1-1,0-1 1,0 1 0,0 0 0,0-1 0,0 1 0,0-1 0,0 1-1,0 0 1,0-2 0,5-22-3450,-5 17 2273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28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55 478 1400,'-2'0'300,"1"0"-1,-1 0 0,1 0 1,-1 1-1,1-1 1,-1 1-1,1-1 0,0 1 1,-1-1-1,1 1 1,0 0-1,-1-1 0,1 1 1,0 0-1,0 0 0,0 0 1,0 0-1,0 0 1,0 0-1,0 0 0,0 1 1,0-1-1,0 0 1,1 0-1,-1 1 0,0-1 1,0 3-1,0-2-94,1 0 0,-1-1 1,0 1-1,0 0 0,-1 0 0,1-1 1,0 1-1,0-1 0,-1 1 0,1-1 0,-1 0 1,1 1-1,-3 0 0,1-5 831,7-8-700,6-9-114,16-15 93,2 2 0,1 1 0,1 1 0,2 1 1,1 2-1,1 1 0,1 2 0,51-27 0,-65 41-309,1 1 25,-1-1 0,0 0 0,-1-2 0,34-27-1,-53 40 14,-5 1-29,0 0 1,0 0-1,1 1 0,-1-1 0,0 1 0,1 0 0,0 0 0,-1 1 0,1-1 0,-4 5 0,-20 11 19,-13 1-24,1 2 0,1 2 0,-62 49 0,75-51-17,2 2 0,1 0 0,1 1 0,0 1 0,2 1-1,1 1 1,-18 38 0,50-93 6,3 0 0,0 1 0,1 1 0,2 1 0,1 1 0,0 1 0,2 0 0,1 2 0,0 1 0,2 0 0,53-29 0,-58 37 37,-1 0 1,0-2-1,-1 0 0,0-1 1,-1-1-1,-1-1 0,17-21 1,-34 38-33,0 0 1,0 0 0,0 0-1,0 0 1,0 0-1,0 0 1,0 0 0,0 0-1,-1 0 1,1 0 0,0 0-1,0 0 1,0 0-1,0 0 1,0 0 0,0 0-1,0 0 1,0 0 0,0 0-1,0 0 1,0 0-1,0 0 1,0 0 0,0 0-1,0 0 1,-1 0-1,1 0 1,0-1 0,0 1-1,0 0 1,0 0 0,0 0-1,0 0 1,0 0-1,0 0 1,0 0 0,0 0-1,0 0 1,0 0-1,0 0 1,0 0 0,0 0-1,0 0 1,0-1 0,0 1-1,0 0 1,0 0-1,-12 6 59,-13 10-14,-250 183 181,242-170-220,0 0 0,2 3 1,-35 45-1,92-101 102,0 2 1,44-29-1,98-61 510,-156 105-566,110-77 329,-112 81-156,-19 18-145,-21 23-21,20-32-37,0 0 1,-1 0-1,1-1 0,-1 0 0,0-1 0,-1 0 1,-16 2-1,-19 9 35,26-8-49,-15 6-5,-48 24-1,74-32-12,0 1 0,0 0 0,1 0 0,-1 1 0,2 1-1,-1 0 1,1 0 0,0 0 0,-8 13 0,110-85 470,29-12-258,-78 51-161,-2-2-1,41-34 0,-76 54-21,-1 0 0,1 1 0,1 0 0,-1 0 1,1 1-1,0 0 0,0 0 0,1 1 0,0 0 0,-1 1 0,1 0 1,0 0-1,14-1 0,-17-41-5021,0 17 3425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20 4329,'-4'2'680,"0"0"1,1-1-1,-1 0 1,0 0-1,0 0 1,1 0-1,-1 0 0,0-1 1,0 0-1,0 0 1,-6-1-1,-23 4 1977,33-3-2597,-1 0 0,0 0 0,1 0 0,-1 0-1,1 0 1,-1 0 0,0 0 0,1 0 0,-1 0 0,0 0 0,1 1-1,-1-1 1,1 0 0,-1 1 0,1-1 0,-1 0 0,1 1-1,-1-1 1,1 1 0,-1-1 0,1 0 0,-1 1 0,1-1 0,0 1-1,-1-1 1,1 1 0,0 0 0,-1-1 0,1 1 0,0-1 0,-1 2-1,18 9 743,38 5-179,-52-15-475,30 6 112,0 2 0,0 1 0,-1 1 0,0 2 0,-1 1 0,-1 2 0,46 30 0,-61-37-242,0 0-1,25 9 1,-26-11 213,-23-7-234,0-1-1,0 1 0,0-2 1,0 1-1,0-1 1,0 0-1,1-1 0,-1 0 1,1 0-1,0-1 1,-1 0-1,-11-9 0,-68-42-3,63 40 13,-1 0 0,2-2 1,-23-20-1,36 29 8,9 7-13,0 0 0,0 0 0,0-1 0,1 1 0,-1-1 0,0 1 0,1-1 0,-1 0 0,1 1 0,0-1 0,-1 0 0,1 0 0,0 0 0,-1-3 0,2 5-1,0 0-1,0 0 0,0 0 1,1 1-1,-1-1 1,0 0-1,0 0 1,0 0-1,1 0 0,-1 1 1,0-1-1,0 0 1,1 0-1,-1 0 1,0 0-1,0 0 0,1 0 1,-1 0-1,0 0 1,1 0-1,-1 0 1,0 0-1,0 0 0,1 0 1,-1 0-1,0 0 1,0 0-1,1 0 0,-1 0 1,0 0-1,1 0 1,-1 0-1,0-1 1,0 1-1,1 0 0,-1 0 1,0 0-1,0 0 1,0-1-1,1 1 1,-1 0-1,0 0 0,0 0 1,0-1-1,0 1 1,1 0-1,-1 0 1,0-1-1,0 1 0,0 0 1,0 0-1,0-1 1,0 1-1,0 0 1,0-1-1,0 1 0,0 0 1,0 0-1,0-1 1,0 1-1,0 0 1,0 0-1,0-1 0,0 1 1,0 0-1,0-1 1,0 1-1,0 0 1,-1-1-1,20 11-6,102 102 86,-29-24 152,-47-54-113,-30-23-92,-1 0-1,21 20 1,-15-15-1,-17-14-15,0 0 0,0 1 0,0-1 0,0 1 0,0-1-1,-1 1 1,1 0 0,2 4 0,-16-27-3,-1 0 0,-1 1-1,-1 0 1,0 1 0,-2 1-1,-30-27 1,0 6 65,-86-53-1,113 79-55,-8-8 11,23 15-18,-1 1 0,1 1-1,-1-1 1,0 1 0,0-1 0,0 2 0,0-1 0,0 0 0,-1 1-1,1 0 1,-1 0 0,0 1 0,0-1 0,-7 0 0,12 3-9,1-1 0,-1 0 0,1 0 0,-1 1 0,1-1 0,-1 0 1,1 0-1,-1 1 0,1-1 0,-1 1 0,1-1 0,0 0 0,-1 1 0,1-1 1,0 1-1,-1-1 0,1 1 0,0-1 0,-1 1 0,1-1 0,0 1 1,0-1-1,0 1 0,0-1 0,0 1 0,-1 0 0,1-1 0,0 1 0,0-1 1,0 1-1,0-1 0,1 1 0,-1 0 0,0-1 0,0 1 0,0-1 0,0 1 1,1-1-1,-1 1 0,0-1 0,0 1 0,1-1 0,0 2 0,13 22-20,3-8 36,2-1 0,21 14-1,28 22 57,94 86 49,-134-115-105,2-2 0,0-1-1,63 29 1,-59-35 1,-26-13 13,-23-10-33,13 9-4,-31-18-148,0-1 1,1-1-1,1-2 0,-39-37 1,49 40 84,0 2 0,-26-17 0,33 26 70,0 0 0,1-2 0,0 1 0,0-2 0,1 0 0,1 0 0,0-1 0,1 0 0,-10-16 0,23 26-93,8 6 68,10 6 26,27 17 113,0 2 0,-2 2 0,-1 2 0,73 69 1,-104-85-21,0 0 1,-1 0 0,15 28-1,-22-36-525,-1 1 1,-1 0-1,1 0 0,-2 0 0,1 0 0,4 19 0,-8-46-680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40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4121,'-3'2'8466,"12"12"-6449,8-2-1230,8 5 1,0 1 0,41 38 1,-58-47-785,0 1 0,-1-1 0,0 1 0,0 1 0,-1-1 0,-1 1 1,0 0-1,0 0 0,-1 1 0,4 17 0,1 19-467,-3 0-1,-2 0 1,-1 0-1,-3 1 1,-10 80 0,1-80-507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4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18 6473,'-2'-8'729,"-1"2"663,-3 3-16,-4 3-128,0 3-55,-6 5-121,-1 4-64,-2 9-240,-5 5-152,-2 18-320,-1 8-144,-2 18-128,4 10-32,4 6-368,6-3-416,13-10-1720,4-7 1463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3601,'-5'1'712,"-1"1"376,-4 6-40,-1 3-183,-3 9-225,0 6-80,2 14-136,1 3-88,8 11-168,3 2-136,7 2-984,9-2 664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8:53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4385,'4'5'208,"3"3"344,-3 1 136,1 3 80,0 6-79,-2 2-417,-2 3-160,-1 9-224,-1 1-264,-5 1-985,-2 0 825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15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4513,'7'18'3042,"-7"-16"-2976,0-1-1,0 0 0,1 1 1,-1-1-1,0 0 0,1 1 1,-1-1-1,1 0 0,0 1 0,-1-1 1,1 0-1,0 0 0,0 0 1,0 0-1,0 0 0,0 0 0,0 0 1,0 0-1,0 0 0,0 0 1,0-1-1,0 1 0,0 0 0,1-1 1,-1 1-1,0-1 0,1 1 1,-1-1-1,0 0 0,1 0 0,-1 1 1,3-1-1,12 0-29,-1-1 1,1-1-1,0 0 0,-1-1 0,1 0 0,-1-1 1,22-10-1,10 0-10,267-60-1866,-273 66 1120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2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10852 18 5433,'-23'-5'1032,"-35"-4"777,-49 5-361,-50 12-808,-57 21-96,-52 27-32,-53 31-95,-49 31 7,-44 32-32,-39 29-56,-36 28-184,-31 28-72,-29 27-104,-25 31-8,-24 34-16,-19 37-32,-16 43-296,-9 42-288,3 42-465,13 33-127,31 20 328,43 5 360,63-17 656,70-33 88,87-51-24,98-102-8682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1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60 2569,'-21'3'4866,"14"-1"-2392,17-1-503,154-9 151,284-49 1,-690 82-1498,-39 7-579,173-11-21,301-40 18,-140 16-65,10-3 16,-25 2 17,0 1-1,49 4 1,-77 0 84,-10 2-24,-20 2 12,-52 6-37,56-8-29,-159 30 262,-18 3-3895,181-36 401,8-7 1157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6.13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91 0 6193,'-9'1'-664,"-10"0"-504,-12 1 208,0 0-2441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7.03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2552 8 4417,'-8'-2'528,"-12"0"320,-10 0-424,-9 0-592,-5 3-96,-1 2 8,1 2 80,6 3 216,7 0 80,8 2 40,12-1-8,13 1-152,14 0-120,16 0-440,13-3-176,14-2-32,9-3 112,7-4 440,3-4 208,-2-2 176,-4-3 16,-8 1 0,-8 0 40,-12 2 240,-13 3 136,-13 2 192,-11 3 40,-15 3-104,-14 3-119,-15 2-217,-14 3-96,-14 1-184,-12 1-40,-11 0-24,-8 0-16,-7-1 8,-3 1 0,1-1-16,5 1-16,8 2-136,12 3-168,17 2-360,18 3-9,23 2 129,24 2 160,28 1 344,24-2 0,25-2-16,19-5-8,17-5 32,11-6 16,6-8 24,1-7 16,-5-5 16,-8-5 8,-13-3 8,-15-1 40,-20 0 320,-19 2 137,-21 1 111,-23 2 16,-24 4-136,-24 3-24,-25 5 64,-23 5 40,-20 5-64,-18 4-47,-15 4-113,-10 3-80,-8 2-152,-5 2-64,-1 1-80,4 1-8,8 0 0,12-1-8,17-1-48,22-1-128,23-1-368,26-1-105,28 0-79,29 0 48,30 1 256,30 1 64,27-2 64,24 0-8,20-4-240,14-4-40,8-5 64,2-6 63,-4-7 297,-6-6 88,-14-8 40,-16-4 48,-19-4 264,-22-2 209,-23 0 135,-23 2 48,-24 2-120,-25 1-152,-27 4 64,-26 2 40,-27 5 32,-24 4-23,-21 4-177,-20 4-112,-15 5-160,-14 4-64,-14 5-120,-10 6-8,-7 5 24,-5 6 40,5 7 56,10 6-24,20 5-713,23 4-639,33 4 728,40-8-8802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7.4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2935 78 12107,'-12'-3'160,"-17"-4"384,-22-2-2137,-21-1 209,-22 0 384,-22 1 416,-21 1 1296,-19 0 208,-17 1-24,-16 2-176,-14 4-544,-8 5-152,-6 9-72,-2 9-64,7 11 8,10 11 8,20 11 0,22 9-120,31 7-544,34 4-400,37 2-472,41 2 7,43-4 449,41-6 344,41-9 48,35-12-121,31-11 497,-14-14-1336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0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3661 166 6105,'-5'-5'921,"-18"-7"783,-24-7-520,-32-5-664,-34-2-200,-38 1-256,-36 3-64,-35 5-8,-30 6-40,-25 7-24,-21 4 72,-8 8-24,0 11 24,13 12-24,22 17-56,31 12-288,34 9-288,40 4-920,44 1-1,49-4 337,50-7 328,52-11 936,51-11 96,48-16-24,43-14-24,40-15-112,32-13-104,25-9-64,16-5 8,8-1 112,0 2 152,-11 5 320,-17 5 104,-23 5 72,-29 3-72,-34 3-232,-34 0-72,-40 0 304,-39-2 49,-40-1 23,-41-2-32,-41-3-328,-39-1-48,-39 0-48,-35 0-16,-33 2-112,-29 2-64,-25 4-56,-19 5 32,-12 5 56,-3 7 8,7 7 88,17 9-24,29 7-120,35 7-152,46 4-392,47 4 7,51 1 217,51 1 176,54-1 344,52-3 8,53-5-64,49-2-8,49-1-24,45 1-16,43 2-552,37 0-432,34 1-608,27-1 672,-59-8-1473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43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 4209,'16'1'176,"5"1"-4561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62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8162,'40'8'376,"59"12"64,60 10-216,58 8-200,47 4-24,40 2 32,31-2 0,26-3 8,17-4-8,11-6-176,5-8-144,-4-7-216,-6-7-96,-17-6-529,-19-3-487,-27-2 928,-69-1-3705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8.79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5874 387 3049,'-63'-9'920,"-94"-11"880,-95-10-271,-84-9-601,-68-4-320,-48-1-480,-31 3-120,-18 4-368,-6 5-272,2 5-72,8 5 55,17 6 337,20 3 192,28 4 120,87 4-6193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0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8074,'59'5'576,"82"9"744,91 8-1168,84 6-32,72 4-160,60 2-256,44-2-368,32-5 24,24-7-48,11-8 8,6-9 7,-1-9-471,-4-8 632,-98-1-4393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26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5316 0 12475,'-53'4'-328,"-79"7"-1833,-85 10-575,-77 11 1039,-64 7 745,-48 5 2056,-36 1 649,-25-1-393,-18-1-584,-14-1-1096,-10 0-464,-4-1-1457,-1-1 1281,88-8-4329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2563 3137,'45'-11'520,"63"-15"696,66-16-336,57-18-232,48-17-112,35-18-335,24-17-73,17-21-80,8-19-32,5-22-24,0-21-56,0-21-425,-2-19-295,-4-19-608,-6-14-312,-8-9 919,-63 42-1319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8.6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6906 0 14787,'-37'6'344,"-58"12"-264,-59 19-160,-57 23 40,-48 27-16,-45 32 48,-41 34 8,-38 36 0,-33 35 8,-32 37 16,-24 35-8,-15 34 0,-7 32-8,5 29 0,18 24-112,30 16-312,43 7-56,57-9-216,66-21-544,75-35-937,78-42 1233,58-77-8154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29.7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1 932 3825,'-1'1'704,"10"-3"824,20-4-864,33-8-175,38-8 15,48-9 144,47-10 88,51-9-24,51-6-152,50-7-296,47-2-120,43-1-128,35 2-8,30 5 24,21 5-16,14 8-56,4 8-96,-3 9-240,-12 6-80,-18 5 0,-18 4 64,-25 2 192,-24 0-56,-28 1-320,-31-3-280,-33-1-641,-34-2 49,-40-2 472,-42 0 544,-47 2 1072,-50 3 248,-52 3 320,-53 4-136,-54 4-143,-54 4-89,-56 5-344,-53 6-24,-52 4-64,-47 5-8,-47 6-24,-43 5-96,-40 6-144,-37 6 8,-34 4 16,-29 4 8,-29 3-48,-24 2-48,-20 4-56,-13 3-24,-3 4-56,4 5-72,13 3-640,23 3-200,33-3-456,40-3-1321,51-10 1841,100-15-3609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08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 11330,'27'3'248,"38"4"-864,40 5-832,37 3-168,30 3 79,20 4 1465,12 2 865,4 3 759,0 2 64,0 1-608,0 0-359,5 0-577,7-2-224,8-3-313,9-5-143,5-5-224,2-6-104,0-5-536,-3-8-465,-8-6 1065,-44-2-3833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2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6212 1 6649,'-37'0'272,"-59"2"89,-63 2-313,-61 1 152,-54 0 192,-46 1 552,-35 0 272,-29 1 40,-18 0-159,-12 2-545,-4 0-296,1 2-312,6 2-128,13 1-136,18 1-152,26-1-273,31 0-239,39-3-768,43-4-353,50-3 1089,58-4-4593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0.50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0 200 2705,'44'2'1088,"59"4"1160,61 5-375,54 5-601,43 4-376,36 3-512,25 0-176,22-4-152,16-6-24,12-9-176,9-10-152,3-10-200,1-10-48,-2-7 8,-6-6-520,-6-4-249,-6-3-63,-7 0-192,-6 1 680,-62 8-1697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3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3663 1483 7754,'-64'4'168,"-89"7"80,-89 10-456,-72 10 80,-50 10 112,-24 8 80,-2 5 40,16 4 0,30 0-8,43-2-24,48-4-24,55-8-240,53-9-208,54-10-88,50-9 103,49-11 594,45-9 351,47-8 208,44-5-96,41-5-408,37-4-160,30-3-112,21-3-32,16-5 144,8-3 152,5-5 176,4-5 32,2-3-88,3-4-112,-1-2-208,-3 1-32,-10 0-96,-16 1-104,-21 2-128,-24 2-32,-29 4 40,-30 4 112,-35 6-24,-34 7-56,-35 6 64,-34 3-8,-34 2 216,-33-2 200,-34-1 168,-33-1 72,-31-2-40,-26-2-96,-22 1-232,-18 0-72,-12 2-8,-8 3 8,-1 5 32,8 4 16,16 5-64,20 6-208,30 3-280,29 5-216,34 2-144,31 4 128,34 3 232,34 1 96,33-1-337,33-1-263,30-3-392,24-5-8,19-3 495,14-4 321,5-5 688,1-1 304,-5-4 152,-11-1-15,-14-2-225,-19-2-32,-21-2 272,-24-2 328,-29-5 520,-29-5-79,-33-8-233,-33-8-264,-33-6-312,-31-4 8,-29-3 40,-26-1-32,-23 0-111,-18 2-65,-12 3-72,-7 5-40,-1 6-96,4 9-64,12 8-384,15 8-224,21 7-193,25 7-231,30 8-640,31 6-408,31 4 999,23 1-5136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52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83 23 12419,'-12'-3'-480,"-21"-6"264,-4-1-11507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1.89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989 349 7346,'-20'-6'768,"-25"-8"944,-24-8-1520,-18-8-272,-9-4-264,-5-3-40,3 0 88,4 1 8,8 4-112,10 3-112,10 6-40,12 4 63,11 5 377,13 5 224,12 4 64,12 3 1,13 5 39,12 2 56,8 2 272,6 1 88,5 0 40,2 0-48,0 0-104,2-2-32,0 1-104,0-1-80,5 2-151,4 0-81,10 1-72,10 2 0,11 1-16,13 1 0,12 1 0,11 0-8,8 0-32,7 1 0,2-1-65,1 2-63,-6 0-192,-9 0-112,-14 0-256,-19-3-104,-24-3-576,-22-4-241,-27-4 905,-15-3-4353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2.20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 7 9578,'-6'1'576,"-2"0"840,1 2-2360,10 0-136,14 1 264,16 0 552,15-2 592,14-2 336,10-3 24,6-1-160,6-2-208,3 0-256,5 2 0,4 2 56,6 5 8,5 3-24,8 6-32,9 5-72,7 5-8,9 5-48,5 4-88,2 1-472,-2 0-392,-9-4-1745,-13-5 1585,-27-6-4625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2.74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468 339 5585,'-17'-3'-80,"-23"-4"456,-15-3-1552,-7-3 200,2-1 992,8 1 648,12 0 504,13 2-72,13 3-687,12 2-417,11 4-433,11 2-39,8 2 352,7 1 192,4-1 200,2 0 8,3-3-128,2-2-64,1-3-56,0-2-16,-3-2 16,-4-1 64,-6 0 105,-5 0 15,-6 1-40,-7 3-72,-6 3-152,-5 1-8,-8 2 72,-8 2 56,-10 1 136,-11-1 32,-10-2-16,-11-3-24,-8-5-80,-5-3-48,-4-4-56,1-3-8,4-1-80,7-1-48,11 3-144,12 2-56,15 3-128,18 4-9,18 3 97,21 4 40,20 4 208,21 3 56,18 5 56,17 4 8,13 4 0,8 3-16,4 0-320,0 0-288,-5-2-712,-8-2 664,-24-4-2361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4.8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2139 139 2016,'-17'-1'232,"-24"-1"265,-31-2-217,-29-2 72,-26 0 216,-22-1 72,-16 1-32,-9-1-88,-1 1-176,5-1-64,12 0-120,16 0-48,22-1-56,25-1-8,27 0-56,25 0 8,25-1-40,23 1-8,22 1 56,21 1-8,20 4 0,17 3 0,12 4 0,10 3 96,5 4 281,2 1 39,0 2 24,-1-1-88,-2-2-248,-4-1-48,-7-4 0,-10-2 0,-13-5 88,-12-2 80,-14-2 136,-15-1 24,-15 0-48,-16 1-88,-21 1-152,-22 3-40,-25 2-16,-25 3 16,-23 1 112,-20 2 48,-13-1 48,-9-1-8,0 1-96,6-2-56,12-1-47,17-1-1,23-1-88,25-2-65,29-2-175,29-4-48,34-2-8,34-2-72,34 0-176,33-1-96,28 2-200,24 2 24,16 4 247,9 5 137,3 4 280,-5 4 120,-10 3 80,-14 2 8,-20 2-32,-23 2-32,-28-2 24,-31 0 136,-35-4 176,-35-3 56,-39-2-15,-35-4-121,-36-2-80,-31-2 8,-27 0 8,-21-1-8,-12 1-40,-7 2-8,5 3 24,12 3 0,22 2-24,26 2-8,36 1-24,36 0-8,43-1 16,42-1-16,47 0-48,43-2 8,39 0-16,33-1-8,27 0 40,19-1 32,9 1 104,2 2 32,-7 0 16,-15 2-8,-23 1-96,-29 1-48,-37 0-40,-39-2 16,-47-2 32,-47-3 0,-50-4 24,-47-4-16,-41-2-16,-33-1 8,-23 1 0,-9 3-8,3 5-40,13 6 8,25 7-16,29 5-48,36 3-48,37 2 24,44 0 24,43 0 48,48 0 24,48-2-40,46-1-336,42-1-144,31 0-136,23-1 24,10 2 336,-2 0 144,-15 1 184,-23 0 32,-34-1 16,-40-2-8,-45-4 64,-47-3-8,-50-4-64,-51-6-16,-50-4-96,-45-5-24,-39-3 16,-29-4 16,-17 0 8,-8 0 0,6 2-8,12 3-16,22 3-56,29 4-56,34 3-280,40 4-64,44 2 24,45 3 64,48 1 279,46 1 73,43 1-288,37 0-64,28-1 16,19 0 16,8 0 368,-2 0 80,-16 1 24,-24 0 0,-38-1-136,-41 0 72,-50-1 200,-54-2 120,-55-1 257,-53-1-1,-48-1-56,-39 2-72,-27 2-64,-16 5-80,-4 5-136,7 6-56,17 4-104,27 4-16,35-1-112,39-3-40,44-3-32,47-5-8,49-2 96,49-2-40,50-2-416,44-1-344,37-1-553,28 0 25,14 1 464,1 3 368,-12 0 864,-24 2 240,-35 0 384,-39-3 40,-44-4-111,-44-4-161,-44-5-416,-44-3-72,-40-4-112,-38-3 80,-31-1 80,-24-1 16,-18 1-64,-11 2-48,-3 3 24,5 4 0,11 5-16,19 5-32,24 6-128,28 5-48,33 4-88,32 5-24,39 5 8,39 3 16,42 1 40,40 0-40,37-4-240,31-7-104,23-7-72,17-7 64,4-7 272,-4-4 144,-14-3 176,-20-3 72,-31 0 88,-35-1-32,-43 0 32,-45 1-8,-51 1-56,-50 1 8,-50 1-64,-46 2-24,-39 2 8,-32 1 0,-22 3-48,-13 1-32,-5 3-56,4 1-8,13 2-8,20-1 16,29 0-16,33-4-16,38-2-272,41-4-64,42-4-40,41-2 48,46-2 280,41-2 48,42-2 16,36 1-24,31-1-312,22 1-120,14 0-8,5 0 32,-5 2 288,-14 2 144,-25 3 64,-29 2-16,-38 3 56,-41 4 24,-44 2 16,-46 4-8,-47 1-64,-45 2-32,-43-1 8,-38 0 64,-32-3 176,-23-1 32,-18-3-48,-8-1-56,-4-1-176,4-1-24,13 0-8,19-1 16,29 0-64,36-1-232,41 0-704,43-1-200,45-1 15,46 1 217,47 0 688,45-1 176,43-1-448,38-3-488,31-4 552,-17-1-2313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4761 1 14939,'-53'21'152,"-70"34"-384,-70 44-536,-59 48 216,-46 49-504,-34 44-49,-26 42 313,-19 36 152,-9 33 376,-3 27 88,9 22 48,18 17 32,30 14 16,40 12-8,49 7-608,54-2-672,62-13 799,52-81-5912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5.34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4380 251 4281,'15'0'848,"9"0"728,-1-2-199,-19-1-457,-31-1-256,-44 0-344,-49 0-136,-52 1-104,-51 2 8,-43 1 72,-35 4 32,-25 1-24,-14 1-32,-3 2-104,6 0-48,16 0-128,25 0-64,35-1-200,41-1-136,49-2-304,51-2-40,55-3 200,54-4 167,54-4 417,51-5 104,48-4-32,40-3-112,36-4-208,26-1-32,18-1 48,9 1 112,-2 1 296,-9 2 80,-19 3 96,-25 4 8,-34 2 24,-37 4 192,-43 3 217,-44 2 39,-49 2-96,-50 2-240,-51 2-328,-50 2-64,-45 2 0,-39 2 16,-31 1 56,-23 3 16,-12 2-24,-5 2-40,6 2-160,12 1-112,23-1-288,28 0-176,35-1-529,39-2-639,45-3 1080,40-2-3081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0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6447 2127 5081,'10'0'848,"2"-1"673,-6 1-361,-23-1-344,-31 1-144,-44 2-72,-48 5-16,-51 3-95,-50 6-57,-47 4 32,-41 5-40,-35 1-88,-25 2-64,-17 0-200,-8-2-32,2-3-40,10-3 0,20-4-120,25-5-112,32-4-320,37-4-136,42-6 111,44-6 129,44-6 240,42-6-24,39-7-328,34-6-80,30-8 72,27-7 184,19-6 536,14-3 184,7 0 272,2 0 136,-3 2 88,-5 4 25,-9 5-57,-9 5-88,-8 5-256,-10 6-128,-7 2-184,-8 3-32,-8 0-24,-7 0-16,-7 1-80,-4-2-96,-3-1-184,-1-3-80,4-1-184,5-4 24,12-4 80,13-2 56,19-5 200,20-2 16,24-4-113,24-1-47,21 0-8,20-2 16,16 2 192,12-1 80,8 1 64,3 2 40,-2 3 8,-3 2 8,-11 3-16,-13 2-16,-20 5 0,-21 3 24,-27 5 256,-27 5 56,-28 5-48,-30 5-47,-28 5-321,-28 6-88,-26 4 7,-23 6 17,-18 4 64,-14 1 40,-9 1 24,-1 0 8,5-3-8,13-2-104,19-4-304,25-2-72,28-4-88,33-5 96,34-6 256,37-6 88,36-6 48,35-5 16,31-4 24,26-1 8,20-1 24,13 2 40,4 2 88,-4 4 24,-13 3 128,-20 5 32,-29 3 96,-30 4 104,-34 3 8,-33 4-71,-33 3-249,-31 4-152,-31 3-224,-28 3-24,-23 3 40,-20 2 31,-12 2 73,-9 0 24,1-1-128,7 0-152,17-3-328,21-1-168,29-3-128,26-2 136,29-4 344,31-4 176,33-4 280,31-5 32,30-4-16,26-5-8,20-3-8,14-3 24,5 0 88,-3 0 88,-14 4 216,-20 3 104,-27 5 320,-32 3-40,-36 5-208,-37 3-112,-39 5-384,-38 5-48,-34 6-16,-31 6-16,-27 5-16,-19 5-8,-15 3 8,-8 1 0,-2 1-8,6-1-8,12-1-136,19-4-80,28-2-168,29-5-152,36-5-40,35-4 56,39-6 192,36-4 168,37-5 152,33-5 32,31-5-16,26-3-16,19-2 8,12-1 0,5-1 24,-5 2 24,-13 0 120,-22 4 128,-29 2 408,-33 3 128,-37 4-112,-39 4-127,-42 6-401,-41 5-96,-41 7 16,-37 5 24,-36 5 0,-28 4 8,-21 0-8,-14 0-16,-3-2-48,5-2-72,16-3-200,25-3-128,34-3-360,39-2-57,45-5 81,47-6 136,50-5 360,48-6 72,47-6 64,42-3-16,38-2 8,30-2 8,25 1 24,15-1 24,7 0 16,1-1 0,-8 1 32,-14-1-8,-21-1-8,-26-2 0,-34 1-8,-37 1-32,-43 2-8,-43 3-8,-49 4-8,-47 6 32,-50 8 40,-46 9 24,-43 9 16,-34 7 0,-29 8-40,-18 5-24,-8 3-24,1-1-8,13-3-40,21-5-112,32-7-664,39-6-528,46-7-1017,48-8 1129,39-6-2689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27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1303 37 4057,'17'-1'592,"19"-3"480,10-2-272,1 0-320,-7-1-87,-16 1-169,-21 2-56,-26 2-112,-28 3-48,-27 5 8,-25 3-8,-22 3-56,-16 3-144,-12 2-176,-5 1-1,1 1 49,8-1 104,17-2-112,22-2-400,28-6 416,28-3-4681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7.8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2792 8 1888,'22'-1'457,"26"-1"351,20 0-144,10 1-16,-2 0-8,-8 0-8,-17 2-176,-20 0-144,-22 2-208,-23 1-24,-24 3 32,-22 3 72,-21 4 73,-17 2-25,-17 5-88,-15 4-32,-12 4-88,-12 3 0,-7 3 0,-6 1-8,-1 2-8,2 0-8,8 0-80,9-3-112,13-2-144,15-4-57,16-4 1,17-5 96,18-4 48,17-5-96,19-2-72,20-2-8,20 1 72,22 2 136,25 1 136,23 1 16,25-1 24,23-2 24,19-3 40,15-5 16,10-4 72,4-4 192,-3-2 16,-9-1 32,-16-1 144,-20 0-24,-27 1 432,-29 2 113,-32 1-169,-34 3-144,-37 4-304,-36 4-112,-36 7 8,-33 6-16,-30 7-144,-27 8-40,-23 9-40,-16 9-8,-10 9-8,-1 8-16,10 8-32,19 6-152,30 4-872,34-1-432,42-1 688,41-15-6978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18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2298 95 8994,'-20'-8'712,"-32"-8"1513,-35-6-2313,-35 0 80,-31 4 216,-25 9 56,-20 13 216,-13 13 48,-6 17 56,0 15-48,9 16-176,18 13-136,27 10-192,32 7-96,39 1-216,40 1-88,45 0-24,42-2 40,44-2-64,41-6-192,41-7-617,34-11-343,30-13 784,-23-16-8210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34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376 1 15467,'-37'7'-632,"-46"13"-2801,-45 15 1809,0 2-8154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43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119 1 5481,'-15'10'688,"-17"14"753,-5 15-1545,8 11-641,23 9-407,31 5-56,38 0-128,37-4 816,3-12-2025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77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1946 171 2401,'4'-7'976,"-2"-8"912,-10-9-111,-17-5-569,-22 0-312,-25 2-352,-25 6 16,-26 7 56,-21 9 8,-19 11-111,-14 10-121,-7 11-120,-1 9 24,7 8 80,15 4 16,24 4-232,27 1-160,32 1-184,34 0-40,37 1 72,36-1 64,36-2-144,34-4-64,33-7-216,30-7-161,27-11-247,23-11-272,14-13-776,7-14-193,-3-16 33,-11-14 327,-18-13 1025,-26-11 344,-29-9 424,-41 11-136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8.9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2521 213 1600,'-17'-10'785,"-28"-11"1079,-36-10 104,-35-5-23,-34-1-169,-28 4-448,-22 8-199,-13 9-337,-6 12-136,2 13-200,8 13-112,15 13-96,19 10-56,22 12-144,24 8-48,27 9-120,29 7-128,31 6-224,35 5-152,38 3-296,37 3-177,39-4-735,36-5-632,35-13 1351,-13-19-5128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29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2150 120 11338,'-37'-8'937,"-50"-10"1807,-51-8-3048,-43-3-56,-29 6 104,-17 8 72,-3 15 408,7 14 120,16 15 32,24 15-32,29 13-296,31 13-112,35 14-184,37 12-24,40 11 80,41 9 48,45 3 24,41 0-64,44-5-256,38-9-216,37-12-432,30-13-153,26-15-1111,18-17 1336,-44-16-6218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4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5583 2 12579,'-42'-1'328,"-61"4"424,-65 10-1136,-57 21 64,-45 24 256,-35 28 136,-22 29 64,-17 30 32,-10 31-24,-7 31-72,-5 30-24,1 27-32,4 25-8,11 25-64,16 25 16,24 21 104,29 15 8,39 5 96,43-4-64,52-16-288,53-24-152,60-31-280,56-35-168,57-40-385,50-38-311,47-46 288,40-44 200,36-49-17,29-48 185,24-49 392,-41-18-4417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45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73 1 8274,'-31'6'480,"-11"4"-9234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65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25 4409,'46'8'552,"68"9"656,67 9-343,60 5-177,46 3-224,32-3-392,17-6-40,6-9 24,-6-10 32,-14-10 16,-19-11-8,-26-9-224,-28-7-344,-33-5-785,-34-2-439,-43 0 808,-43 6-3305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39.73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648 1 2889,'-59'0'-48,"-81"0"320,-83 0-544,-3-1-2569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04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0 108 2040,'40'4'617,"56"6"567,61 4-304,57 3-104,50 1-160,40 0-72,34-2-224,27-3-71,21-2-145,18-3-56,13-4-32,12-2 8,8-3-16,5-4-32,1-3-224,0-3-145,-7-3-423,-10-3-64,-13-2 128,-16-4 144,-21-3 392,-21-2 32,-27-2-576,-28-3 511,-66 5-2047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19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671 0 824,'-50'5'56,"-58"5"16,-51 7-176,-27 4 24,19-2-688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32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0 158 872,'48'-2'48,"66"-5"16,64-4-16,53-5-8,38-4 0,21-3-16,8-4-24,-3 0 0,-51 3-1136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47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371 0 7578,'-60'5'-649,"-87"6"770,-16 2-7171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0.90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16 6841,'5'0'0,"10"1"-88,15 1-144,24 0 448,27 0 73,33-1 199,32 1 24,35-2-32,32-1-40,32-1-232,29 0-88,30 0-88,24 0 0,25 1-24,17 0 8,15 0-232,10 1-176,5-2-496,1-1-329,-3-1 641,-70-1-5497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06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581 1 11578,'-54'3'-200,"-72"4"1025,-73 4-1906,-3 1-10041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20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3790 39 6905,'-59'-1'321,"-80"-3"383,-77-1-1544,-62-1-369,-43 0-71,-23 1 256,-7 0 600,4 1 296,17 1 128,20 4-112,26 2-72,28 2 8,33 2-241,33 0 337,49-1-1976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19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760 0 4569,'-37'38'384,"-44"52"432,-37 54-152,-18 41 321,-2 31-73,19 14-320,31 3-160,46-6-400,51-11-80,59-13 0,58-15-112,57-18-504,52-23-600,46-32-105,37-34-551,29-41 1048,-43-26-2169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1.455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0 111 3689,'36'-1'680,"51"-3"856,57 0-223,53-1-201,46 3-16,39 1-128,32 3-296,27 3-152,22 1 1,17 0-369,16-1-32,10-2-48,7-5-56,2-4-72,-1-4-88,-9-4-136,-12-2-105,-17-1-287,-21 1-152,-26 1-392,-30 4-328,-34 3-809,-37 3 1273,-57 4-2833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2.38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7956 0 2769,'-21'1'960,"-37"1"872,-42 1-271,-44 0-497,-42 2-120,-37 1-152,-33 4-96,-27 3-200,-23 3-56,-19 4-87,-16 3-9,-11 3-88,-9 3-72,-3 1-88,-1-1-24,2-2-56,3-3 0,4-4-8,4-3-8,7-2 0,8-3-16,14 0-56,14-1-80,20-1-184,22 1-72,27 1-169,30-1 1,34-1-104,34 0-152,38-3-448,36-3 7,38-3 289,39-5 256,42-6 688,41-5 88,42-6 8,40-3-16,39-5-16,34-1 32,32-2 392,27 2 248,22 4 321,19 5 87,16 5-216,14 8-216,12 5-304,9 4-120,8 2-176,4 0-24,-1-2-24,-6-2-8,-9-3 16,-15-2-24,-18-2-16,-21-1-32,-26-1-184,-27 1-176,-30 2-616,-29 1-336,-33 3-425,-36 1 41,-38 3 176,-39 2 727,-42 0 1273,-43 1 497,-43 0 935,-43 0-232,-44-3-391,-41-2-137,-41-3-128,-38-1-16,-34-2-111,-33 1-97,-28 2-56,-25 2-48,-21 3-96,-18 4-64,-13 5-224,-8 2-96,-3 5-96,2 1-32,7 1-48,11-1 0,14 0 8,19-2 0,27-1-32,28-1-96,36-1-160,38-1-120,41-2-168,40-2 48,42-1-8,39-3 48,41-1 168,38-3 48,41-3 136,37-4 72,39-4-32,33-4-24,33-3-89,27-3-55,24-2-88,21-1 8,17 0 112,15 3 72,14 3 128,13 4 0,14 5-64,13 6-24,13 5-120,12 6-200,12 4-416,10 5-128,4 3-97,0 2 137,-8 2 376,-14-1 56,-20-2 32,-24-3-128,-30-3 320,-63-4-2857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2.59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6508 39 8490,'-49'-3'768,"-67"-3"1216,-75-1-1920,-68-1-88,-58 1-32,-47 2 16,-37 3 64,-27 1 16,-19 2 16,-14 2-32,-9 2-80,-4-1-200,2 1-352,8 0-96,15 0-504,21-1-521,28-1 1089,83 0-5489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15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801 68 12019,'28'2'312,"43"3"-184,46 3-152,44 2-32,38 3 24,31 1 56,25 0 40,20 1 88,18-2-24,14-2-40,13-2-16,13-2-64,9-4-24,9-4-40,6-3-64,4-4-280,1-3-321,-3-3-903,-5 0-456,-10-1-681,-15 1 1113,-18 1 415,-21 2 185,-26 3 968,-28 4 24,-34 3 96,-37 3 32,-43 2 112,-43 1 320,-45 1 537,-44-1 183,-46-1 96,-45-1-240,-45-1-263,-41-3-49,-40 0 16,-35-3-32,-35-1-120,-31-2-40,-28-1 64,-25-2 57,-18-1-49,-13-1-112,-7 1-280,-2 0-120,3 2-120,5 2-32,7 2-56,8 3-16,12 2-248,12 2-136,17 2-280,20 1-81,28 1-151,33-1-192,38-2-1417,42-1 1521,54-2-4617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66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3977,'37'0'992,"51"1"1032,53 1-1063,49 2-209,40 1-320,32 1 0,23 2 40,17 1 152,10 1 24,8 2-63,5 2-1,3 0-136,4 0-72,4 0-24,3-3-248,2-2-32,3-2-48,1-1-24,-1-3-32,-5-1-32,-7-3-56,-11-2-40,-13-1-96,-14-3-64,-17-2-176,-16-1-64,-20 1-113,-21-1-71,-24 2-120,-27 1 0,-30 2 104,-32 1-313,-34 1 521,-35 1 176,-38 0 216,-35 0 512,-38 0-48,-35 0 8,-32 0 65,-29 0 63,-26-1 128,-23 1 0,-23 0-80,-19-1-88,-21 2-216,-18 0 16,-20 1 40,-16 3 56,-15 4 16,-13 4-80,-13 4-112,-8 5-72,-6 5-72,-4 3-48,1 4-616,3 1-264,7 2-1008,10 0 919,68-7-5448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3.97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0 243 8250,'35'-1'248,"53"-2"-248,55-4-408,54-4-104,43-3 0,36-3 279,25-1 305,19-1 489,12 0 79,11 0 8,10 2-144,11 2-400,11 0-80,9 2-72,7 1-72,3 1-160,-4 0-112,-8 3-216,-12 2-192,-14 2 455,-68 1-6448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27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6747 0 11562,'-49'3'305,"-70"5"87,-71 6-1969,-62 6-39,-48 4 528,-36 2 1264,-25-1 824,-16-1 336,-12-2-200,-7-1-663,-7 0-321,-3 0-616,-5 2-329,-2 0-447,-2 2-72,0 1 360,5 1 279,9 2-247,13 0 656,73-4-5369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53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1 124 8258,'46'3'552,"63"0"512,67 0-864,59-1-168,52-2-16,40-1 8,30-2 0,22-3 120,14-3 64,9-1 8,7-2 8,6-1-120,5-1-88,3-1-440,2 1-296,-3 1-784,-5 2-665,-9 3 1217,-73 2-4361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4.79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6474 1 11050,'-54'0'200,"-73"1"88,-77 3-840,-67 4 96,-54 4 360,-39 3 288,-29 2 192,-18 1-16,-14 0-184,-10-2-128,-7-1-120,-4-2-8,-3-1-136,0-1-136,4 1-664,4 3-744,6 5 976,77-2-6618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156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0 0 8522,'43'3'800,"55"4"1456,61 3-2280,53 2-32,46 4 16,34 0 24,22 1 72,14 2 136,7 0 161,4 0 15,4-1-24,3-1-120,6-4-192,5-3-40,5-2-96,3-3-64,2 0-200,-1 0-112,-5 1-265,-7 2-135,-15 3-368,-20 0-200,-27 2-641,-31 0 1057,-61-1-3409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0.2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0 8426,'-1'20'104,"8"22"176,21 18-768,35 15 240,44 8 160,50 1 88,51-3 24,49-7 8,43-10 48,38-14 8,29-15-16,23-19-24,14-18-56,7-20-408,2-21-232,-3-21-329,-6-20-399,-10-22 800,-72 7-3753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36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7836 11 5001,'-41'-1'712,"-59"-2"849,-67 0-737,-62 0 48,-56 2 136,-43 3 64,-34 2-175,-24 4-153,-19 2-320,-14 1-120,-8 0-192,-3 0-56,0-2-16,5-1-24,8-1-24,9-1-24,12 0-48,13 1-32,16 0-192,20 2-152,25 1-697,27 0-783,32-1 1104,60-1-7898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7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456 593 8954,'31'3'456,"45"4"80,45 3-248,40 4-224,31 2-64,20 1-32,9-1-8,-4-1 32,-12-3 8,-19-3 32,-24-3-24,-27-3-184,-28-4-168,-29-3-160,-26-2 32,-28-3 160,-28-2 112,-31-4 120,-29-3-16,-31-5-8,-30-3 48,-27-6 24,-23-6 8,-21-6-32,-16-7-16,-12-6-296,-7-5-281,-3-4-383,-1-2-56,2 0-240,2 1 736,42 13-2081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5.869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105 550 2353,'-14'-4'368,"-12"-3"472,-5-5-240,7-4-192,14-6 56,24-7 0,26-8 16,30-5 24,28-6-112,27-4-272,23-3-232,19-2-720,15-2-360,9 0 552,-28 9-3577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6.288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3811 0 7786,'-11'2'408,"-20"1"560,-21 6-1232,-22 5 40,-22 4 160,-18 4 248,-18 3 408,-15 0 104,-14 0-48,-14 1-144,-12 2-336,-12 1-104,-12 4-48,-8 3 8,-5 4 8,-2 5 0,2 2 16,6 5-8,10 3 0,11 6-7,18 5-82,20 3-143,26 2-384,28-2-136,31-3-232,31-7 40,31-7 304,31-9 24,30-11-369,26-11 33,25-11-64,23-11-64,21-13 63,16-10 585,-18-2-1544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46.78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1341 245 2048,'24'-7'1049,"27"-9"975,24-7-208,11-5-735,5-2-353,-7 0-384,-10 2 8,-18 4 80,-18 3 8,-22 5-80,-21 3-56,-25 6-80,-23 6-16,-24 6-8,-24 9-23,-24 8-73,-21 10 8,-20 11 88,-15 11 88,-8 13 240,-1 14 56,9 11-56,17 8-160,28 2-392,34-2-232,37-5-168,41-5-40,39-8 24,36-8 88,36-14-104,29-14-89,28-15-279,21-17-144,17-17-256,11-14-216,7-15-225,1-10-23,-4-10 295,-8-8 393,-15-5 816,-20-4 616,-25 0 1041,-29 0 287,-32 2 216,-31 3-255,-32 3-577,-31 5-224,-30 6-320,-29 9-80,-28 11 1,-23 12 55,-22 16-8,-16 16-64,-13 18-256,-8 20-88,-2 18-72,4 16-16,14 14-40,22 13-48,32 10-336,39 9-152,50 7-920,51 5-1161,56 2 1521,18-23-7458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19.2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1025 0 7058,'2'2'344,"2"2"64,5 2-824,2 0-273,3 0 1,-1-1 672,-4 0 416,-5-2 633,-7 0 151,-8 1-288,-10 1-248,-8 3-352,-9 5-192,-10 6-208,-11 7-8,-14 9 104,-15 11 64,-15 10 112,-12 11-8,-10 9-360,-6 5-504,-3 1 416,21-14-9242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19.8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1422 0 9186,'-2'3'616,"-3"3"224,-4 5-336,-2 5-280,-4 5 32,-4 4 217,-4 6 63,-6 4 40,-6 4-104,-6 4-240,-8 4-80,-9 7-104,-9 6-16,-11 8-24,-10 6-8,-9 5 8,-8 1-40,-7-1-304,-4-7-200,-2-9-1065,-2-12-879,-2-14 1376,19-13-6970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0.3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96 1 8746,'-8'4'624,"-6"5"416,-5 4-1464,0 4-544,2 2 24,5 2 592,5-1 520,7 1 608,7-1 72,7 0-232,7-2-216,7 1-280,9-1-56,9 1-48,11 0-8,10-1 0,11-1 0,11-4-8,10-4-160,9-6-224,10-8-136,7-7-344,6-8-136,2-7-417,-1-6-111,-5-6 800,-23 4-3425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0.77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 0 9594,'-2'2'120,"-1"2"-320,2 2-72,3 4 184,4 3 312,6 3 672,5 4 120,8 2-71,6 4-217,10 1-512,9 1-128,12 0-88,10-2-40,12-4-24,12-4 0,13-6-104,13-10-96,11-10-424,10-11-345,8-13-759,6-9-296,3-10-297,-1-7 1097,-29 7-2105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1.2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132 477 7378,'-9'3'-88,"-9"3"-513,-7 4-39,-1 1 272,2 0 408,5 1 712,9-1 233,9 1 87,10 0-272,12 2-376,13 0-128,13 0-128,16-1-24,16-2-72,17-3-24,15-5 8,12-7 0,11-8-8,8-8-16,5-9-144,3-9-128,2-8-320,0-8-224,-3-9-376,-5-6-217,-8-6-319,-9-5-8,-13-2 919,-25 12-1471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0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2213 6201,'11'16'232,"26"22"80,35 21 169,44 15 703,43 8 152,48 2-104,42-2-215,41-8-737,33-9-160,30-14-48,25-19-24,21-21-32,18-25-16,15-26-88,12-30 32,8-31-24,1-33-8,-4-34-136,-10-33-121,-15-29-271,-18-24-168,-24-20-400,-26-14-184,-36-8-497,-39 0-367,-48 12 1312,-63 53-1761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1.6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1215 1 5721,'1'4'144,"-1"8"-328,-1 9-200,-3 9-32,-4 8 40,-5 7 344,-7 6 120,-8 6 136,-7 6-8,-7 5-64,-8 6-56,-7 8-368,-8 8-312,-10 8-600,-11 6 71,-14 4 897,-14 0 544,-11-3 737,-9-4-169,-6-8-608,21-20-4745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2.29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1359 23 4777,'2'-2'456,"2"0"608,3-3-832,2 1-8,0-1 177,-1 2 103,-3 2 200,-3 2 88,-5 5-48,-5 5-88,-4 7-288,-3 8-120,-3 8-192,-2 9-32,-3 7-16,-3 8 8,-6 7-8,-7 7-8,-9 8-40,-9 8-24,-10 10-128,-11 7-64,-11 5-112,-9 2 0,-10-1-128,-8-6-96,-11-7-504,-11-7-601,-13-9 961,19-18-4641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2.9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897 1 7386,'-2'1'136,"0"4"-168,0 4-48,0 4 32,2 5 40,3 3 224,2 2 64,2 3 104,1 0 16,0 2-144,-1 0-32,-1 4-56,-3 4-24,-5 7-64,-8 9-32,-11 10-48,-13 12 0,-14 10-8,-14 11 8,-12 6 0,-12 4 8,-9-3-144,-6-4-248,-4-11-896,0-13-929,-1-17 1185,19-17-3497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3.3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2003 4 8578,'2'-1'72,"1"-1"-576,1 2-1153,-1 1 41,-2 4 384,-6 3 1896,-7 4 920,-10 4 609,-10 3-169,-9 6-1120,-9 5-544,-10 5-528,-10 6-88,-11 5 0,-13 6 112,-13 6 208,-14 4 64,-13 4 72,-12 4 24,-10 4-48,-6 6-48,-1 2-216,3 2-400,9-2-1560,12-6 1280,30-15-7306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3.78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 1 7970,'-4'1'504,"-4"2"864,-1 1-3248,1 0-233,6 2 369,6-1 920,9 1 1656,8 0 296,10 2-88,9 0-392,14-1-551,14-1-97,17-2-521,18-3-375,16-7-712,14-6 712,-17-2-2209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1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1016 1 9610,'-14'4'24,"-20"7"248,-19 5-2544,-17 4-129,-13 3 353,-10 2 991,-7 0 1994,-2-2 447,0-2 72,4-3-632,2-4-1920,2-2 736,18-4-4913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4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82 7058,'9'3'-129,"18"1"-791,20 2-128,19-2 152,16-2 264,12-3 1032,7-2 384,6-4 128,5-2-168,5-5-912,7-4-592,6-7 424,-18 2-4673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6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1494 1 4665,'-15'4'-288,"-23"8"-584,-23 7-337,-21 7 497,-16 6 624,-14 6 1385,-9 5 239,-9 4 88,-8 4-383,-4 0-1009,-3-2-472,-2-4-1233,2-5 889,25-10-4545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8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6201,'9'2'-760,"15"1"1056,3 0-6033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4.9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5529,'17'1'320,"23"1"240,23 0-624,21-1-936,16-3 672,-8-1-4689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2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7380 6065,'24'-1'464,"45"-7"649,56-11-257,62-18 288,62-23 16,59-27-135,51-29-121,46-33-200,38-30-192,31-31-272,25-29-88,23-28-96,19-24 24,17-23 0,13-18 8,12-18-48,8-13-24,3-10-16,-3-7 0,-9-1-128,-15 1-16,-23 9-128,-26 12-168,-34 16-288,-38 19-208,-45 23-113,-50 26 97,-59 34 456,-63 36 368,-66 41 440,-66 40 120,-66 40 0,-64 39-128,-62 38-184,-57 38 24,-53 41 128,-47 39 137,-42 40 231,-36 40 88,-32 38-16,-26 37-120,-25 37-272,-19 32-160,-18 31-384,-16 23-192,-13 12-760,-13 3-569,-15-6-663,-16-8-233,-18-8 1417,83-69-3945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1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1151 1 7778,'-13'5'192,"-20"8"176,-20 6-1448,-17 3-41,-15 1 425,-9-2 664,-8-4 864,-4-4 73,-1-5-361,0-3-488,2-3-881,4-2-351,4-2 616,19-1-4625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4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3073,'2'2'624,"4"4"520,6 5-296,4 5-432,7 5-120,6 4-48,6 2 24,6 2-39,5 0-25,4 0-72,6-3-56,4-2-32,6-2-8,5-4-32,5-2-8,4-1-104,3-2-112,3-1-537,0 0-471,1-3 648,-16-2-4225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7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363 0 6169,'-10'4'208,"-14"5"-208,-10 5-488,-6 5-112,-1 5 32,1 1 664,3 0 296,3-1 224,5-3-24,5-3-456,5-3-304,5-4-696,5-1-336,4-3 584,2-1-3089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5.8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6121,'2'4'536,"10"3"241,12 4-217,19 1-976,21-1-1153,24-5 777,-5-3-4425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7.38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1059 38 1800,'1'-1'617,"1"-1"479,0-1-152,-1-1 48,-2-1 16,-2 0 17,-3 0-81,-2 0-136,-3 2-312,-3 0-160,-2 2-168,-5 1 16,-3 1 184,-5 2 104,-6 2 49,-5 4-17,-9 6-208,-8 8-112,-11 13-112,-12 14-72,-12 16-312,-10 16-272,-6 15-785,0 12-447,2 10 936,20-15-6994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7.9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1469 233 3137,'0'-3'248,"2"-4"232,0-3 112,1-3 32,1-2 72,-1-2 264,-1 1 73,-3-1 127,-2 0-56,-2 0-392,-2 0-152,-3 1-168,-2 0 41,-5 1 63,-4 1-16,-6 3 0,-6 3-56,-8 5-128,-7 5-48,-9 11-120,-10 10-24,-10 12 96,-9 12 8,-8 12-32,-6 11-32,-3 11-144,0 12-8,2 10-40,5 9-48,7 5-232,7 4-240,11 0-848,13-3-625,13-6 1073,15-21-9074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8.3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1050 24 5025,'-5'-1'352,"-8"-2"0,-6-1 448,-7-1 169,-5 1 151,-5 0-32,-4 2-96,-4 2-136,-4 4-295,-4 6-89,-6 9-240,-4 10-72,-5 13-48,-3 13-32,-2 15-48,0 13-24,2 16-152,3 12-208,6 13-809,6 10-767,8 9 1016,12-19-7802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8.8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904 1 7474,'-7'1'384,"-10"1"104,-11 2-216,-11 2 128,-7 2-40,-5 3 144,-4 3 56,0 3 32,0 3-32,-1 4-159,1 6-97,0 9-200,-1 11-64,1 14-40,-1 14-24,3 16-96,3 16-264,7 14-1049,10 14-1439,9 12 1559,9-18-4984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9.2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862 1 4713,'-9'1'736,"-12"1"800,-12 2-231,-10 4-25,-6 4-352,-6 7-464,-2 6-128,-2 10-112,-1 9-23,-2 14-73,1 13-40,0 17-80,1 15-32,4 16-192,4 13-273,8 12-671,7 10-632,11 7 928,9-23-6538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29.6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354 0 6025,'-11'3'464,"-11"3"681,-8 6-1089,-3 5 168,-3 7 160,-1 7 88,0 10 104,2 10-80,3 13-208,4 15-96,6 17-592,6 20-496,6 18 496,6-14-8226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5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2333 8130,'56'-9'1096,"76"-7"1729,77-7-2129,70-6-208,60-8 96,55-8-120,46-12-120,41-16-304,32-20-136,25-30-320,18-34-136,10-41-408,4-40-489,-4-40-399,-7-35-360,-12-31 1159,-97 44-5040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0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234 0 8330,'-3'2'256,"-4"5"-72,-5 5 64,-3 10-48,-5 10 0,-4 16-24,-5 15-72,-2 20-160,-3 21-560,2 22 384,6-9-8562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4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497 0 7906,'-12'7'320,"-14"10"8,-12 14 64,-9 14 32,-6 16-56,-5 18-8,0 18-72,2 21-128,5 20-72,9 20-1112,9 18 720,11-21-9002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0.9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409 0 5569,'-6'5'536,"-3"10"633,-6 10-537,-7 13 184,-6 13-168,-6 12-264,-4 12-96,-2 10-224,-3 11-32,2 10-32,2 9-8,6 7-224,6 7-360,8 6-1360,9 3 1159,6-22-5768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1.4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274 1 7170,'-4'4'264,"-5"6"96,-7 7 160,-6 10 88,-5 9-48,-2 12-64,-1 11-96,0 14-112,2 13-56,2 18-400,3 18-536,6 17 424,5-15-9466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2.28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88 5361,'-2'1'592,"2"0"400,6 1-271,7-1 55,12-2-216,11-3-80,14-3-248,13-2-88,11-2-88,10-1-16,7-1-40,4 1-32,4 1-256,3 3-184,2 4-872,0 4-1009,-4 6 1353,-18 1-3465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2.8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17 259 6321,'-4'-3'8,"-1"-6"-328,0-5 160,3-4 144,2-3 176,2-1 384,2 0 113,2 2 119,3 3-40,4 1-184,4 1-64,6 2-128,7 1-72,8 1-48,9 1 8,10 1 40,7 0 16,7 2-47,3 1-65,3 3-144,1 1-24,2 4-32,1 4-16,2 4-112,2 4-177,-1 6-551,-3 3-304,-5 4-840,-7 3 1007,-16-5-5472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3.3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1 159 3545,'4'-3'264,"6"-6"400,7-5-176,8-5 288,7-2 24,6-1 49,7 3-97,4 1-248,3 4-64,0 4-232,0 3-80,1 5-56,0 3-24,2 5-40,2 4-8,3 5-64,3 3-120,3 5-272,1 4-248,2 2-785,-1 0-695,0-3 1200,-12-5-2497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3.7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1 138 6473,'8'-6'392,"14"-7"153,13-7 71,10-2-192,9-1-96,8 3-168,5 3-96,7 5-112,6 8-160,7 7-648,4 7-873,3 9 937,-14 0-4577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5.17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1148 77 2256,'1'-2'385,"0"-2"375,1-2 0,-2-3-48,-1 0-16,-2-1 8,-3 1-48,-3-1 57,-3 2 7,-5 2-136,-6 2-80,-8 4-208,-9 5-120,-7 4-104,-6 5-16,-7 4-32,-3 5 0,-5 4-24,-4 4-64,-4 7-96,-5 7-16,-5 12-8,-3 12 48,0 17-40,3 14-392,7 13 368,18-13-8234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5.7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1457 6 2096,'-1'0'128,"-2"0"105,-2 0 47,-4 1 104,-4 0 280,-4-1 136,-3-1-16,-5-1-72,-4 0-176,-6 0-119,-7 1-177,-6 2-24,-7 1 32,-8 2 96,-7 2 184,-8 4 40,-7 5-72,-6 8-40,-7 10-200,-6 12-80,-4 12-216,0 13-280,5 12-504,7 10-392,11 10 632,20-12-6994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1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4749 0 12331,'-63'37'-136,"-91"48"-929,-84 57-719,-70 51 256,-52 42 95,-39 30 617,-27 19 440,-21 13 424,-18 9 0,-15 7-176,-11 5-928,-9 3 704,83-53-3401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6.29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1191 1 2353,'-9'1'96,"-19"3"184,-16 2-32,-13 4 200,-12 5 8,-8 5-144,-9 9-96,-6 12-56,-8 15-8,-7 17-24,-5 20-24,-2 22-232,4 21-320,6 21 264,22-16-4009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6:36.84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1229 7 5929,'-8'-2'528,"-17"0"329,-14 0-329,-13 2 64,-9 2-64,-10 5 64,-6 5 80,-5 8-72,-6 8-128,-3 11-240,-4 10-120,-1 15-272,2 16-128,5 18-264,7 19-184,10 19-912,11 18 968,15-19-6898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2.26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 4809,'7'-1'912,"8"-1"905,14 1-1217,15 0-304,20 3-496,20 4-160,24 4-288,23 3-137,25 3-87,21 3 32,21 3 24,13 4-64,9 5 552,-33-2-2377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2.69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27 150 10274,'-3'-4'-400,"-3"-4"-888,-2-4-321,2-2 673,2-2 1208,5 0 1001,8-2 455,11 0-272,12 1-680,17 4-319,18 4-433,20 5-88,20 5-24,19 7 8,19 6 80,15 7 32,13 6 24,11 6 0,5 8-16,3 7-16,-1 7-96,-6 4-152,-11 4-305,-14 0-151,-18-3-544,-22-6-128,-25-7-785,-26-8 1097,-25-10-3705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0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25 101 11370,'-5'-1'345,"-3"-3"-161,-1-3-745,7-1 257,9-2 176,12-1 680,15-1 257,15 0 63,16 0-104,15 2-312,15 2-184,17 4-216,18 2-40,19 5-16,18 3-8,17 5-16,15 5-16,11 7-152,5 7-88,-1 10-368,-5 8-240,-13 8-521,-15 8-263,-21 3-376,-22 3-73,-27-1 1217,-32-12-3569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4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136 271 10066,'-12'-6'624,"-10"-8"649,-9-7-2698,0-6-631,6-3 319,11 0 961,14-1 1168,14 0 1073,17 3-1,17 3-368,19 7-432,18 9-600,18 11-72,13 13-32,10 12 88,6 13 200,3 11 72,-1 12 57,-6 11-65,-8 11-176,-11 10-96,-15 8-96,-16 3-48,-21 1-96,-23-2 0,-27-4-72,-28-5-49,-30-8-103,-28-12-48,-26-13 56,-21-16 16,-19-16-64,-13-14-240,-12-12 400,23-8-7906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3.8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6955 1 10634,'-31'11'200,"-47"16"-200,-50 15-64,-49 12 184,-40 7 40,-37 2 56,-31-2 40,-29-7 81,-28-7 15,-26-9-16,-26-10-48,-22-10-400,-21-9-112,-18-8-64,-11-6 0,-5-4 88,3-3-361,12 1-1311,15 3-969,22 4 1361,81 2-3489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4.3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35 5289,'-1'-1'192,"0"-1"80,3-3-512,8 0 72,9-2 64,11 1 240,13 2 184,14 1 368,15 2 129,17 1 71,21 2-120,24 0-304,27 0-128,30-1-136,32 0-32,34 0-40,32 3 72,32 4 136,28 5 8,27 5-16,23 3-112,22 0-152,15-2-32,13-5-32,7-5-24,3-8-240,1-7-144,-2-7-528,-4-6-704,-5-3 960,-79 3-7042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4.9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306 14 11442,'-20'1'24,"-20"2"-712,-14-1-440,-4 0 96,4-1 80,11-1 808,16-2 472,18-1 528,19-1 104,21-1-192,21 1-224,23 1-256,22 2-72,26 3-64,23 2 65,24 5 263,22 4 112,23 5 232,23 5 24,24 4-104,23 2-40,24 3-71,26-1-33,25-1-112,25-2-72,24-5-168,23-6-56,21-6-80,18-7 8,14-8-48,12-5-24,5-3-24,1 0-16,-5 3-16,-10 1-56,-14 4-456,-16 1-400,-21 2-1409,-21 0 1265,-83-1-13035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5.5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1 559 8282,'15'5'696,"24"2"720,28 0-1064,31 0-272,29-3-16,24-2-32,22-3 144,18-4 264,15-3 89,14-5 71,16-2-120,17-4-288,19-3-88,22-2-72,22-1 8,23 3 80,23 5 32,22 6 208,17 8 64,14 8 64,12 7-32,6 5-216,3 0-96,-3-1-128,-7-6-16,-10-7 16,-12-9 0,-10-12-8,-10-11-16,-11-11-112,-10-10-184,-14-9-440,-16-4-256,-22-1-720,-26 4-673,-30 5 1393,-59 13-7666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0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4290 6689,'32'-30'873,"52"-42"823,60-41-112,62-37-239,56-27-281,53-19-464,46-10-240,40-9-272,33-3-32,29-4-32,21-3-8,16-7 0,13-9 24,7-13-48,3-14-24,-1-14-296,-8-12-248,-11-12-1000,-14-12 887,-91 48-10553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0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5881,'18'3'192,"27"6"24,25 10-112,24 12 304,16 13 193,11 13 351,6 15-40,5 14-376,3 11-392,2 11-1240,0 10-696,-6 11 871,-26-18-5216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1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2308 0 3033,'-42'13'752,"-62"14"704,-64 12-240,-58 7-479,-44-1-193,-29-7-680,-15-12-473,-4-17-1271,7-20 968,56-6-3289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58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2551 0 13123,'-5'9'272,"-8"10"-440,-14 14-1729,-15 15 345,-18 14 288,-19 12 1472,-16 10 992,-16 11 424,-14 11-199,-13 10-737,-11 11-536,-12 5-920,-9 2-304,-9-7-65,-8-11 297,-8-20 632,-8-20 200,-7-25-1184,-7-23 864,33-18-7930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6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11530,'18'8'273,"24"6"-1706,28 6 433,1-1-8370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7.3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7498,'0'0'-1745,"0"0"1641,0 0-5545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8.3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274 166 7538,'-2'-1'336,"-4"0"-88,-2-1-488,-3 0-224,-2-2-1,-2 1 297,0-2 120,-3 0 120,-3 0 8,-1 0-48,-2-1-16,1 1 0,2 0 0,3 1-16,2 1-8,4 1 0,2 0 8,2 1 0,3 0 0,2 1 16,1 0 0,2 0 8,2-1 9,5 1-1,6-1 40,8 0 24,10 0 32,9 0 0,11 2-56,8 0-40,8 2-32,2 0-8,0 0 8,-5 0 16,-8 0 8,-11-1 40,-11 0 32,-11-2 24,-12 0 8,-12 0-16,-12-1-8,-11 0 16,-10-1 32,-8 0 8,-7-1-16,-4 1-40,-5-2 0,-2 0 88,1-2 56,3 0 32,5-1-8,7 0-96,9 0-24,10 1-16,10 1-16,9 0-32,10-1-24,9 1-32,7-1 0,6 0-40,2-1-32,0 1-16,-1 0 8,-4 2 32,-4 1 16,-5 1 32,-5 1 16,-4 1 16,-5 1 0,-5 1 16,-6 2-8,-5 1 48,-5 2 24,-5 0 32,-3 1 0,-1-1-55,0 1-17,3-1-56,6-2 8,8 0 0,10-1-8,12-2-56,12-1-80,11-2-88,11-2-9,6-1 57,5-2 56,3-1 72,1 0 0,-1 1-8,-3 2 0,-2 0-64,-5 1-40,-4 1-80,-6 2-32,-7-1 0,-8 0 72,-10-2 112,-11 0 32,-11 0 48,-11-1-16,-12 0-24,-8 2 16,-7 0 40,-6 2 16,-1 2 16,1 2-8,3 1-48,5 1-16,8 1-56,9 1-88,8-2-72,10 0-8,9-3 32,11-1 72,10-3-8,9-2-56,8-3-120,7-2 8,5 1 72,3 0 64,2 2 104,-1 3-72,-1 4-448,-3 3-304,-5 2-713,-6 1-383,-7-1 1088,-10-1-1889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8.7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98 49 2096,'-6'0'200,"-5"1"153,-4-1-177,-2-1-88,2-1 72,2-2 400,4-2 128,3 0 16,2-2-72,3 1-344,2 1-88,2 1 0,1 1 64,0 4 104,0 1 25,0 3 39,3 2-40,2 0-112,5 1-24,7-1 24,7-1 0,10-2-16,11-1-32,16-3-112,16-1-48,18 0-40,20-1-8,17 2-24,15 2-16,13 3 0,8 4 0,5 3-16,2 5-16,-1 3-200,-2 4-216,-4 2-696,-7 4-473,-11 0 857,-31-4-4849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1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862 188 7450,'-21'-2'8,"-27"-5"-657,-27-5-335,-19-3 280,-11-3 200,-3-2 1248,4-1 240,11 0 73,15 2-105,17 2-648,19 4-112,18 3-16,15 3 88,15 3 320,12 3 64,15 1 72,14 2-71,16 3-273,16 1-72,18 2-16,17 3 0,18 3-16,17 3-32,16 3-136,13 4-32,11 4-40,8 6-8,3 6-24,1 5-16,-4 3-200,-9 2-152,-14 0-352,-15-3-249,-21-4-679,-21-5-688,-23-5 1311,-27-8-5568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5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1005 323 2104,'-27'-5'553,"-36"-7"671,-31-7-232,-23-6-216,-12-5-40,0-3 17,8-3 15,16 0 64,19 2-40,21 5-96,21 4 56,21 7-136,21 5-71,23 6-137,24 7-160,24 7-56,23 7-24,22 9-80,17 9 40,15 7 40,11 7 0,9 5-24,8 6-56,3 6-64,2 4-16,-3 6-16,-9 4-24,-16 3-144,-20 3-8,-26 0-40,-28 2-48,-32-1-72,-32-1-64,-31-3-289,-28-6-39,-25-9 168,-20-11-8,-14-14-120,-11-14-496,-6-15 672,18-9-6818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09:59.90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62 13963,'7'-3'-184,"12"-5"-672,16-5-1369,18-1 713,16 2 1072,14 3 1008,10 7 1008,9 7-151,7 11-697,7 12-344,7 13-344,7 14-40,5 17 0,5 14 8,-2 17-64,-4 16-40,-13 17-128,-18 17-72,-25 15-128,-27 12-72,-29 5-337,-30-3-191,-27-11-1048,-25-18-689,-23-25 1513,2-34-2697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3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4603 1 4521,'-15'7'728,"-25"17"1057,-28 21-1097,-29 27-176,-26 30-128,-22 34-224,-20 34-72,-18 35-64,-16 31-16,-17 29-320,-15 24-64,-15 20-8,-15 14 8,-16 4 376,-12-4 64,-12-11-24,-7-15 0,-2-18-40,3-19-24,8-19-1225,10-19 921,56-46-5665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3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4882 0 16315,'-69'34'-296,"-89"52"-1160,-87 60-488,-74 54 407,-56 45 497,-41 32 688,-30 24 568,-21 16-8,-16 20-88,-10 17-264,-6 23-2096,1 22 1536,84-58-6442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3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1694 0 7690,'16'6'360,"18"9"256,15 10-400,11 12 304,3 12 184,-1 11 256,-8 9-79,-10 7-353,-14 5-240,-18 2-336,-20 3-72,-23 0 16,-23-2 16,-26-4 16,-26-7 40,-28-9 24,-24-9 8,-23-11-80,-18-10-160,-18-10-505,-15-7-247,-13-8-1416,-11-4 1391,40-4-5792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4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2993,'19'1'-600,"26"0"487,5 0-2167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5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102 0 5273,'3'4'528,"2"7"216,-1 5-464,-6 4-712,-8 5-288,-14 0-688,-14-1 776,-2-5-3001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0.9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938 0 4657,'-1'1'192,"-2"-1"360,-2 3-576,-5 3 176,-3 4 504,-5 7 273,-5 6 95,-5 9-112,-5 8-328,-5 9-200,-6 12-272,-6 11-72,-7 10-40,-7 8 0,-9 4-16,-7 2-40,-10 2-736,-9 1-1104,-12 1 1087,13-18-5792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1.6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2444 150 4689,'15'-1'280,"14"-3"-224,11-2-752,7-1-312,4-3 32,-1-1 735,-6-2 594,-9-1 807,-11 1 152,-10-1-104,-11 1-271,-11-1-497,-10 2-144,-14 3-32,-13 2 16,-15 5 104,-14 5 8,-14 6 8,-14 5-32,-15 6-128,-14 6-56,-15 5-128,-17 5-64,-18 3-16,-14 3 16,-12 0 56,-8 2 48,1 1-8,9 2-32,15 4-808,23 4-1000,30 7 992,37-8-6602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0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2448 95 13987,'-1'-1'-8,"-1"-4"-264,0-3-1088,-3-3 343,-4-2 593,-9-1 600,-13 0 905,-15 1 167,-18 3-112,-18 5-232,-17 6-528,-17 7-152,-15 8-72,-15 9 121,-14 9 287,-12 9 128,-8 10 152,-3 11-96,1 12-304,7 13-168,13 14-304,17 12-128,22 7-248,24 4-176,30-4-432,30-6 8,32-11-81,33-14 65,32-17 224,32-20-160,32-24-313,28-25-231,23-24-1240,18-19 1495,-23-3-4920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3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2694 153 10058,'-5'-7'824,"-7"-10"545,-10-8-897,-9-4-88,-13 0-168,-14 5 104,-18 8 368,-18 11 128,-19 9 128,-20 10-31,-20 9-129,-18 8-24,-16 8-136,-11 5-56,-5 7-240,-1 7-152,7 8-128,11 12-80,17 11-152,21 13-72,28 10-280,30 8-144,33 6-400,34 6-81,36 1-7,35-2-200,36-9-320,35-15-409,32-23 1065,-9-26-7978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2.7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3466 206 15259,'-17'-10'480,"-26"-13"233,-27-10-1026,-26-7-7,-23 1 64,-24 7 96,-23 10 328,-20 15 112,-21 16 184,-17 16 25,-14 17-121,-9 14-48,-4 16-208,1 15-64,8 15-64,13 16-24,22 13-8,26 12-80,35 10-216,37 10-152,41 8-57,42 4-127,43 0 104,43-5 80,45-12-488,41-18-128,37-26-913,30-32-839,23-35 1663,-27-26-4888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0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1770 54 8162,'-36'-5'-1329,"-48"-5"-639,-45-4 96,-34 1 1336,-22 4 1936,-8 6 664,3 10 377,11 9-361,16 10-743,22 9-369,25 10-672,24 12-136,30 13 8,27 14 8,34 15 64,33 13-40,38 8-104,35 4-16,37-1-56,34-8-48,31-14-152,26-20-112,24-24-624,18-26-481,13-27-1343,8-25 1432,-47-10-6050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4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8482,'27'9'832,"41"10"1216,44 10-1623,48 6-241,43 7-8,41 3-152,34 1-16,31-4-16,24-5-16,21-9-176,13-8-113,10-10-415,4-8-320,-3-8-1176,-7-6 1271,-66 0-5728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3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 0 5305,'-15'35'-320,"1"30"1088,2 5-6521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3.7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11242,'16'2'432,"28"2"89,34 4-481,37 3-72,35 4 0,33 5 48,26 5 24,24 5 40,18 5 16,18 5-24,15 3-16,15 1-48,15-1 0,16-5-616,13-6-521,10-7 609,-55-9-9770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4.2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13275,'23'6'320,"34"8"-328,39 8-240,37 10-16,32 7 16,27 5 192,20 4 64,16 1 272,14-1 64,16 0 32,19-3-40,25-5-208,28-5-88,32-10-680,30-10-448,27-12-1273,21-10-735,12-10 1687,-70-2-4280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4.7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14387,'14'10'648,"27"11"568,34 9-1536,42 5-32,43 2 32,43-2 120,40-4 144,33-6 200,30-7 112,26-5 40,25-6-32,25-5-120,27-5-104,26-4-40,26-3-48,24 0-216,16 0-104,11 1-176,2 3-104,-8 1-384,-12 0-328,-19 0-2017,-22-3 1953,-89 0-5658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5.1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0 120 13803,'23'3'488,"39"2"72,48-1-520,54-2-48,50-1-8,46-1 24,37-2 16,30 1 224,21-1 80,18 1 24,14-3-8,13-2-280,10-4-232,9-4-608,4-5-416,-2-3-1393,-7-6 1417,-72 3-9178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5.9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630 908 7266,'40'-16'368,"56"-22"-96,54-21-1032,46-18-577,34-10-31,18-2 424,6 2 408,-5 6 568,-12 8 72,-17 10 40,-18 9 8,-19 10-48,-19 8-16,-20 8 344,-22 6 296,-25 5 568,-24 4 321,-25 4 23,-21 2-216,-22 2-520,-20 2-263,-22 3-305,-22 5-8,-23 4 72,-22 6-16,-23 6-64,-24 7-64,-26 8-144,-25 10-48,-26 13-56,-24 13-8,-17 10 16,-14 10 16,-1 10 40,5 10 0,17 8-48,24 8-32,34 3-440,39 1-312,48-2-960,50-5-1265,55-7 1721,30-24-6242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2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3554 28 16924,'-13'-5'64,"-20"-3"-1017,-20-1-23,-19 4 552,-18 5 312,-16 6 992,-16 4 177,-15 5 7,-14 2-152,-14 5-432,-13 2-176,-13 6-224,-12 6-48,-10 7-40,-9 9-8,-5 12-120,-3 11-64,2 14-544,4 14-408,13 15-881,17 14-687,28 10 1503,41-20-9889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4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16 4865,'4'-7'8,"1"-2"-4881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6.7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3864 124 6817,'-10'-3'1145,"-16"-5"975,-18-5-976,-17-2-824,-15-3-216,-13-1-120,-13 2 0,-12 3 16,-13 3 0,-14 6 0,-14 6 16,-15 10 24,-12 11 9,-14 12-17,-12 14 8,-11 17 8,-11 18 40,-7 18 16,-5 18 8,1 17-64,8 13-136,17 10-457,25 4-463,34 0-1352,39-6 1304,39-29-6082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10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2018 19 14251,'-18'-4'224,"-25"-2"-432,-27-1-248,-26 6 240,-22 11 40,-23 14 648,-19 14 328,-17 14 504,-11 13 145,-3 13-305,3 12-280,13 15-544,20 13-224,29 14-280,31 12-112,38 12-80,37 8-136,42 6-72,40 1-48,41-5-240,36-9-25,34-17-399,27-21-368,19-29 960,-28-30-11147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4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1447 0 17324,'-34'5'160,"-42"6"-624,-40 5-1473,-26 10-39,-16 9 167,-6 9 1105,0 8 1000,9 7 1057,13 7 47,21 7-488,26 6-496,36 8-560,38 7-272,45 4-72,44 4 8,45-1-88,42-5 232,40-9 80,36-10-16,30-17-73,22-16-151,16-19-192,6-18-88,-4-17-376,-10-15-721,-20-11 1097,-55 0-5129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2735 4460 2401,'78'-65'768,"105"-87"600,104-86-632,87-68-304,63-49-400,39-32-240,16-10-64,-4 4 16,-23 18 104,-34 29 352,-47 36 480,-51 40 128,-61 41 129,-60 39-33,-62 38-104,-59 35-184,-60 32-208,-58 27-152,-64 27-296,-61 28 88,-64 30 224,-59 32 176,-57 33 305,-52 36 31,-51 38-136,-45 40-144,-40 42-312,-33 43-88,-25 41-64,-15 39-16,-7 36-48,2 34-256,14 31-1312,23 25-1305,37 14 1497,108-80-6642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7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 10890,'3'9'-224,"9"14"720,20 12-1968,32 12 480,39 9 608,42 5 88,42 1 592,37-2 248,32-2 264,28-5 16,25-5-328,23-5-200,21-4-240,19-3-16,15-2-304,12-3-184,7-1-384,1-1-352,-4-4-633,-7-6 1001,-71-7-5201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7.9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0 2473,'-15'2'128,"-6"1"-2729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8.1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1 165 4777,'27'-2'1096,"44"-3"1041,51-1-465,52-3-720,49 0-144,43-1-231,36 0-121,30 2-112,23 2 0,16 3-16,13 3-24,5 3-128,2 0-104,-4-1-80,-7-3-8,-12-4-40,-16-6-128,-20-6-376,-22-6-336,-27-2 424,-62 3-11379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8.6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2718 2 5673,'1'-1'968,"-1"0"913,-8 3-1137,-12 2-160,-20 7-304,-23 7-40,-27 8 176,-27 9 112,-27 6 185,-24 7 55,-22 7-112,-15 10-144,-14 15-152,-8 16-48,-3 19 32,4 17 0,14 16-120,23 11-80,33 9-568,39 5-312,45 0-616,46-7-24,49-14 271,47-20 217,45-27 0,40-31-472,36-34 783,-15-23-6408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0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1844 9 13659,'-27'-3'280,"-37"-1"88,-36 2-1912,-30 7-9,-24 9 345,-16 10 1064,-10 9 816,-3 10 873,2 7 95,9 8-392,16 6-384,26 6-672,28 6-176,37 5-128,36 6-48,37 6 24,34 5-48,34 4-16,30-1-40,29-5-272,25-7 0,21-14-256,17-15-288,13-21-1049,8-21 1241,-33-15-8322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3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751 0 10690,'-29'6'-584,"-38"6"-624,-30 11-697,-16 12 785,-5 12 1088,7 12 744,16 13 849,24 12 71,29 9-456,35 9-79,38 6-401,39 5-176,41 2-136,38 1-280,35-5-320,28-7-136,23-13-232,15-15-297,6-22-335,1-24-360,-9-27 816,-46-14-7378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6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37 0 11698,'-8'12'-88,"-8"15"305,3 19-1090,18 19 385,29 16 480,36 13 64,42 9 32,39 5 0,36 0-72,32-5-40,24-10 24,19-13-48,13-15-312,8-18-336,1-17 344,-46-15-8874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09.8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 1 11362,'-3'8'-520,"7"13"-760,15 16 16,30 16 968,35 12 152,41 8 80,42 6 248,42 3 88,36 0 0,39-3-176,33-6-480,35-9 216,-43-16-7898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0.5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 2497,'-1'-1'192,"2"-2"464,2-2 264,5-2 608,8-2 161,11-1-113,11 1-336,14 2-568,12 3-216,15 5-280,13 6-63,15 7-65,15 5-8,16 8-32,17 6-8,15 7-24,17 7-40,14 7-129,14 6-63,12 9-240,9 6-120,5 9-224,1 5-272,-8 6-849,-13 1 1113,-44-15-4553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00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0 258 12459,'5'-8'0,"9"-11"-464,12-11-329,15-7 521,13-2 640,10 0 617,9 6 423,8 6-72,8 9-392,11 11-295,12 11-441,13 13-104,15 12-80,12 12 8,13 12-16,9 9 8,8 9 0,3 8-8,2 5-8,-3 7-8,-4 7-136,-7 6-112,-12 4-193,-12 2-55,-19-2-24,-21-7 48,-24-7-40,-27-9-280,-30-8-704,-30-9-1153,-31-9 1449,-10-16-6914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2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3241,'6'14'-136,"28"-3"216,8-4-3265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4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0 355 7122,'6'-8'344,"9"-13"1120,14-13-2040,16-9 360,16-6 584,13-1 400,10 3 592,7 7 25,8 8-137,5 11-184,6 11-528,5 13-168,3 14-224,2 12-72,0 15-48,-1 14-16,-4 14-80,-7 13-48,-11 13-8,-15 11 8,-16 12 80,-16 8-96,-18 5-400,-15 1-272,-18-3-728,-16-9-425,-19-13 1097,-2-25-8298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1.86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19 5561,'11'-1'656,"16"-3"761,19-2-1137,18 1-96,16 3-32,13 4 176,10 5 384,8 7 96,7 8-56,6 8-168,6 7-400,5 9-104,4 8-63,1 10-9,-4 7-89,-9 9-15,-14 7-104,-18 5-24,-22 3-8,-25 2-88,-25-3-200,-25-4-112,-24-7 32,-20-9 48,-18-12 64,-15-11-48,-13-15-537,-11-12-759,-9-15 1064,15-8-2801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2.18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14 10658,'11'-2'328,"18"-2"-256,20-1-296,17 2 0,15 4 112,7 7 712,3 8 297,0 9 127,-4 10-72,-3 12-472,-7 11-288,-7 13-336,-8 10-136,-13 8-256,-12 5-112,-17 2 128,-18-2 72,-18-5 63,-19-8 33,-19-11-312,-17-12-144,-18-14-712,-15-14-761,-15-14 1329,13-11-4153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2.5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2551 0 5025,'-17'15'-248,"-25"20"408,-31 20-600,-30 14 648,-29 9 1232,-26 0 321,-20-5-185,-17-8-296,-11-12-840,-6-13-336,-5-13-648,-1-12-320,2-12-664,3-12-745,9-9 1321,38-2-4193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0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2798 0 7482,'13'14'-48,"15"19"-248,12 21-505,5 17 121,-2 15 456,-9 10 456,-16 5 456,-21 1 81,-26-2-105,-31-5-144,-32-7-240,-32-6 0,-34-9 144,-28-8 64,-26-6 136,-22-6-8,-16-5-168,-10-7-71,-4-7-602,3-9-375,7-11-936,15-9-784,19-13 1295,48-3-5112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3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4042 1 7730,'0'7'680,"-6"15"496,-11 18-752,-17 18-232,-22 19-80,-26 17 224,-29 10 144,-29 7 193,-29 1 175,-29-4-16,-25-8-48,-23-10-176,-20-13-216,-18-15-432,-15-15-224,-15-16-552,-12-13-288,-7-13-641,-3-10-807,6-10 1488,59 0-6618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3.6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2534 0 12091,'-50'10'1248,"-71"9"1352,-76 6-4184,-69 9-2801,-59 7 424,-48 7 1377,-34 4 1159,-22 2 1930,63-9-3010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1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0 207 13579,'2'0'216,"8"1"-728,11 0-136,11 0 64,7-1 55,6-2 834,1-3 383,-1-3 464,-1-3 112,-1-1-272,0-2-223,1 0-409,4 0-152,7 2-176,8 0-32,11 2-16,8 2-24,5-1-176,3 1-136,-4-1-393,-5 0-271,-7-1-800,-5-3-873,-6-2 1521,-13 1-8066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3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89 0 5153,'-16'1'-880,"-19"1"952,-3 1-4417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53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61 62 4217,'-6'3'1240,"-4"3"1313,-3 4-561,-1-1-816,3 0-311,5-2-281,5-3-16,10-5 80,9-3 24,11-5-168,12-4-64,11-2-176,9 1-72,9 2-104,7 4-48,3 6-56,1 4-112,-2 3-200,-3 3-88,-7-1-176,-7-1-24,-8-4-304,-10-5-240,-7-5-929,-7-6-591,-7-5 1471,-7 2-4680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1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5622 2797 4337,'89'-63'912,"117"-83"736,108-74-959,83-55-201,52-32-552,24-10-200,-8 11-144,-29 22 23,-55 37 642,-66 40 591,-80 44 880,-83 42 96,-86 39-407,-80 35-385,-82 36-760,-74 34-24,-72 35 80,-64 34 80,-62 36 128,-52 36-16,-46 38-151,-39 40-105,-35 44-168,-27 44-80,-25 48-288,-19 44-305,-11 43-303,-3 37-176,9 26-64,22 14 192,38-3 143,52-19 89,74-42 320,83-56-712,97-74 760,92-97-8682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6.86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197 167 3441,'-7'0'488,"-9"-1"560,-7-1-288,-5-1-208,-1-2-128,2-1-280,4 1-40,5 1 185,5 1 103,5 2 208,4 4 128,5 1-8,6 3-88,7 1-104,8 0-64,8-3-160,9-2 17,10-4-41,9-5-88,9-4-72,6-5-48,3-3-48,2-2-8,-3-1-200,-3 1-144,-8 2-369,-8 3-231,-12 2-520,-12 5-352,-13 2 999,-8 2-5656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3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302 327 4321,'-6'0'704,"-6"0"472,-4 0-368,-1-2-455,0-2 151,2-2 416,3-1 112,5-1 104,5-2-247,10-2-457,9-2-128,11-1-232,10 0-40,8-1-24,7 1 8,2 1 8,-1 2 8,-4 1 8,-5 2 0,-7 1-8,-7 1 0,-8 2-64,-8 0-40,-9 1 0,-8 0-8,-9 1 80,-11 1 40,-8 2 48,-10 2-8,-7 3-8,-8 1-24,-5 3-32,-6 1 0,-1 1 8,0-1-8,5 0 0,5-1-16,11-2-48,9-3-8,13-1-56,12-4-8,15-2-32,14-3-168,16-4-497,16-3-287,14-3-512,12-2-40,10 0 391,7-1 313,0-1 616,-3 1 216,-7 1 8,-9 2-376,-14 1 296,-15 2-3409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5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1682 0 4273,'-16'0'1064,"-25"1"921,-27 1-329,-26 2-632,-20 5-272,-17 3-336,-10 2-120,-6 3-176,-2 2-56,5-1-56,7 0-80,12-1-432,13-4-256,17-4-376,19-5-144,21-5-321,24-5-263,26-6 1040,13-1-2793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7.7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1190 1 7106,'-18'0'496,"-32"2"664,-35 3-2184,-34 6-785,-31 5 113,-27 5 456,-20 6 279,-14 4 769,29-3-1648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9.1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558 125 13587,'-15'-1'-24,"-19"1"-1696,-13 0-649,-4 1 441,2 0 415,6 0 2081,10-2 753,10-2 103,8-1-232,7-2-800,7-2-256,7 0-168,6-1-32,7 0 64,6 0 24,7 1 0,6 2 0,5 2-40,2 0-32,0 2 0,-3 0 8,-6-1 120,-8 0 128,-8-1 88,-7-1 33,-6-1-57,-8 0-112,-6 0-88,-9 1-40,-8 1-16,-9 2 8,-10 2 32,-9 2 0,-6 1 16,-3 0 0,1 1-24,2 0-16,5-1-48,7 0-40,8-1-8,11 0 40,8-2 24,9 0 0,10-2-32,11 0-80,11-1-48,9-1 24,8 1 40,4 1 48,2 0 48,-2 2 16,-4 0-8,-6 0-8,-9 1-24,-8-1-8,-8 1-8,-7-2 8,-9 0 40,-9 0 32,-7 0 48,-6 0 0,-4 1-16,-2 2-24,-2 1-32,1 1 0,4 1-16,6 2-48,7 0-96,7 1-8,9 0-49,9 0-15,10-1-80,9-1-104,10-2-280,8-1-96,8-2-144,7-2 48,5 0 239,3 1 73,-3 0 80,-5 2 56,-9 1 112,-12 0 200,-12 2 336,-12 0 88,-13 1 128,-11 2-24,-11 1 32,-9-1 49,-9 1 23,-8-1-8,-5-2-8,-5-1-8,-3-2-48,0-1-48,2-1-144,5 0-96,6 1-136,8 0-56,9 2-160,10 1-8,9 0 16,10 1 0,9 1-24,11-1-40,11 0-8,9-2 32,11-1 168,10-2 32,9 0-80,6 1-168,3 0-160,0 1 8,-5 1 128,-7 1 216,-13 0 352,-11 0 56,-14 0-32,-15-1-40,-16 0-160,-16 0 24,-16 0 160,-14 0 56,-12 1 48,-11 1-32,-4 1-144,-3 0-48,3 1-160,8 1-120,12-1-232,12 0-104,13 0-280,15-2-112,14 0-441,14-1-511,14-1 1040,4-1-3225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19.4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 2673,'3'-1'160,"4"-1"176,7 0-528,0-1-2785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0.09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789 408 2280,'-6'-1'425,"-14"0"503,-15 1-464,-17-1-288,-16 2 24,-11-1 176,-8 0 112,-2 1 280,3-1 48,8-1-151,12-1-145,13-1-312,15-2 104,15-2-112,15-1-24,16-3-72,16-2-240,15-2-72,14-1 0,10 0 64,8-1 56,5-1 104,-1 1 16,-2 0 8,-5 0-16,-8 2-40,-9 0-56,-10 0-80,-11-1-8,-13-1 24,-12-1 64,-14-1 96,-14 0 24,-14 1 72,-14 2 24,-9 3 56,-7 4 0,-3 3-56,1 2-72,5 4-152,7 2-48,10 0-40,13 0 72,12 0 8,12-2 8,14-1 40,12-2-64,14-2 40,13-1-72,12 0-104,9 0-16,8 2 40,5 3 87,1 5 113,0 3 16,-3 5-8,-7 5-8,-8 2-264,-10 1-144,-11 1 136,-12-1 128,-12-1 448,-11-1 184,-7 0-128,-5 0-111,1 0-225,5 2-72,9 2-257,14 4-151,16 2-280,19 2-344,22 0 640,-3-4-3489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0.29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321 1 13283,'-32'2'-120,"-41"5"-2457,-35 5 1505,1 1-8442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6.3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 1 6457,'-4'1'-536,"-4"-1"1128,-1 0-7105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1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92 38 7986,'-1'0'616,"0"1"336,-1 0-768,1 0-272,1 1-112,0 1 136,0 2 144,1 0 192,-1 1 32,1-1-24,-1 0-88,1 0-112,0 0-24,1-1 72,0-1 32,2 0 64,2-2 24,2 0-72,2-1-31,3 0-57,5-1-24,5-1-16,7 0 0,7-2-24,8 0-8,8-1-16,5-1-72,3-1-120,1-1-25,-1 0-95,-4-1 48,-8 1 64,-9 0-24,-10 1 64,-13 0 24,-11 2-8,-14 3 40,-13 1-32,-13 4-32,-11 3 16,-8 3 24,-6 1 48,-5 2 16,-2 1-40,-1-2-40,-1-1-120,3-2-16,5-3 72,6-3 40,11-2 80,9-2-56,11 0-200,10-1 8,7 0 39,7 0 105,5 1 240,5 0 64,2 1 113,3 2 39,-1 0 64,-1 0 32,-3 1 128,-3 0 72,-4-1-24,-2 0-64,-3 0-216,-3-2-96,-3-1-40,-1-1 32,-2-1 40,0-2 0,1 1-40,3 0-56,1 2-80,2-1-16,4 2-8,3 0 8,7 1 32,6 1-16,8 1-8,9 1 0,9 0-8,9 0 0,10-1-16,8 0-64,7 0-128,6-1-104,2-1-264,2 0-72,0-1-144,-1 0-160,-3 0-537,-5-1-327,-9 1 936,-16 0-2833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5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9460 160 7898,'20'-11'1280,"21"-14"1200,4-8-1279,-9-3-49,-29 5-680,-40 10-248,-56 18-184,-64 25 48,-70 32 160,-69 33 72,-68 37-8,-61 36-40,-58 40-128,-49 42-40,-43 45 8,-34 47 1,-23 50-9,-14 49-24,0 48-64,9 40-272,23 33-369,34 21-15,48 4-216,60-15 16,74-37 40,81-52-545,90-68-567,91-75 1056,67-93-7674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4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588 0 2793,'-16'1'568,"-21"0"728,-20 1-720,-15 0-120,-6 0-64,-1 0 8,5 0 32,10 0 33,14 0-41,16-1-104,13 0-160,16 0-64,15 1-72,16-1 8,18 1-24,18-1-8,15 1 8,13 1 0,11 1-64,10 1-72,7 0-96,7 0-64,4 1-160,-1-1-97,-4 0-415,-5-1-232,-11-2 648,-24-1-3529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7.7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753 66 560,'-21'0'328,"-28"0"376,-24-2-24,-17-2-55,-10-2-49,0-2 184,7-3 112,14 1 0,15 0-112,19 3-471,16 1-169,19 4-88,18 4 64,19 4 360,18 4 16,19 3-32,16 1-72,17 2-312,15 0-32,13-2-24,11-1 0,9-2 0,8 0 0,6 0-96,3 1-80,3 2-152,-1 2-120,-2 1-344,-6 0-209,-9 2-527,-12 0-264,-16 1 983,-29-2-1311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1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2172 274 2288,'-13'0'177,"-20"-1"311,-24-2-376,-24-2 0,-23-4 280,-21-2 104,-17-4 120,-12-1 24,-10-1-56,-6 0-88,2 0-184,4 2-120,10 1-168,12 1-24,15 0-8,17 0 8,18 0 40,19 1 33,20 1 7,20 1-72,20 1-88,20 1-25,18 0 49,18 1 160,15 0 289,13 1 111,11 3 72,10 3-48,7 3-176,8 4-96,5 4-96,5 4-24,3 4-24,2 3 32,2 2 64,2 3 8,5 2-24,2 2-48,3 4-96,1 2-24,-1 2-24,-3 2 0,-7 1-8,-9 1-16,-10 2-192,-12 0-168,-12 1-288,-10 1 0,-10 0 48,-9 1-64,-9-3-577,-8-2 753,-10-8-5401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5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154 408 8338,'-12'-8'304,"-13"-12"608,-7-9-3352,0-8 1319,5-6-1383,9-2 2680,10-2 1976,10 1-759,10 3 1295,11 7-1240,13 7-543,14 11-617,16 12-120,20 13-160,18 15-24,21 13-24,20 11 8,17 10 24,16 8 0,12 6-88,6 8-80,3 5-304,-2 6-273,-8 3-607,-11 2-368,-17-1 912,-37-16-6386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8.9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4 9082,'9'0'432,"16"-1"200,18-1-1352,23 1-56,20 1 40,18 4 536,12 3 528,11 7 464,6 6 32,5 8-184,3 9-280,2 9-320,0 11-48,-5 11-176,-5 12-240,-11 10-200,-12 9-192,-18 8-969,-18 5-391,-25 4 1120,-20-17-2569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4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678 56 4313,'13'-5'440,"21"-7"392,23-3-48,22 1-127,17 4-17,13 10 136,5 12 48,2 13 112,-5 13-40,-5 15-312,-9 15-143,-7 15-305,-11 14-136,-10 13-256,-13 8-89,-16 3 73,-16 0 80,-21-4 192,-22-7 80,-23-9 16,-23-10-8,-24-11-40,-23-11-24,-20-13-128,-20-13-136,-15-12-344,-14-12-192,-7-12-336,-3-10-16,5-9-201,12-8-551,19-9 1192,38 0-3001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5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11242,'12'4'-248,"14"6"-32,2 2-10434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29.7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3168 1 6617,'-4'10'937,"-8"14"983,-10 15-1344,-12 15-312,-17 13-224,-17 8-8,-20 5 304,-22 4 192,-21 2 201,-21 1 71,-21-3-168,-18-2-192,-16-7-344,-15-9-120,-11-11-288,-6-11-128,-3-14-408,5-13-377,13-13-847,17-14-857,25-15 1633,44-3-3505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1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7901 0 5505,'-28'9'464,"-47"12"408,-50 10-247,-50 7 79,-43 1 72,-38-2 176,-31-5 0,-25-6-200,-21-6-199,-19-5-401,-16-4-112,-16-3-144,-13-2-16,-11-1 16,-9 0 0,-3-1 96,-1 0-16,4 1-40,6 0-8,9 0-97,13 0-111,18-2-592,21-1-424,24-5 664,68-1-7866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3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7730,'25'6'928,"37"11"856,37 7-912,41 7-431,37 5-233,32 0-232,28 1-16,23-4 8,19-4 8,15-5 24,14-6-8,11-5-64,11-6-49,12-3-223,9-4-160,12-4-568,10-3-640,8-1 968,-60 1-6522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3.9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6132 3391 2136,'89'-72'937,"115"-90"735,109-81-232,83-59-672,53-34-407,25-14-513,-1 6-361,-24 20-223,-40 29 24,-58 38 816,-65 41 720,-71 43 1001,-69 40 223,-69 38-456,-63 34-407,-64 34-801,-62 32-232,-67 37-152,-64 34 104,-65 37 232,-62 33 80,-59 37 120,-55 36 0,-52 41-72,-43 40-64,-36 46-144,-30 46-111,-19 51-201,-11 48-273,0 48-855,11 39-168,26 26-352,37 9 263,56-14 985,67-37 312,87-63 232,93-80-616,106-95 392,87-104-9130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6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3910 34 8858,'-72'0'-464,"-98"1"-1193,-98-1-239,-81-1 456,-59-3 335,-39-1 1674,-18-1 551,-3 0 360,9 1-248,16 1-920,83 1-7321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0.97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1944,'9'0'609,"14"1"663,20 2 56,23 1 0,27 2-207,26 0-249,28 1-560,27-1-120,24 0-24,24 0 32,22 0 112,19 0 0,17 1-80,15 0-24,16 1-96,12-1-64,16-1-8,14-1-8,16-2-48,12-1-32,9-1-216,6 0-88,2 2-448,-1 1-360,-3 1 680,-69 0-7042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1.2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4025 114 8234,'-63'1'-624,"-84"-1"-185,-80 0-639,-63-1 424,-43-2 640,-24-1 248,-10-4 616,1-2 128,8-2 8,12-2-160,16-2-408,18 0-248,18 0 128,59 2-5673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1.51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 2489,'13'-1'712,"22"-1"376,27 0 376,30 1 25,33 3-345,33 3-264,31 3-424,28 4-160,27 3-88,23 3 120,23 2 48,19 5-8,17 3-64,16 4-135,11 1-113,11 1-16,8-2-16,6-3 16,6-4-24,6-5-16,4-7-192,4-5-201,2-6-495,0-6-312,-4-7-1040,-7-5-321,-13-5 1369,-70 1-2089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3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5500 312 6217,'-62'1'-848,"-83"0"-480,-80 1 272,-62-1 1320,-43 1 504,-24-1 128,-9 1-256,-1-1-344,5 1-80,11-1 176,13 1 160,17-2 33,19-1-49,23-2-496,24-2-408,24-3-817,25-2-343,23-2-96,22 1 247,23 1 1025,24 2 632,26 3 393,29 2-9,29 2-240,31 2-216,35 2 408,32 0 200,36 1 288,33-1 33,34 0-369,31 0-72,30-2 8,28 0-16,25-2-64,21-1-72,20-2-151,15-1-33,14-3-48,11-1-56,8-2-144,5-2-72,2-2-64,0-1-16,-5-3 8,-8 0 24,-13-1-8,-16 1-16,-20 0-8,-22 2 16,-21 3-240,-20 1-328,-19 3-625,-19 3-247,-22 2-160,-25 3 143,-29 0 433,-31 1-160,-36 0-64,-37 0 199,-41-2 193,-43 0 376,-43-1 552,-41 0 232,-37 1 664,-33 1 209,-28 2 79,-22 4-208,-21 2-640,-20 4-152,-20 2 392,-18 4 217,-18 3 207,-16 2-16,-13 3-496,-9 2-224,-3 1-248,0-1-88,9-2-432,11-4-216,16-3-424,18-4-72,23-4 319,23-3 185,27-5 440,29-3 112,31-3-536,35-3-552,35-1 632,40 0-2257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5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0 177 5193,'27'-2'960,"40"-3"849,45-2-505,43 0-576,38 1-224,32 3-256,26 4-80,21 5-96,15 4 56,15 4 168,11 2 9,10 0-1,9-2-96,7-5-208,5-3 0,3-6-32,1-5 24,0-4-96,-1-3-48,-5-4-40,-4-4-105,-7-4-407,-7-3-208,-11-3-608,-14-2-593,-15-2 1273,-57 4-4513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2.8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7965 0 10026,'-43'10'1072,"-60"12"1529,-58 9-2713,-48 5-656,-36 5 120,-25-1 232,-15-3 287,-10-5 634,-9-6 71,-5-5 8,-3-6-56,-4-4-376,-4-3-88,-3-3-184,-6-2-64,-7-2-120,-7 0-8,-8 0 128,-8-1 32,-5-1 112,-3 0-48,1-2-568,5-2-377,7-4-1079,11-4-649,13-6 1529,63 0-3625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0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 39 1560,'-8'-2'0,"-1"-2"352,11-3 201,23-2 559,33 1 232,40 2-272,42 3-256,43 4-543,36 5-169,32 3-80,23 3-16,16 3 8,11 2 168,6 4 152,6 4 8,6 4-80,6 4-408,5 2-632,2 4-257,1 1 417,-57-6-5177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2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478 32 9506,'-81'-5'-1600,"-106"-8"1504,-22-1-7714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3.9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3455 43 4985,'0'-2'1104,"-1"-1"841,-3-3-881,-3-1-392,-6 0-536,-5 1-120,-8 1-32,-8 1 16,-8 2 112,-8 2 40,-9 1 8,-9 1 40,-10 2-16,-10-1-16,-11 2-24,-12 2-56,-14 1-56,-15 2-24,-15 2-8,-14 3 0,-11 2-32,-11 4-8,-9 5-144,-9 7-88,-8 6-48,-5 6 24,2 6 152,6 4 96,15 3-896,21 3 712,40-10-8410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3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8299 6 10090,'-21'-3'792,"-39"1"953,-46 7-1505,-52 20-200,-53 25 0,-56 34-40,-52 36 0,-53 38 24,-49 37 64,-45 36 232,-38 34 24,-29 35-16,-20 34-64,-11 37-304,-4 40-312,9 39-336,17 35-72,35 23 176,47 11 359,66-13 378,78-30 23,89-50-440,94-62-425,96-73-1631,89-73 1352,36-74-6786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4.33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3935 49 10338,'4'-1'-152,"2"-2"-1368,1 0-321,-6-2 497,-9 0 344,-15-2 1840,-19 1 536,-21-1 249,-20 2-217,-20 1-832,-19 2-272,-18 2-256,-18 4-24,-17 3 48,-18 4 72,-15 6 56,-12 7-8,-12 8-56,-8 9-72,-6 10-48,-3 11-8,2 10 16,5 7 0,15 3 0,20 1-24,29-5-432,34-5-328,39-7-1424,41-10 1192,31-13-6226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4.6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2650 138 2601,'21'-4'560,"22"-7"712,16-5-640,6-3-48,-3-2 152,-12 1 241,-17 2-25,-20 4-120,-23 3-176,-24 7-280,-24 6-88,-24 7-120,-22 6-56,-20 7 96,-20 5 56,-18 6 136,-17 4 41,-16 7 71,-13 6 32,-8 7 72,-3 5-48,5 5-232,8 4-128,16 2-448,19 2-176,21 0-440,25 1-136,27-4-129,29-3 73,33-6 384,34-8 128,37-11-120,36-11-841,34-15 913,1-10-5649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0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3166 2 9714,'-10'-1'208,"-17"1"72,-19 0-1208,-18 4 240,-17 2 104,-17 3 792,-17 1 520,-15 2 360,-15 1 48,-13 3-479,-12 4-257,-11 7-280,-10 9-80,-6 9-40,-4 11 0,-2 12 72,2 10 128,6 12 328,10 12 88,19 10-24,21 8-152,30 6-584,31 5-216,36 4-248,38 3-216,39 2-128,39-2-385,39-8 737,2-24-9402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45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995 4 13363,'-20'-1'-120,"-22"-1"-848,-20 2 7,-13 1 761,-7 5 160,-3 4 737,-2 7 207,1 6 120,2 8-104,3 11-304,6 12-144,6 17-184,11 19-64,12 23-168,15 24-40,19 22-48,24 17-16,27 13-128,30 6-104,32-3-232,29-8-160,28-19-72,23-24 24,16-31-512,12-33-753,7-37 1153,-33-25-8226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5.7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412 0 9434,'-22'1'-1000,"-22"2"-1057,-18 3 361,-8 7 1960,0 6 720,9 9 865,14 9 271,18 10-336,23 11-295,28 13-481,32 12-352,37 12-264,38 9-184,40 8-368,35 5-152,30 2-456,24-1-192,16-7-296,11-11-177,5-17-1191,0-20 1575,-48-20-5824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15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9946,'7'13'832,"13"19"521,21 21-721,26 19-16,29 18-376,31 13-120,33 9-120,31 4-56,30 0-280,29-6-176,23-9-400,20-14-393,15-18 769,-44-20-9546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51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11771,'16'9'416,"27"12"176,35 13-672,42 13 56,46 9-16,43 7 16,41 2 24,35 0-16,26-4-128,18-6-56,12-6-192,4-6-153,1-4-631,-2-6-968,-5-4 1224,-59-8-6154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6.8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13299,'17'6'376,"30"8"-72,40 6-304,50 6 0,50 4-64,52 1-56,46 1 56,41-3 40,28-1-8,23-2 16,14-2-56,9-2-200,7-3-200,2-1-616,0-4-425,-5-2-1047,-10-2 1327,-71-3-5216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7.2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7386,'21'7'1160,"35"9"1760,41 10-2471,44 9-457,45 10-32,42 6-129,36 4-47,30 0 8,22-1 24,16-5-72,12-5-112,8-7-288,7-6-440,5-7 640,-60-8-7802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12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11658,'5'0'129,"10"3"-562,12 5-127,13 7 224,14 7 80,15 5 584,15 4 144,16 4 120,16 1-47,14 3-321,14 1-152,10 4-176,8 4-24,1 6 0,-2 7-16,-9 10-209,-12 13-127,-18 13-216,-19 13 48,-25 12 280,-26 7 144,-30 3 280,-29-1 56,-31-3 272,-30-8 104,-28-7 64,-28-10-16,-25-10-200,-21-11-111,-17-13-97,-8-12-64,0-13-160,9-11-177,15-10-871,21-10-552,26-9-1161,25-10 1329,30-3-2921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4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0 993 6089,'69'-48'472,"85"-63"273,76-57-417,53-43-1033,29-29 505,-40 25-6529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5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689 187 10074,'4'-6'288,"5"-11"-312,7-8-264,7-6-32,7-1 88,5 1 456,5 7 168,4 8 160,5 11-8,3 14-168,5 12-111,5 14-113,7 13-24,5 15 16,4 15-8,2 15-56,1 14-32,-3 13-216,-8 12-96,-11 10-249,-17 6-55,-22 2 184,-22-2 96,-27-6 336,-27-8 80,-27-11 48,-25-12-8,-25-15-80,-21-16-80,-20-17-664,-17-17-360,-16-17-304,-9-17 15,-6-17 777,37-7-5617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8.9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4608 0 8714,'10'4'176,"13"6"-328,9 8-80,2 9 96,-2 8 152,-11 7 712,-12 8 192,-16 6 48,-14 9-127,-15 10-537,-13 10-160,-12 12-136,-14 11-24,-15 9 0,-15 6-8,-17 2 16,-19-3 8,-22-6 40,-21-8 136,-24-10 176,-21-11 16,-20-14-40,-15-14-120,-13-14-184,-10-16-64,-6-14-72,-5-12-16,2-11-48,8-7-80,17-6-264,25-2-353,34-4-1375,40-1 1336,48 2-7554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9.36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2218 0 6057,'24'4'664,"32"3"681,32 4-2265,26 5-145,18 7 129,8 7 960,0 7 640,-13 7 240,-18 6 25,-23 6-265,-25 6-344,-25 5-384,-27 5-144,-27 4-320,-30 3-72,-30 1 191,-30-2 297,-27-5 545,-26-5 199,-24-7 88,-22-6-192,-22-6-224,-17-6-72,-14-6-328,-12-6-16,-5-5-64,3-4-32,15-5-232,24-6-904,36-8 791,51-6-6096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39.8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6289,'9'3'-72,"12"4"-176,13 3-328,15 4 832,12 3 216,11 3 529,11 3 143,10 1-160,8 4-184,7 5-456,8 8-200,5 11-216,5 10-56,2 13-216,-3 11-224,-9 12 24,-14 10 32,-19 7 256,-23 7 248,-25 3 8,-26 1 24,-27-3-40,-22-5-368,-20-7 272,1-24-7506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0.3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8218,'13'2'520,"20"2"648,22 5-1560,20 7 64,17 9 16,12 10 368,7 11 600,3 10 144,-2 12 40,-7 13-223,-9 17-529,-14 18-288,-16 17-289,-20 15-39,-20 10 80,-21 6 168,-20-2 312,-17-7 120,-15-12-40,-13-14-232,-8-17-920,-6-20-1377,-6-20 1329,9-23-4529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0.6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580 0 11450,'14'6'120,"21"9"-432,40 27-632,24 21 824,9 16 448,0 11 216,-7 11 0,-12 9-167,-14 10-313,-18 9-417,-20 11-103,-24 8-104,-27 7 144,-29 3 248,-29 1 112,-28-5 160,-27-8 40,-21-12-168,-18-17-248,-13-20-760,-9-22-472,-4-23 751,31-21-5952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1.10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6511 0 10714,'20'10'704,"22"11"705,19 14-2746,10 15-159,1 17 152,-8 16 912,-16 17 960,-19 15 664,-22 16-56,-21 16-415,-22 14-409,-24 11-432,-24 8-24,-23 0 184,-24-6 192,-22-13 152,-20-20 0,-18-23-208,-18-26-144,-21-25-304,-24-21-72,-31-20 72,-32-15 128,-40-13 248,-38-10 72,-39-6-64,-37 0-80,-29 3-144,-20 6-216,-9 8-401,0 7-775,10 8 824,93 1-8450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1.78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4277 1 7178,'-2'1'624,"0"1"408,2 0-168,1 1 32,-1-1-176,-5-2-71,-7-1 23,-11 0-72,-10-1-32,-14 2-184,-15 2-160,-17 3-224,-19 5-72,-23 4-16,-23 4 0,-27 5 16,-25 6-8,-25 8-56,-22 9 8,-21 11 24,-16 13 24,-11 14 64,-7 15-24,0 17-328,5 17-200,12 16-345,20 13-71,34 7-760,38 2 1056,52-28-7554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1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2918 108 9018,'-27'-5'-336,"-37"-7"-200,-38-5-320,-34-3 447,-28 1 393,-24 2 233,-15 5 591,-11 6 128,-3 9 24,-1 9-192,6 12-664,6 13-168,11 16 16,12 18 88,18 21 312,20 24 16,27 23-152,29 22-432,34 20-392,38 13-488,43 5-472,43-3-225,43-12 817,4-38-4289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3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427 21 12219,'-26'-4'592,"-35"-4"1968,-35 1-6377,-29 6 2265,7 2-8450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6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7807 0 4049,'-57'17'776,"-83"27"632,-95 38-47,-90 43 39,-79 46 0,-64 44-63,-50 42-233,-34 39-88,-25 37-224,-16 33-144,-8 35-288,-3 34-368,3 37-624,10 35-536,21 26-1697,31 14 1681,107-85-8610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5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440 1 10578,'-27'13'408,"-32"21"160,-26 21-399,-8 23-129,6 18-193,25 15-95,36 14-48,45 6 16,48 4 152,48-6 24,42-12 16,36-19-144,28-25 24,18-27-192,10-28-112,2-28-240,-4-26-480,-8-25 703,-45-2-6072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2.8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2270 19 12331,'-27'-4'192,"-40"-3"-64,-38 1-816,-35 4 175,-28 9 145,-19 10 232,-13 14 344,-7 15 64,1 16 17,4 18-49,11 19 16,17 20 16,24 20-40,30 19-64,37 17-544,40 13-248,44 5-441,45-3-79,43-13 184,39-22-32,35-32 167,29-37-175,24-41 536,-25-27-4969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1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3104 4 12467,'-25'-2'0,"-37"1"464,-41 5-2857,-38 12-87,-33 16 495,-30 19 681,-24 18 2072,-18 18 600,-12 16 321,-6 14-193,1 15-912,8 14-264,17 14-160,25 14-80,36 10-168,43 8-40,49 4-696,52 1-448,55-3 56,52-8-177,53-13-615,48-17 1488,-6-35-3265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3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111 16 4921,'-47'-7'56,"-17"-1"-5033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5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389 1 8402,'-30'19'992,"-31"29"1192,-22 31-1279,-3 31-593,12 26-128,28 21-240,38 13 56,47 6 280,50 0-8,52-7-32,49-13-80,44-18-160,37-20 0,32-24-72,22-21-160,16-21-336,8-17-232,-2-18-601,-6-15-263,-11-15-897,-16-14 1329,-62-1-4113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3.9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4111 185 6761,'-45'-7'665,"-65"-9"935,-65-7-1552,-57-4-144,-48 2-248,-32 2-72,-22 5 96,-10 5 80,1 3 216,9 4 48,20 1 32,23 0-96,32 2-216,34 0 8,39 3-337,41 3-423,41 5 288,43 8 280,45 10 824,44 11 680,49 12 48,49 10-167,48 11-273,45 10-120,44 7-136,38 8-88,34 3-24,28-1 32,22-3 24,19-6 32,12-9-208,11-11-64,8-12-72,3-13-48,2-12-40,-1-12-80,-4-9-344,-4-9-472,-9-7-1872,-13-7 1663,-76 0-4976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39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10666,'30'8'768,"44"11"833,51 13-1409,57 10-216,54 9-16,52 4-40,47 1-16,40-4-8,33-6-16,28-7 40,25-9-8,23-7 8,22-6-56,22-5-761,22-3-519,22 1-808,16 1-177,8 6 689,2 6 584,-8 7 1496,-14 5 400,-22 2 288,-24 1-72,-26-4-768,-26-6-344,-24-7-8,-90-6-5593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6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6487 137 13867,'-93'2'48,"-128"-1"-824,-122-3-1441,-101-4-407,-72-5 271,-44-3 889,-22-6 496,-4-2 640,6 0 160,15 3 224,16 4-8,20 7-504,21 8 336,98 4-2425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4.8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55 3841,'51'-4'776,"78"-6"824,81-3-191,79 0-257,66 3 0,54 6-160,42 9-119,32 11-169,26 11-112,22 10-8,19 7-48,18 5-168,13-1-152,11-4-264,6-9-136,1-10-296,-2-12-128,-10-9-496,-14-9-273,-20-5-607,-26-4 992,-102 0-7026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1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6785 1 19700,'-85'8'-24,"-118"5"-1216,-116 5-953,-97 1 209,-72 0 360,-49-2 1064,-29-2 704,-12-2 632,-1-5 8,11-4-168,17-5-344,22-4-1176,24-4-920,28-1 951,94 1-10193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6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3859 8770,'36'-15'536,"54"-25"272,55-28-424,53-30-288,45-26-24,38-25 0,27-22-16,22-19-16,13-14-24,8-12-16,5-9-16,1-5-96,-2-5-208,-5-3-568,-9-1-240,-10-2-601,-15 0-47,-17-1 320,-18-2 87,-21-1 921,-54 41-1160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4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1803 6905,'97'-62'801,"122"-77"775,114-70-744,86-52-440,52-32-520,21-9-1488,-7 6 1024,-85 55-7578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3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12555,'70'3'528,"103"1"-16,107 3-208,99 2-160,82 2-64,63 4-24,42 1 40,24 1-16,9 0 8,0-1 16,-9-2-24,-11-4-80,-15-5-80,-17-7-560,-18-6-192,-19-8-625,-19-5-991,-21-5 1552,-90 1-7378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59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5246 0 15443,'-69'7'760,"-96"4"433,-100 3-2137,-86 2-849,-70 1 217,-52 1 672,-33-1 664,-18 1 632,-5-1 24,5 0-280,10 0-472,15-1 240,93-3-12355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5.88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0 257 10786,'50'3'1489,"76"1"2351,81-3-3415,86-6-642,78-5-311,67-6-432,52-5-72,35-3 232,16-1 344,1 2 552,-12 2 160,-16 4 32,-19 2-56,-16 2-392,-13 0-336,-11 0-793,-8-2-695,-7-3 1088,-79 3-7698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6.6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6411 629 6385,'-46'4'64,"-67"5"-176,-68 6-384,-61 6 72,-48 1 232,-37 3 632,-25 2 40,-17 1 80,-11 4 49,-7 5-233,-1 6 8,3 6-128,4 5-320,10 3-248,13 3 96,17 2 184,21 0 232,26 1 72,33-1-104,38-5-368,44-6-384,52-11-401,51-14 65,57-15 744,55-16 696,59-14 841,54-11-1,53-11-536,47-8-288,42-7-184,37-5 0,31-2 184,23 0 73,19 5 15,10 5 32,3 8-200,-6 8-32,-9 7-24,-13 7-88,-13 4-16,-11 0-48,-10-3-264,-11-4-128,-13-9-168,-15-10-88,-24-9 64,-27-9 152,-31-6 216,-32-4 56,-32 0-184,-30 3-216,-28 5-424,-26 7-176,-25 9-209,-23 8 113,-26 8 288,-23 7 104,-25 6 184,-25 5 8,-22 4 112,-21 3 48,-19 1 256,-16 1 104,-16 2 240,-11 2 168,-11 5 320,-9 4 96,-5 7-8,-3 7-88,0 9-175,1 11-41,2 10-152,3 10-48,4 10-184,6 6-144,12 5-216,15 2-152,20-1-400,22-5-336,24-10-1041,25-13-928,23-17 1617,19-15-4009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05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533 0 9546,'9'0'984,"12"2"2161,14 6-4113,13 10 120,13 16 95,7 16 193,3 19 872,-3 19 120,-7 20 25,-10 21-57,-12 22-400,-15 23-224,-16 20-329,-18 14-103,-18 6 88,-20-2 136,-22-9 280,-19-16 72,-21-23-528,-17-26-176,-16-28-393,-14-28-767,-11-27 1320,22-23-3721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43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502 1 13035,'12'3'-56,"17"8"-1241,20 9 73,18 13 408,12 13 352,8 14 1312,4 15 192,-2 15 1,-6 16-201,-10 18-992,-13 17-472,-18 19-705,-20 16-255,-26 12 360,-26 6 288,-31-4 575,-31-10 249,-33-14 64,-31-20-24,-29-20-24,-23-22-224,-18-22 216,28-26-5881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7.8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835 1 14579,'16'5'-152,"23"8"-1800,24 17 167,19 18 1009,13 17 304,6 18 1600,-2 17 145,-9 16-505,-12 17-200,-15 18-760,-15 16-384,-16 14-889,-16 10-199,-22 3 304,-25-3 263,-29-9 881,-35-13 216,-36-16 64,-36-20 48,-34-20 80,-27-19-31,-21-21-1018,-14-20 665,38-18-5897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15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9442,'9'2'240,"12"7"-184,16 7-984,17 11 384,16 10 96,14 10 800,13 9 248,11 7-16,10 6-128,10 6-632,8 6-376,12 3-1496,11 3 1223,-21-15-5384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6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64 12027,'6'-6'280,"11"-6"-344,13-4-72,14 1 24,16 4 0,16 7 352,16 9 176,16 8 144,16 10 0,18 7-248,17 8-192,17 7-192,16 5-48,12 6-32,7 5-32,4 6-96,-3 8-128,-6 9-448,-10 10-393,-14 12-623,-15 8-73,-20 5 217,-22 0 384,-29-6 616,-30-7 88,-38-12 447,-22-21-2127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8.74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2401 122 3001,'-43'-5'136,"-61"-8"16,-63-6-304,-54-3 8,-44 0 64,-26 4 344,-12 4 304,6 7 160,19 6-144,33 5-176,59 1-5873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8050 0 8522,'-37'13'1008,"-58"18"760,-73 29-1039,-74 33-273,-75 37-264,-67 41-40,-62 41-24,-51 41-16,-42 41-40,-32 38 0,-21 39 24,-8 34-8,7 28-32,21 21-32,35 10-168,47-4-16,62-19 56,69-31 16,81-47 32,85-57-144,92-67-416,90-71-177,90-77-807,82-75-280,73-83-713,65-82 1145,-19-15-2345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2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991 1 10258,'15'8'384,"24"12"-184,26 13-184,28 13-88,21 9-40,17 6 184,9 6 56,3 4 8,-1 5-24,-6 3-392,-10 1-344,-17-1-536,-20-5-24,-28-7 440,-32-5 335,-36-7 561,-39-5 17,-41-4-97,-39-3-24,-39-1 48,-32-1 24,-30-3 8,-22-5 0,-16-5-96,-11-7-88,-3-8-1105,6-8 817,48-4-5761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61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2903 7 11234,'18'-2'0,"22"-2"-568,24 3 32,16 10 120,12 11 360,4 16 760,1 16 168,-5 16-23,-5 15-137,-10 16-624,-12 14-336,-17 14-472,-19 13-33,-23 8 113,-25 5 192,-26-2 384,-28-10 40,-27-13 32,-28-17 40,-27-15 56,-26-15 0,-28-13 40,-25-10-16,-26-10 160,-24-6 80,-17-7 24,-9-7-39,2-7-321,10-7-136,22-6-921,29-7-1183,38-10 1280,53-4-6762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49.9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3799 0 12803,'-9'11'280,"-16"20"-336,-22 21-8,-26 21 16,-26 15 152,-26 9 440,-27 4 216,-27 0 304,-23 0-88,-25 0-367,-22 0-217,-23 2-448,-19 3-144,-17 5-312,-12 4-337,-4 2-1351,1 0-1337,8-4 1913,57-21-6762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0.4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5503 0 10362,'-15'8'1296,"-20"8"1873,-24 7-3881,-27 7-520,-28 5 264,-30 7 952,-31 5 744,-32 5 480,-31 6-96,-29 7-552,-27 10-264,-25 11-616,-24 14-88,-21 9 16,-13 6 40,-8-1 208,-1-6-336,5-11-568,9-12-233,18-15-2007,26-15 2031,69-16-5576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0.71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0 270 3761,'28'-3'616,"40"-5"440,42-5-296,41-5-528,32-6-136,25-4-144,18-3-56,12 0-280,7 0-320,6 1-856,4 1 840,-42 5-2281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19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10506,'2'-2'984,"9"1"1553,12 4-3065,18 7-168,21 9 72,22 10 304,20 8 464,20 5 336,20 4 16,20 2-136,20 0-128,19-1-224,16-1-32,13-1 0,9-3 16,3 1 32,-2 4 16,-7 7-208,-14 9-272,-19 13-776,-26 10-345,-33 9-127,-34 4-185,-35-1 1225,-30-17-5345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54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0 201 5737,'6'-11'312,"9"-15"168,15-9 377,17-5 191,18 2 216,21 9-24,19 11-536,18 14-199,17 15-201,12 14 40,11 10 104,6 11 32,5 7-48,3 8-128,2 7-168,1 7-48,-6 8-264,-9 7-224,-15 8-480,-21 6-144,-26 5-113,-30 1-207,-31-4 904,-24-19-8842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1.87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4 12139,'9'0'880,"16"-1"1224,25 0-2832,28-1 96,24 4 80,22 2 512,14 5 832,8 6 136,5 7 48,3 10-223,2 10-457,2 11-144,-3 12-184,-6 10-120,-12 11-369,-17 8-159,-21 7-304,-24 4-232,-27-1-184,-28-3-177,-30-8-1383,-31-12 1759,-8-19-5144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2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1515 1 12899,'21'5'8,"29"10"-680,31 12-489,27 12 241,18 13 792,8 11 848,-6 10 481,-15 8-113,-24 10-560,-26 7-384,-32 8-424,-31 3-56,-32 0 80,-32-4 96,-30-8 288,-29-10 72,-26-11-8,-22-11-56,-20-13-288,-16-13-200,-10-14-384,-6-14-65,-1-15-55,5-15 32,12-13-912,18-13 1112,41 1-6626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5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1900 3 7906,'22'-1'1088,"25"0"1536,23 1-2624,15 1-624,6 3-8,-5 2 352,-12 1 536,-19 1 600,-22 1 33,-25 4-249,-26 5-232,-29 7-376,-29 8-56,-27 7 0,-27 8 48,-25 4 80,-20 6 32,-18 4 8,-15 2-48,-9 2-32,-5 1-8,2-3-376,9-3-384,17-9-1241,23-11 1057,41-13-8994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3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9644 399 4249,'17'-23'1136,"11"-26"1161,-3-18-241,-20-8-784,-32 2-327,-48 13-385,-53 20-128,-64 28 120,-65 33 64,-67 38-88,-63 40-88,-61 44-176,-54 45-96,-48 48-40,-39 44-8,-31 46-16,-20 42-24,-10 44-72,0 41-280,13 38-24,20 31 0,39 16-56,49 1 264,72-24 48,83-42-104,102-65-312,107-77-872,114-88-1449,110-93 1513,43-72-7378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2.8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2088 0 15075,'12'12'-104,"15"19"-2192,14 21-425,7 19 353,-2 14 959,-13 7 2722,-20 3 775,-28-2-120,-30-3-639,-29-7-1121,-26-6-256,-26-9-112,-20-8 16,-18-9 160,-16-9 8,-11-7-176,-10-7-224,-8-8-745,-8-5-471,-6-6-977,-4-5 1265,38-4-4353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2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2880 0 10770,'2'5'280,"0"11"-232,-5 11 8,-13 15 64,-18 15 128,-25 13 209,-30 11-17,-31 9-120,-32 7-104,-28 1-136,-25 0-16,-20-7-24,-15-8-32,-11-12-80,-4-12-56,4-14-80,10-10-120,21-12-921,25-9 817,47-7-10298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5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11771,'9'9'512,"13"13"80,15 19-472,15 20-8,14 18-112,12 17 8,6 15 16,3 15 0,-5 13-104,-12 10-88,-16 8-144,-21 2-16,-22-1 8,-23-6 63,-25-9 113,-23-8-16,-22-10 0,-19-10-168,-17-12-1120,-11-11 944,15-22-8450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3.9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3745 0 10466,'-11'13'328,"-21"20"-312,-24 24-600,-29 21 128,-29 17 296,-29 11 1016,-27 4 320,-24-1 249,-21-4-193,-17-8-616,-14-7-264,-12-13-384,-7-12-168,-7-14-240,-2-13 32,2-10-32,7-8-176,18-5-1025,25-7 1065,50-4-10338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4.2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3378 0 10002,'-6'12'416,"-12"16"56,-22 18-560,-27 16-40,-32 13 0,-36 7 272,-36 4 344,-34 0 105,-34-1 79,-29-4-176,-24-5-280,-18-6-104,-9-10-416,-4-11-424,4-12-1633,8-12 1385,56-9-7922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4.6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4196 1 11995,'-22'7'-80,"-35"8"-2169,-42 7 1145,-43 8-1537,-41 6 81,-36 5 5152,-30 3-1079,-23 2 1383,-19-1-999,-12-1-1433,-8-3-504,-4-4-904,0-5-473,3-5-671,6-4 7,11-6 33,15-4 1040,55-4-2089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5.0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3984 1 9338,'-11'3'848,"-18"4"1473,-23 2-2873,-22 3-9,-25 1 121,-24 0 360,-23 0 600,-21 1 33,-20-1-73,-17 1-184,-18 0-576,-16 1-232,-18 2-473,-16 0-103,-12 2 152,-9 1 176,-3 0 448,5 2 8,14 1-1641,19 1 1377,54-3-4465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5.78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2108 61 6897,'-4'-3'409,"-5"-3"503,-9-4-1104,-8-1 16,-12 0 344,-12 1 392,-14 3 504,-14 4 128,-15 6-199,-15 7-289,-15 8-432,-17 10-160,-14 12-104,-14 15 8,-9 15 64,-2 16 16,5 11-24,13 8-96,25 5-560,30 0-192,36-3-433,39-3-79,40-10 152,40-13-489,36-18 1073,5-19-5441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1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2110 124 10490,'-16'-5'-376,"-22"-8"-752,-25-4-841,-22-4 313,-21 0 1280,-19 1 1040,-15 6 1233,-12 4 71,-6 8-784,-4 8-528,0 10-672,3 10-144,6 12-56,7 8 40,14 9 88,17 8 40,23 5-256,26 7-312,31 4-400,30 3-240,34 0-89,30-1 25,33-4 760,-1-15-3673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4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897 1 3793,'-25'5'208,"-30"7"232,-27 9-584,-19 10 64,-9 9 264,-2 8 608,4 7 312,10 7 161,14 5-169,20 7-496,22 5-280,26 4-296,28 4-128,25 0-200,26-2-184,23-6-360,20-9-153,20-13-503,17-16 784,-16-15-3913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7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4461 3594 5817,'101'-67'680,"131"-85"545,125-82-561,98-62-400,67-45-104,33-21-120,5-2-80,-23 14-32,-42 29 0,-67 38 232,-78 44 384,-89 44 688,-90 43 137,-88 38-201,-85 35-336,-83 38-696,-80 38-144,-81 43 8,-75 43 56,-74 45 128,-64 43 72,-60 46 64,-54 45-24,-47 52-120,-39 50-56,-28 53-120,-15 47-176,3 40-112,19 26-152,44 9-416,58-5 144,78-25-136,86-39-41,100-57 241,102-69-208,111-80-760,105-86-753,106-93 1289,34-62-3649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6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98 1 10618,'-16'-1'-624,"-22"2"48,-6-1-8842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6.7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132 0 6081,'-13'8'320,"-12"12"-320,-8 14-944,0 14 456,5-1-4481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0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2513 1 9394,'-5'0'472,"-12"0"432,-16 0-1216,-21 2-320,-21 5 16,-22 6 368,-21 5 392,-20 6 576,-16 4 40,-13 5-248,-9 6-264,-6 8-256,-2 8-32,1 10-8,4 7 16,10 9 16,12 5 16,19 4-16,22 3-48,29 1-328,28 1-128,35-2-680,31-1-360,34-6 903,10-18-6136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4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2189 1 7001,'-25'0'73,"-32"0"63,-32 4-441,-25 7 361,-20 7 281,-14 9 231,-8 7 456,-6 7 80,-2 7-176,-2 7-224,1 8-455,5 8-137,8 9-248,13 7-177,18 9-695,20 6-400,25 6-929,29 6-263,35 3 1416,18-19-1817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7.7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2362 1 13163,'-18'0'360,"-26"2"-176,-30 4-320,-27 10 48,-25 10 8,-21 10 168,-18 11 152,-15 9 272,-9 9 32,-7 8-56,-2 9-144,5 8-296,8 5-208,19 4-136,22 1-40,31-2-312,34 0-56,38-3-832,39-4-841,39-9 1345,13-18-7546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08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2266 1 13139,'-31'2'16,"-43"6"-296,-44 8-552,-38 13 439,-30 12 209,-23 13 433,-12 12 663,-6 12 176,5 13 184,11 11-224,20 12-511,28 9-201,36 9-344,40 6-48,44 8-216,43 4-121,44 2-239,40-5-112,39-11-144,33-19-264,27-27-921,22-32-543,14-35 1295,-29-22-5432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2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390 1 13083,'-36'4'-896,"-50"5"63,-47 8-863,-2 2-7962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41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268 0 8994,'-21'12'1008,"-25"18"1097,-14 21-1353,-2 18-192,12 18-288,22 14-192,31 12 128,36 8 32,38 6 8,38 1 8,38-3-256,32-10-24,28-17-224,23-19-176,15-24-320,9-21-304,4-23-2385,-3-19 2225,-46-8-6386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8.7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7850,'26'12'1088,"42"16"1512,49 14-1743,54 14-561,49 11-64,44 6-224,35 3 0,26-4-16,16-7-32,8-10-304,1-10-224,-3-11-585,-9-7-279,-12-7-896,-15-8 1231,-60-5-4872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9.1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7690,'22'5'904,"39"7"424,47 8-224,52 10-640,48 8-151,47 9-41,39 8-64,34 5-96,26 3-16,22 0 0,19-1-16,16-3-56,16-6-120,12-7-608,10-8-369,3-8-1119,-1-9 1120,-78-6-6482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5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0 147 1424,'90'-63'8,"30"-21"-1440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0:59.79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26 131 13379,'-5'-6'448,"-3"-7"88,-1-7-1576,6-1 56,10 0 151,18 3 705,19 3 553,21 4 303,21 6-64,21 6-288,19 8-192,20 9-184,21 12-32,22 11-224,19 11-152,19 13-216,14 12-96,9 11-145,2 10-175,-6 10-1040,-15 9 1191,-46-17-5952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1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1 351 6985,'10'-5'129,"18"-8"-570,23-11-527,25-10 104,23-6 552,17-5 1728,15-1 473,11 2 263,8 7-311,8 7-961,6 9-392,4 10-368,4 10-64,1 10 16,-1 8 48,-1 11 104,-3 10 0,-2 11-56,-6 11-112,-6 13-240,-11 11-168,-16 10-424,-19 7-160,-24 4-241,-28 1-7,-29-4 8,-30-5-48,-34-10-777,-32-14 1145,-4-18-3513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2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157 58 1936,'-29'-9'96,"-32"-14"96,-5-2-2416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5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56 449 1000,'7'-17'312,"10"-21"464,16-19 377,18-12 335,17-4 424,18 4-63,19 11-273,16 15-208,16 21-551,15 20-177,12 23-160,9 21-40,6 20 56,1 19 16,-5 15-176,-11 13-80,-18 9-232,-23 8-128,-29 5-272,-30 0-96,-36-5-152,-36-7-80,-38-12-128,-35-12 111,-32-15 201,-28-13 96,-25-15-40,-18-11-184,-15-12-320,-11-11-168,-6-10 63,-3-11 73,5-9-80,12-9-304,19-9 872,42 2-1881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0.87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2363 0 11843,'2'4'128,"-2"5"-673,-6 8-831,-14 7 584,-16 9 400,-23 7 1280,-25 7 400,-25 5 113,-24 3-209,-21 3-512,-17 3-240,-14 2-320,-11 3-56,-8 2-32,-1 0-8,6 0-472,12-5-440,20-6-1449,24-9 1265,37-13-9178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1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3595 1 13995,'-6'11'296,"-11"18"336,-18 20-3040,-23 21 255,-28 16 961,-30 13 832,-32 6 2080,-31 3 233,-30 0-545,-25-4-368,-20-6-864,-17-9-432,-11-11-288,-8-14-8,-6-14-120,-1-14-248,2-13-1137,8-10 1177,52-8-8346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4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 1 7994,'-29'4'328,"-10"2"-8650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1.8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3118 1 17348,'-45'4'-280,"-64"8"-1825,-63 10-287,-54 12 887,-40 13 593,-27 10 1616,-13 6 417,-3 1-409,2-1-576,7-4-840,10-6-545,16-10 569,54-12-9514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30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5386 0 14627,'-56'4'-528,"-79"7"-1792,-82 9-353,-73 9 1073,-59 10 919,-46 8 1770,-33 6 519,-22 4-112,-14 1-519,-6-1-921,1-4-553,9-6-983,16-9-200,23-11 792,83-9-6618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4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4377,'52'4'592,"66"7"952,59 5-1728,1 1-6145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26.0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6532 0 13003,'-89'36'984,"-124"52"1665,-127 70-3354,-111 78-247,-88 82-280,-59 80-256,-35 71 79,-9 56-15,16 34 168,35 13 312,62-14 768,76-36 344,95-59-56,103-69-617,108-81 281,80-94-6377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2.63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7542 0 3969,'-39'4'736,"-64"4"776,-74 2-1264,-74 0-536,-71-2 24,-67-1 552,-56-1 376,-53-2 385,-43-1 127,-37 1 40,-27 1-200,-18 1-335,-8 0-201,3-1-1024,9-2-921,17-4 801,111-1-9146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2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3062 0 12803,'-40'10'248,"-57"16"-232,-56 17-176,-48 18 104,-37 15 8,-27 12 48,-17 11 128,-8 10 256,-1 8 88,10 8 80,19 6-120,32 4-512,41 1-448,52-2-664,55-4-105,59-7 193,57-12 360,58-14 536,51-19 8,47-22-656,39-25-216,30-27-921,22-25 897,-37-9-3305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4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3128 21 10842,'-26'-5'504,"-41"-3"321,-41 1-753,-39 7-128,-32 10-24,-28 15-16,-21 14 128,-15 16 344,-10 15 128,-5 12 104,2 12-56,7 8-240,15 5-128,25 4-160,29 0-56,40 0-240,44-3-192,49-4-464,50-3-272,53-9-1025,49-13 1233,8-18-7498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3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11955,'2'16'-248,"13"22"-1033,24 20-391,39 15 1160,6-5-7730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2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3065 1 7794,'-41'4'552,"-59"8"984,-60 12-1536,-53 14 32,-41 17 224,-28 19 256,-16 20 464,-6 22 97,6 21-153,15 18-320,26 13-592,35 7-216,49 1-648,52-4-168,63-11-577,63-15-7,65-23-152,64-29 823,8-30-5328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5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1776 1 14099,'-27'5'-48,"-37"12"-976,-37 17-489,-32 21 697,-25 20 56,-18 15 936,-11 11 616,-3 7 473,4 5 103,14 1-328,22-1-336,33-3-680,37-4-224,45-3-304,48-1-152,49-5-408,49-7-537,45-14 905,-3-21-9890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5.87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1793 1 11899,'-32'4'808,"-42"5"1912,-39 5-3344,-31 11-504,-21 12 448,-10 16 88,-5 15 296,2 16 656,5 13 112,12 12 104,18 10-112,27 5-464,32 4-240,38 3-528,38 0 16,41-4-113,39-9-191,40-17-672,35-23 976,-7-23-7066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18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5785,'14'15'232,"22"16"921,31 10-1642,33 2-175,33-8 504,-6-11-5697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46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1843 62 3881,'-28'-7'680,"-43"-7"808,-44-4-840,-36 3-392,-27 7 41,-17 14-41,-6 16-8,5 19 48,9 20 56,21 21 88,24 20 40,34 18-184,35 14-160,42 10-416,41 5-152,42 1-552,39-3-137,35-9-207,29-13-344,24-20 1072,-19-28-2737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6.7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456 1 10634,'-22'9'-456,"-27"15"-144,-19 22-1048,-11 25 824,2 24 415,8 23 129,17 16 384,20 13 48,24 4 0,28 0-48,29-7-56,32-11-64,33-17-1568,31-21 1136,-10-27-4481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39.7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5852 3657 7986,'84'-61'760,"105"-76"424,95-72-408,74-63-432,47-45-456,24-30-1128,3-14-688,-19 4-849,-37 18 305,-57 35 2255,-70 46 1178,-83 53 1359,-84 53 33,-88 54-1121,-84 48-488,-81 48-488,-76 45-72,-70 48-136,-64 45-48,-57 48-56,-50 45 0,-42 44 16,-32 42 8,-23 40 56,-14 36-8,-1 35-40,8 31-24,25 20-240,38 7 64,59-13 368,71-34 144,89-55 304,97-68-96,106-79-464,103-80-152,102-87-296,92-82-168,84-85 88,71-76 144,61-67 480,49-54 312,38-41 208,27-27-80,17-14-264,10-7-88,0 4-160,-5 7-16,-12 12-184,-21 13-216,-31 17-280,-42 22-24,-58 27 216,-67 34 264,-77 39 768,-81 39 200,-83 41 40,-80 37-15,-80 40-369,-77 41-96,-75 45 128,-71 48 24,-68 53-64,-62 50-56,-55 55-208,-47 51-80,-36 52-88,-26 46-32,-14 43-328,-2 38-32,15 24-544,28 13-232,48-10 223,62-28 121,79-53 928,87-65 272,99-82 40,103-84-112,106-91-688,101-90-240,94-92-840,83-86-8,72-77 471,58-62 705,48-45 1673,34-30 423,26-18 56,20-7-423,10 3-777,7 8-368,-1 15-200,-5 17-32,-16 21-352,-23 24-120,-42 31-64,-52 36 32,-72 43 648,-82 43 472,-94 47 192,-94 42 88,-100 44-232,-94 42-336,-95 43-112,-87 42-103,-81 45-57,-69 43-8,-61 43-24,-50 41-32,-38 42-32,-27 39-24,-16 41-120,-5 35-128,12 27-161,27 15-31,49-4 400,64-23 272,86-46 240,96-59-15,109-73-409,111-75-168,110-83-97,103-80 73,93-82 88,79-75 16,71-67 16,55-54 8,43-42 64,30-30 24,20-20 48,13-9-8,5 0-31,0 7-1,-9 14-56,-18 18 0,-30 25-24,-38 32 8,-56 38-8,-67 44-8,-80 47 104,-89 45 0,-98 46 80,-98 46 8,-103 46-96,-95 46-8,-90 45-80,-76 45-40,-66 45-152,-50 41-104,-34 42-9,-19 35 41,2 30 192,18 19 144,43 0 313,62-17 71,86-39-24,98-54-72,113-68-320,112-73-96,111-79-64,101-77 8,89-77 24,75-71 24,61-60 56,46-50 32,31-36 24,19-23-16,4-9-16,-5 1 24,-17 13 8,-25 20 32,-36 30 0,-46 35 8,-60 44-32,-67 46 80,-83 49 32,-85 48-16,-96 52 24,-97 51-88,-96 52-40,-91 50-16,-80 48-64,-67 43-96,-50 41-8,-30 35 16,-7 27 72,14 15 88,44-3 144,61-19-16,85-39-184,94-50-104,102-62-176,102-64-8,99-70 80,92-68 112,86-69 56,73-63 16,63-57 48,52-46 24,38-35-24,26-23 0,9-10 32,-2-2-16,-19 9 40,-29 16 24,-46 26 16,-55 32 32,-69 40 272,-74 42 88,-80 42-112,-81 41-88,-87 40-376,-88 41-128,-90 48 48,-87 49 56,-78 50 56,-65 47 8,-46 42 48,-23 34 0,0 27 64,24 14 0,50 0 24,66-13-48,86-31-192,91-41-64,101-51-40,96-57 40,97-64 160,86-64 56,81-68 88,68-65 32,61-62 0,48-51-16,37-40-120,23-28 0,9-15 16,-5-6 24,-22 8 40,-34 20 0,-54 33 64,-65 42 56,-81 51 200,-86 50-24,-98 52-112,-98 49-88,-103 55-184,-96 55 0,-95 58 48,-81 58-72,-74 58-360,-60 55 112,-45 53-464,-27 44 152,-2 31 336,20 15 320,53-10 408,73-30-24,100-53-216,108-66-240,121-79-328,118-82-24,117-89 144,104-87 64,96-85 80,80-78 32,65-64 104,50-50 80,34-34 80,21-20 24,8-5 32,-2 3-8,-14 14-16,-23 17-24,-35 27-72,-46 32-48,-61 40 56,-72 47 104,-85 49 96,-91 48-40,-100 50-144,-100 50-56,-104 54-112,-98 56 0,-94 59-104,-82 58-152,-70 56-64,-52 51-8,-33 48 16,-11 39 16,15 28-56,34 13 8,60-9 288,78-28 224,98-54 160,109-68 40,121-82-160,118-88-176,120-93-32,107-94-56,100-91 8,82-84 0,69-71 48,53-56 24,36-41-8,23-24 0,7-8-8,-5 5 24,-20 16 24,-28 23 8,-46 35-8,-54 41 16,-73 52 120,-83 53 24,-95 56 0,-101 52-56,-107 54-104,-108 53-56,-111 60-24,-102 62-8,-98 66-104,-83 64-56,-69 62-88,-48 57-176,-28 52-32,-8 44 56,20 29 88,41 11 216,70-15 272,86-39 56,110-62-80,113-77-120,121-89-216,117-91-48,112-99 48,100-96 56,90-96 72,77-87 32,65-77 56,51-61 40,39-46 32,24-28 0,9-11 32,-4 3 24,-19 17-40,-28 24-8,-42 34-24,-52 39 0,-66 50 32,-74 51 16,-86 56 40,-90 56-64,-99 57-72,-100 55-24,-108 62-64,-105 61 32,-105 66 0,-91 61-8,-78 58 0,-61 54 24,-39 48 32,-18 41 40,9 33 120,29 21 80,61-2 256,81-19 56,104-46-128,115-64-168,126-78-296,122-84-72,118-88 0,106-87 72,97-91-8,82-87-8,74-85 24,59-72 24,51-62 32,37-47 0,25-30-24,16-16-8,4 1 8,-7 12 16,-18 28 40,-32 37 24,-54 50 16,-67 57 48,-90 65 256,-99 60 104,-109 60-71,-112 53-73,-118 52-320,-114 51-136,-113 54 0,-104 57-64,-95 59-72,-78 59-41,-65 60-71,-43 57 8,-24 55-120,0 44 16,29 27 96,55 4 200,86-27 392,104-53 32,124-77-64,129-90-352,131-98-176,121-100-16,114-101 16,97-98 224,83-92 32,67-79 16,54-66 144,41-50 40,31-33 16,18-16 0,6 1-80,-5 14-16,-25 31 0,-38 41 8,-57 53 40,-70 58 40,-86 63 384,-93 60 72,-103 58-48,-101 52-71,-107 54-433,-102 53-112,-101 57-56,-91 56-96,-81 57 15,-65 50 17,-44 48 40,-20 41 120,6 31 16,30 18 24,59-2-24,76-21-24,95-42-136,103-59-96,113-72-64,110-78-16,107-86 104,99-87 88,91-92 144,78-85 8,68-78 40,54-67 24,42-53-40,31-35-136,18-19 88,6-6 16,-7 11 16,-20 19 128,-40 36-16,-54 42-16,-74 56 200,-85 59 136,-102 61-16,-107 59-31,-115 59-193,-114 56-136,-110 61-72,-101 58-40,-90 58-104,-73 54-64,-57 50-185,-40 45-7,-20 40 56,-2 33 48,22 20 256,41 7 40,66-14 96,83-30 16,104-50-160,109-63-72,118-78-168,114-82-8,112-92 88,100-90 40,93-94 128,76-84 16,66-74 8,48-59 16,36-45 32,24-27 16,13-14 32,4-2 0,-9 9-32,-18 16 8,-33 30 16,-48 37-8,-69 53 120,-82 56 112,-98 62 80,-104 58-40,-112 53-160,-112 48-128,-116 49-128,-110 51 8,-105 56 8,-91 56-8,-78 62 0,-60 59-16,-40 59-216,-20 56-120,4 48 48,24 37 152,50 16 88,69-3 264,94-34 176,106-58-160,123-81 40,124-90-32,127-98-192,119-96 0,108-98 128,95-92-128,81-87 16,61-75 0,49-62 24,33-45 16,20-30 8,11-16 8,-3-2 16,-9 7 8,-21 16 40,-31 25-16,-44 34 16,-56 43 32,-75 50 232,-85 55 112,-100 56-63,-104 53-73,-112 52-272,-108 50-128,-108 56-16,-99 59 8,-90 63-104,-74 63-81,-58 63-215,-43 58-56,-22 55 0,-6 46 120,17 37 280,32 23 64,58-3 392,74-25 96,99-55 0,109-73-24,124-91-224,121-91-96,125-97-56,111-94 24,104-95-104,87-87-8,72-78 8,57-66 56,38-50 32,24-35 24,11-20-8,-1-5-8,-14 7 0,-24 18-8,-38 29 24,-48 37 0,-66 51 41,-78 56 63,-95 61 16,-104 59-48,-113 59-96,-114 56-80,-120 63-56,-113 65 8,-109 71-32,-95 68-40,-77 69-273,-56 62-79,-33 59-240,-6 48 80,24 28 408,49 9 320,84-25 544,104-48-8,127-76-224,131-87-272,137-98-272,126-97-32,119-101 96,103-98 24,90-91 24,74-81 32,59-67 32,43-52 8,30-34 16,15-20-16,1-5 24,-9 6 8,-23 21 24,-31 30 32,-50 42-8,-59 50 24,-79 61 208,-88 61 72,-100 62-16,-104 60-31,-112 60-225,-109 57-112,-110 61-24,-102 57-24,-92 56-169,-74 49-7,-55 44-112,-34 36 8,-8 29 192,11 20 48,42 4 272,59-10 56,85-29-32,97-44-104,115-58-240,114-67-104,119-73 40,108-77 72,101-82 80,89-79 88,76-79 24,65-71 32,50-60 8,37-48-48,25-31-40,8-17-16,-8-3 24,-20 12 0,-41 25 40,-50 37 24,-69 50 80,-77 55 120,-90 59 49,-92 57-57,-101 61-136,-101 59-144,-104 62-104,-99 63 16,-94 62 8,-82 56 0,-69 51-96,-48 41 7,-27 33-367,-9 23 8,17 12 112,36-4 24,63-22 440,79-39 24,100-55-168,108-64-48,116-75-136,113-77-24,110-82 144,100-78 32,90-75 64,76-65 40,61-55 80,47-41 24,30-27 48,17-14 56,1 1 56,-13 11 8,-30 23-24,-42 30-32,-58 41-32,-68 46-8,-82 52 256,-87 51-40,-99 56-40,-99 54-16,-106 58-287,-99 58-9,-98 57-32,-84 51-1,-72 49-231,-57 41-40,-41 36-40,-23 27 0,0 16 248,18 6 80,48-14 120,64-27-8,88-47-256,99-56-160,110-68-160,110-69 16,110-75 216,101-71 120,93-73 112,79-67 40,71-62 104,55-52 0,44-38 16,30-29-40,16-15-64,2-5 24,-13 5 16,-25 12 16,-40 25 40,-51 32 16,-67 43 184,-76 50 248,-88 52 1,-93 54-57,-98 57-256,-96 56-288,-99 61-104,-90 60 16,-80 58 8,-67 52 24,-50 43 40,-31 35-88,-13 24-160,3 15-89,24 2-95,37-9 96,58-26 176,70-39 96,87-51-48,91-59-32,99-67 32,96-65-16,96-69 120,88-66 24,78-63 40,67-54 80,56-47 72,44-37 64,29-25-24,17-16-32,1-2 16,-12 8 8,-31 21 0,-43 29 1,-60 40-1,-68 44 96,-78 49 128,-80 48-40,-88 54-136,-86 53-168,-91 59-208,-89 60 0,-86 58 40,-74 52-40,-61 48-208,-44 39-8,-24 28 24,-7 16 64,19 0 272,34-13 48,60-32 24,75-42-64,93-59-192,96-64-96,104-71-49,98-70 25,96-72 152,83-67 64,75-64 88,64-54 56,52-47 32,40-35 0,26-25-71,14-14-1,1-5-8,-12 6 8,-29 18 16,-41 27 16,-61 38 80,-67 46 80,-80 50 160,-84 49-40,-89 53-144,-90 51-120,-93 58-224,-91 61-16,-87 62-104,-78 59-104,-70 56-144,-56 48-24,-40 40 119,-24 32 153,-4 20 208,17 7 136,41-10 240,60-26 33,85-48-41,96-59-168,110-73-208,112-75-40,113-79-32,102-76 72,93-78-24,78-70 32,69-63 96,53-53 56,42-42 56,28-30-24,16-20-80,8-8-32,-6 2-16,-13 8 8,-29 20 8,-38 24 8,-57 35 72,-65 43 72,-79 50 80,-84 52-16,-93 55-144,-93 53-112,-99 60-120,-96 59-8,-95 64 32,-88 62 8,-77 58-128,-63 52-32,-46 47 32,-29 35 32,-4 28 200,15 14 112,43-3 104,62-17 0,86-40-72,98-53-160,110-66-184,109-72-24,111-77 0,101-76 88,98-78 88,82-74 32,72-73 56,60-64 24,48-55 16,38-44-32,26-30-32,16-15-16,0 0-8,-14 12 16,-32 28 32,-48 37 32,-67 50 88,-76 54 128,-90 56 120,-92 54-24,-97 53-128,-98 51-152,-100 54-160,-95 57-360,-93 58 328,-79 56 0,-69 55-16,-52 47 312,-31 42-400,-13 32 8,14 17 48,34 5 24,62-17 152,76-33-8,98-51-176,104-60-88,111-69-88,107-69 8,106-73 136,93-72 56,85-72 48,71-67 40,63-62 88,51-51 24,41-43 8,27-28-56,16-20-16,4-8 8,-11 2-16,-23 12 56,-41 28 0,-55 37 32,-77 51 160,-84 55 32,-98 58-32,-99 56-64,-107 59-192,-107 56-80,-110 63-40,-104 62 16,-99 64-48,-86 57-56,-70 54-128,-51 47 16,-27 39 72,-4 27 80,26 9 96,49-7 32,76-29-64,95-45-24,110-61-224,115-69-185,119-80 25,112-82 16,110-87 256,97-85 224,90-82 104,76-73 56,66-61 64,50-50-16,36-35-72,23-21-40,8-9-16,-5 3-16,-20 15 32,-34 25 8,-53 37 57,-66 46 31,-81 53 320,-86 56 96,-94 55-88,-93 52-80,-101 54-384,-99 54-128,-104 61-40,-98 60 0,-95 60-8,-82 57-32,-67 51-184,-49 45-16,-24 38-8,-5 31-8,25 16 224,44 4 72,72-18 72,89-36 56,110-57-120,115-70-72,124-79 7,116-82-15,115-86 128,103-83 64,95-83 32,80-76 16,68-68 17,53-56 7,40-45 0,27-30 0,17-18-8,5-6 0,-11 7-48,-21 17 16,-40 32 0,-52 42 16,-74 55 120,-85 60 184,-101 63 80,-104 58-48,-115 59-192,-111 57-216,-118 62-160,-111 62 0,-106 67 24,-96 63 8,-79 61-96,-61 55-120,-39 49-192,-17 39-40,9 28 8,31 14 151,62-10 369,79-32 136,106-59 105,116-74-89,130-91-232,127-92-89,128-98-7,115-95 88,106-94 48,91-86 0,80-76 72,63-63 48,51-48 144,38-35 64,27-22-15,18-11-41,4 2-112,-5 12-48,-23 26-8,-38 37 32,-63 50 16,-80 57 96,-102 64 328,-107 61 24,-118 57-72,-115 52-104,-122 54-360,-114 54-80,-115 62 0,-104 64 0,-95 65 8,-77 64-16,-61 62-216,-38 55-72,-15 45-328,9 31 32,37 12 239,61-9 105,88-35 376,104-54 8,123-76-264,123-83-160,129-93-96,122-94-16,117-96 224,106-90 136,94-84 72,81-75 112,68-62 120,55-47 24,43-33 48,31-21-16,15-6-40,3 2-16,-9 13-64,-22 20-56,-39 34-32,-54 42 32,-77 55 88,-89 58 240,-108 62 241,-112 56-57,-123 54-128,-124 51-248,-131 55-264,-126 57 0,-123 64 24,-110 61-8,-94 62-16,-72 60 16,-54 61-384,-32 58-368,-8 58 23,13 46-47,46 24 520,65-1 536,98-36 288,112-63 88,133-90-303,138-99-201,142-112-377,133-111-71,126-114 192,110-109 8,98-102 104,80-86 32,66-70 16,49-53 112,38-37 104,26-25-16,17-11 8,9 0-63,0 9-73,-10 21 24,-28 35-32,-42 46-16,-70 61 80,-86 67 104,-108 71 296,-115 67-16,-126 65-80,-126 58-128,-129 64-336,-125 62-32,-118 68-16,-107 66-8,-92 66-48,-72 61-56,-50 57-192,-28 48-48,0 36 88,25 24 96,56 1 296,80-18 104,106-47-16,119-63-88,133-81-208,131-85-88,128-92-24,118-88 48,107-92 160,92-87 72,81-84 120,67-72 48,56-63 40,41-48-8,32-35-56,20-23-32,6-11-48,-4 1-8,-19 14-16,-32 25 16,-49 39 16,-63 48 32,-82 58 192,-90 60 112,-102 61 24,-102 54-64,-111 53-224,-108 51-168,-114 56-104,-104 59 16,-103 64-32,-89 63-104,-74 63-176,-57 56-128,-34 49-40,-11 39 144,17 24 200,38 7 240,71-16 272,89-38 16,115-62-96,122-75-152,132-87-216,126-89-40,122-94 72,111-90 56,98-89-56,83-80 104,73-71 104,57-57 32,48-47 112,36-34-88,27-22-64,18-12-24,8 3-8,-2 12-16,-23 30 8,-38 39 8,-67 57 40,-84 62 80,-106 68 256,-112 62-24,-124 61-120,-123 53-104,-129 56-288,-126 55-8,-126 57 32,-112 56 0,-104 57-112,-85 51-136,-67 52-264,-46 49-352,-22 47 95,0 40 169,31 24 496,56 7 560,90-22 352,109-43 25,132-71-329,139-83-256,144-95-320,139-96-48,132-101 112,118-95 112,106-96 96,87-84 24,73-76 104,59-60-16,43-44-56,28-30-32,13-13-72,1 1-24,-13 15 8,-21 25 16,-38 36 8,-47 41 0,-65 48 56,-75 52 40,-93 54 160,-99 55-8,-112 54-136,-115 52-48,-126 56-136,-125 57-88,-124 62 8,-115 63 16,-103 63 40,-82 60-48,-62 58-80,-40 54 16,-15 49-136,6 40 32,36 24 112,56 9 16,85-16 176,98-39 0,117-62-56,119-74-112,128-85-96,119-86-64,118-91 40,105-86 88,99-90 112,85-86 88,74-81 72,61-69 8,50-59-24,38-44-48,26-30-8,18-16 0,5-4-24,-6 8 8,-20 18 0,-31 25 0,-54 41 48,-67 46 48,-90 59 248,-100 60 80,-114 60-80,-116 55-80,-123 54-296,-118 54-88,-117 60-16,-109 63-8,-98 68 0,-83 68 8,-69 74-216,-50 71-336,-31 71-168,-10 63-41,15 48 233,42 25 584,74-5 552,94-36 144,122-68-63,131-89-297,141-106-392,136-108-168,131-115 16,114-109 55,98-113 97,80-100 40,63-91 88,47-73 8,34-57 24,25-39 40,13-21-16,4-8 33,-4 5-73,-11 16-8,-26 26 0,-35 35 16,-56 46 32,-69 55 72,-91 64 192,-98 61 8,-112 63-88,-111 55-48,-121 58-216,-117 58-24,-116 63 16,-105 65-16,-95 65-16,-77 64-32,-59 61 0,-36 54 0,-12 48-48,11 37 24,42 23-104,60 7 56,90-20 144,102-39 0,121-63 80,125-73-80,128-85-64,121-83 0,116-91 48,101-87 56,93-87 0,77-80-8,65-72 24,48-61-24,32-48-32,20-33 24,7-20 8,-5-7 0,-17 5 8,-25 12-8,-35 25 16,-41 32 0,-55 43 24,-63 51 32,-77 58 128,-84 57 56,-95 58-72,-100 54-48,-111 56-152,-111 58-56,-112 60 16,-105 60 8,-93 61-16,-78 54-24,-61 55-208,-44 50-240,-26 52-112,-10 46 8,14 34 223,32 20 353,62-8 433,81-31 135,107-63-24,119-77-200,133-97-368,129-101-128,129-108-8,117-106 56,109-110 64,93-99 8,84-92 72,67-75 64,51-59-8,40-41 8,27-23-32,15-7-16,2 11 0,-10 26-8,-29 40 32,-44 48-8,-65 59 24,-78 64 88,-99 66 352,-101 62 120,-112 55-24,-108 45-112,-112 41-400,-112 41-136,-113 49-40,-107 50 16,-103 59-8,-90 59 8,-74 59 8,-56 57 16,-31 54-40,-9 46 8,22 35-16,46 18-32,74-5 0,95-25 0,113-52 0,121-65-72,127-80-72,122-84 32,122-86 56,110-87 128,104-91 152,92-87-24,84-85 8,68-73-24,56-61-24,40-46 0,27-30-8,13-16 0,-2-2 8,-11 10 0,-28 23 24,-36 31 32,-56 44-16,-64 49 32,-82 57 112,-88 58 40,-98 55 32,-100 50-80,-112 47-168,-112 46-80,-124 52-48,-117 53 16,-111 58 0,-98 57 0,-79 58-56,-60 56-32,-34 52-72,-11 43-8,21 30 96,44 16 88,75-7 96,92-24 16,114-44-152,119-57-144,128-71-88,125-73 16,121-81 120,112-80 136,106-86 120,91-81 40,80-80 64,65-71-16,52-61 0,37-48-120,24-34-32,11-21 32,0-8-24,-9 2 104,-24 13-16,-36 23-48,-55 39 40,-70 49 48,-90 57 272,-98 59 72,-109 52-104,-113 46-136,-120 44-352,-122 42-96,-127 52 56,-120 56 40,-112 66 48,-95 67 8,-75 72-24,-54 68 16,-29 69-280,-5 59 0,27 45 56,50 29 40,85-2 280,103-25 24,124-55-64,130-73-104,134-88-40,128-93-8,123-97 144,112-95 64,103-95 88,88-90 24,79-84-64,64-73-8,49-60-16,37-45-32,22-29-16,10-15 8,0-3-24,-9 6 24,-21 13 16,-31 22 8,-51 36 16,-67 46 64,-90 57 192,-99 60 64,-112 56-40,-115 51-96,-122 49-288,-119 46-96,-126 54 0,-116 58 0,-115 65 16,-98 63 0,-83 67 32,-66 63-176,-42 62-320,-21 53-128,8 43-56,34 26 119,68 5 481,90-20 224,121-49 80,133-69-80,146-89-472,145-93-272,145-101-304,130-100 112,123-104 344,105-95 184,91-89 344,74-73 104,58-55 184,42-41 32,29-24-16,13-8-64,0 6-160,-15 17-40,-36 33-8,-48 40 24,-75 53 64,-87 57 64,-104 60 632,-106 56 152,-113 50-63,-106 42-97,-110 42-696,-102 40-192,-107 47-40,-101 50 0,-98 52 16,-90 53-80,-82 52-384,-64 52-369,-46 51-207,-24 44 112,7 34 592,36 16 616,76-8 456,102-26-8,129-50-312,141-59-320,147-72-656,140-72-48,134-77 112,117-77 104,104-79 512,89-73 56,72-68 144,57-59 56,43-52-32,29-41 16,18-33-136,5-23-56,-8-13-40,-18-4-16,-30 6 48,-39 13-16,-52 23-40,-61 29 0,-77 40 40,-83 44 176,-99 48 144,-100 45 8,-110 47-8,-108 45-168,-110 51-16,-102 52 48,-97 58-32,-84 58-16,-74 61-256,-58 62-248,-45 63-368,-29 61-80,-11 59 184,7 50 232,34 33 648,57 11 176,92-24 168,110-50-96,134-79-504,139-92-88,142-105-376,132-104 24,122-111 72,105-106-16,89-101 184,72-86 24,58-67 224,40-50 48,29-29 16,18-15-8,7-1-72,0 9-8,-10 20-8,-19 25-16,-30 38-120,-44 43-8,-69 55 56,-82 57 88,-108 61 368,-117 57 136,-129 55 104,-129 52-64,-129 54-255,-119 54-121,-111 58-184,-95 57-40,-79 59-24,-62 55-8,-42 54 8,-19 48-32,6 37-25,31 25-23,58 4-104,80-19 48,103-45 0,115-63-136,129-80-200,127-85-32,128-92 24,117-90 160,111-89 264,96-83 96,87-73 32,69-60 0,57-49 80,42-36-64,29-26 16,15-15 16,1-8-8,-10 0-16,-24 7-24,-34 13 0,-52 22 8,-60 25 16,-79 39 152,-88 41 72,-102 49 152,-103 49-24,-115 51-144,-111 50-56,-116 57-112,-109 59 24,-103 66-16,-91 65-71,-77 69-49,-59 65-201,-42 62-351,-22 54-112,0 44-312,19 33 176,47 11 376,66-6 208,92-33 344,103-51-24,124-73-136,126-80-144,133-89-40,127-89 8,123-93 128,111-88 160,101-87 8,85-77 32,72-66 48,55-50 16,40-37 40,24-25 8,12-12-64,-2-4-96,-14 5-48,-25 12 8,-41 21 0,-50 26 8,-68 36 40,-75 41 40,-93 47 296,-98 45 192,-109 46-8,-109 41-16,-116 43-216,-114 45-152,-117 52-7,-111 58-49,-104 64-104,-93 63-64,-81 69-88,-64 68-233,-50 71-327,-29 66-152,-5 61-64,18 48 256,50 27 432,71 6 256,102-23 192,117-45-32,136-69-192,141-83-32,146-97-392,136-99 16,130-106 144,112-104-56,99-105 344,82-94 8,67-85 88,51-65 104,37-48 96,27-33 32,16-18 0,9-8-88,2 0-64,-4 4-64,-13 8-80,-17 13-24,-32 19-64,-42 26-8,-63 40-40,-78 45 56,-101 53 344,-108 53 104,-121 50 40,-116 45-23,-123 44-313,-113 45-96,-113 50-32,-101 53-40,-92 61-56,-77 61-16,-62 65-24,-46 62 0,-28 63-201,-12 57-343,8 52 24,27 40-48,53 21 208,71 0 424,95-26 80,106-46 112,123-70-48,124-79 32,131-94-32,125-93 88,122-102 96,109-99-104,101-98-80,82-89-104,69-77 32,51-62-40,38-46 32,21-31 0,8-18 8,-6-6 64,-22 5-24,-33 12-24,-46 21-8,-56 29-16,-66 37 40,-73 42 56,-84 47 120,-85 46 136,-96 47-103,-94 42-57,-101 44-160,-101 42-160,-105 51 80,-99 56 0,-96 66-24,-84 66 8,-72 72-529,-56 71-191,-42 72-576,-22 64-208,-1 55 255,19 36 169,46 15 568,64-3 280,86-29 416,98-44 88,114-66 40,115-78-112,125-91-104,118-92 88,117-101 48,104-96 40,95-97 80,78-88-136,68-77 224,55-63 49,43-46-121,34-31 56,20-15-208,13-4-40,-2 8 0,-7 11-56,-18 19-40,-27 21 8,-42 25-8,-52 27 8,-71 34 32,-79 35 24,-94 39 16,-99 36-32,-104 36-88,-104 35-40,-106 39-16,-101 43 16,-98 53 32,-89 57 8,-79 65-40,-66 63-16,-51 68-80,-37 63-120,-22 64-472,-6 59-17,14 48 33,28 37 48,48 15 592,61 0 96,79-24 240,85-42 112,98-65-128,100-75-136,107-88-184,103-89-96,103-91-56,93-89 48,88-87 8,74-80 48,67-71 128,52-60-8,42-51 48,32-37-16,22-26-32,10-15 8,0-6 8,-9 3 0,-18 11-8,-24 14 24,-36 21-24,-42 26 0,-57 30 32,-63 34 16,-78 37-8,-83 39 56,-91 38-192,-91 39-8,-95 43 8,-90 43-48,-90 49 160,-81 50-16,-74 53 8,-65 50-8,-56 53-8,-43 50-128,-35 50-1024,-23 51 792,95-34-12915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0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798 1 5065,'-34'15'-1136,"-42"22"1768,-36 24-2977,-20 27 1369,-5 22 2040,13 19-127,25 12 559,37 7-472,41 2-392,49-3-592,48-7-16,52-14-112,48-18-288,46-27 280,-16-26-5801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3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2353 0 12123,'-41'5'136,"-55"6"536,-56 12-2409,-46 15 65,-32 14 288,-18 13 215,-7 11 1266,5 9 511,17 5 288,24 3-16,34 1-480,39 1-256,47 2-616,49 3-120,51 3-792,50 0-169,50-6-135,48-9-264,43-20 1327,-11-20-1103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7.65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3841 7 11634,'-30'-2'153,"-42"-1"415,-44 1-1441,-42 9-47,-34 11 272,-29 14 144,-22 14 168,-19 15 304,-12 11 72,-10 10 16,-5 8-8,1 8-8,5 8 8,14 10 24,21 7-40,30 5-576,39 1-432,48-2 488,48-22-6882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3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3931 68 13091,'-14'-6'392,"-25"-7"-56,-30-4-384,-32 2 0,-33 3 32,-31 8 152,-28 6 64,-23 10 112,-19 9-8,-13 8-112,-10 11-48,-3 10-128,-2 11-24,3 12-216,4 11-136,9 11 0,13 10 8,21 10-88,28 8 16,36 4-592,40 3-169,46 1-607,45 0-89,46-4 265,46-8 192,46-17 920,42-24 208,37-33 200,30-34-232,23-35-105,15-29 17,6-23 144,0-15 224,-8-10 136,-13-5 192,-21-3 641,-23-1 263,-30 5 488,-33 5 113,-35 12-105,-36 12-224,-36 11-343,-37 13-209,-35 10-312,-36 11 0,-32 13-72,-30 13-32,-26 15-8,-22 16 8,-17 16-24,-11 17-39,-5 16-201,0 14-64,4 12-88,11 11-40,18 5-88,23 3-104,30 1-336,34-4-153,38-5-255,38-8-8,40-11 136,41-13 136,39-17 112,36-19-225,33-22-799,23-23-544,20-22-561,8-21 1145,-32-3-1953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5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2748 275 3617,'-11'-13'952,"-21"-16"816,-28-12-375,-30-7-481,-29-1-56,-28 7 88,-23 9 0,-19 15-159,-12 16-169,-7 18-144,-3 20-8,3 19 88,6 17 88,10 17 48,15 13-40,19 15-207,22 11-249,28 10-496,30 6-113,35 3-191,36-3 104,38-6-88,35-10-280,37-18-1081,32-20 1081,-7-26-9890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8.9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1342 1 12267,'-38'7'-184,"-47"10"32,-45 12-1001,-27 12 697,-14 11 400,2 10 248,10 9 248,19 9 280,22 5 41,28 7-65,30 5-112,36 6-248,39 7-112,44 10-88,45 8-48,44 8-240,41 6-120,34 4-160,28-2-88,22-4 48,17-8 16,13-12-385,12-12-535,11-17 792,-50-23-8754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9.36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2 11979,'14'-1'624,"27"0"312,35 3-256,41 5-120,40 9-112,41 11-120,35 13-32,34 14-40,30 13-32,28 11-127,27 6-65,27 0-48,25-5 0,26-10-97,19-13-191,14-15-408,8-14-216,0-14-728,-8-12-585,-17-8 1305,-83-4-8602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09.81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183 206 9114,'-15'-9'496,"-19"-13"608,-9-10-824,-1-5 112,11 1 241,20 3 127,27 9 0,32 11 32,37 15-96,36 15-88,40 16-88,38 14-87,41 10-81,38 7 8,35 2-72,32 0-16,30-4-64,24-6-64,23-8-48,20-9 0,20-9-56,14-10-40,12-8-104,6-6-32,-2-4-40,-5 0-8,-13 3-344,-22 4-529,-31 5-2439,-36 3 2103,-84 0-9977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0.2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16812,'41'5'408,"66"6"-272,71 6-160,72 9 16,66 6 0,55 5 8,46 2 40,37-2 88,29-3 16,27-5 16,21-7-32,18-8-80,14-9-8,8-6-64,0-6-64,-9-4-168,-16-1-136,-30-1-609,-35 2-479,-46 0-1785,-49 0 1793,-90 2-8554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0.6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16323,'32'5'929,"48"4"727,55 0-1448,62 1-272,58-1-16,56 1 40,49-1 40,44 1 48,39 0 24,34-1 40,32-1-24,30-3-72,25-4-240,18-4-608,8-4-248,-1-3-473,-13-2-103,-22 1-673,-31 1 1297,-105 3-9530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0.3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1522 6807 4137,'71'-45'632,"101"-67"24,110-75 328,100-71-7,85-62-489,65-48 48,46-34-400,29-20-32,14-10 136,4-2-80,-6 6-8,-12 11-8,-18 16-96,-22 19 32,-28 22-24,-32 24-24,-44 31 32,-52 31 0,-64 38 88,-70 36 80,-78 38 424,-79 34-8,-84 33-95,-82 30-57,-87 30-352,-85 32 64,-84 37 152,-82 40 96,-78 46 24,-68 45-40,-65 51-144,-53 51-128,-45 53-272,-37 54-240,-23 53-616,-13 50-312,4 45-1377,18 35-216,37 21 193,50 7 823,72-20 777,84-38 1088,101-63 1265,108-76-849,119-91 376,115-92-656,117-96-440,107-92 40,100-91 552,87-82 232,79-73 576,66-60 705,56-50 39,46-36-144,37-28-343,25-17-657,16-12-320,7-8-88,0-2-232,-6 0-48,-13 5-400,-21 10-240,-31 14-929,-37 16-503,-49 22-625,-58 24 1185,-109 73-3321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1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15675,'5'9'1065,"16"8"1207,28 6-2168,42 3-424,45 1 80,52-2 72,50-4 80,46-4 240,47-5 56,43-5 24,43-2 8,43-4-120,38-2-72,35-1-408,29-2-224,22 0-376,13 0 48,2 2-17,-3 3 25,-15 2-720,-20 1-1321,-29 0 1745,-105-1-7682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58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0 665 15979,'25'1'529,"39"1"207,50-1-1448,53-2 135,49-4 33,42-4 224,32-7 512,22-5 192,16-6 208,11-4-87,11-5-137,10-3-48,11-4-488,9-4-112,4-2-272,-1-2-129,-11-1 49,-16 2 24,-26 3-128,-28 4-328,-37 4-2041,-39 4 1889,-57 7-7194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7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127 43 6745,'-13'-3'553,"-17"-5"-305,-12-8-400,1 0-7242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1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0 168 928,'8'-17'40,"9"-20"-104,11-20 48,0 0-872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2.12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2160 11 11763,'1'-3'640,"2"-1"504,1 1-1152,1 3-24,2 8 40,5 10 152,7 13 368,10 15 120,14 18-8,14 19-72,15 21-304,14 19-127,8 20-137,7 15-105,-1 11-279,-7 8-136,-14 1-136,-21-4 32,-26-12 208,-31-14 104,-35-21 192,-36-21 144,-37-22 168,-34-19 80,-34-16-24,-30-13-128,-29-12-120,-25-13-184,-16-12 96,-6-11-48,5-10-224,16-6-392,24-9-1353,29-8-1223,36-11 1791,46 5-4152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2.45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72 10898,'5'-4'456,"7"-6"921,9-6-2762,9-1 297,10 2 520,6 6 616,6 10 1080,4 12 81,3 11-169,4 12-288,3 11-488,3 11-144,2 9-208,-2 8-88,-7 8-32,-11 4-32,-18 3 24,-23 2-16,-26-4-416,-29-6-145,-28-11-151,-26-13-96,-20-13-800,-16-16 1192,15-11-6530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0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9978,'0'1'472,"3"1"120,5-2-1776,10-1 248,13 1 328,15 0 1192,15 0 536,15 2 112,15 1-143,18 5-505,19 3-224,18 6-256,20 5-64,16 6 8,14 7 72,8 7 56,3 9 24,-5 9-152,-11 10-136,-21 12-184,-26 11-48,-33 6 104,-36 5 96,-38-1 184,-39-5 56,-37-7 0,-34-10-40,-32-9-80,-30-13-56,-26-11-56,-24-10-32,-21-10-208,-16-8-112,-8-8-481,-1-5-487,11-5 832,43-4-8682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22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7362,'8'1'360,"2"-1"-8082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3.48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894 1 6625,'18'5'1513,"30"8"1303,30 11-943,32 12-1193,26 12-320,23 12-272,17 11-40,9 11-56,5 10-32,-3 9-248,-10 10-264,-16 3-160,-23 0 32,-29-3 215,-33-8 297,-39-10 8,-41-12-72,-45-12-24,-42-14-8,-41-14 160,-37-15 40,-33-12-280,-30-11-120,-28-11-40,-22-9 40,-17-8 328,-9-6-72,1-6-1361,7-3 1089,56 5-5361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01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1030 1 15339,'8'0'312,"17"3"-536,22 4-112,26 9 184,24 9 80,19 9 488,15 9 120,11 8 8,9 8-71,4 8-321,1 5-264,-4 5-128,-11 2-25,-19-1 49,-25-3 152,-29-5 32,-31-4 8,-36-6 16,-37-5-24,-38-5-8,-39-4 0,-36-5 40,-34-3 24,-30-4 48,-22-4 64,-12-4 40,-3-2-15,10-4-298,14-1-367,24-4-624,24-4-320,30-5-721,30-7-591,34-8 1592,31-2-6002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0.4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8735 0 5177,'-63'7'1152,"-94"15"1241,-107 24-1217,-101 30-288,-95 39-88,-79 43 9,-67 48-105,-53 49-104,-41 52-256,-29 51-144,-17 54-400,-4 52-480,8 49-1441,21 42-951,37 31 1519,134-83-5064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44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659 11 13099,'1'-2'-128,"4"-2"-1177,8 0-15,11 3 928,15 8 424,16 7 1312,15 11 249,14 8-177,11 9-264,11 8-600,8 6-240,5 5-279,3 4-58,-2 5-247,-7 5-72,-11 6-160,-16 5-96,-21 5 72,-25 3 32,-31 2 128,-34-1 128,-36-3 192,-33-5 64,-32-8 64,-27-9-24,-23-12-528,-19-13-464,-13-15-225,-9-16 1,-1-17 288,5-15 96,16-14 544,40-2-7274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4.8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2524 1 7346,'14'2'648,"17"7"656,17 7-928,13 11 24,6 12-64,1 10 96,-6 7 128,-15 4 121,-16 2 15,-22 1-120,-22-2-120,-25-1-232,-24-2-104,-27-3-88,-27-1 40,-26-3 104,-25-3 56,-24-1-1160,-22-3 1112,-17-1-112,-14-3-48,-7-3 832,-5-5-1504,0-6-1128,4-8-1121,9-15 1561,45-6-6882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1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15 12363,'16'-3'-16,"24"-2"-713,24 0-1391,23 4 192,17 7 935,10 11 1281,4 10 1489,0 12 103,-4 12-471,-4 13-481,-5 12-656,-5 11-136,-6 9-112,-8 9-8,-12 5 0,-15 6-8,-21 3-40,-25 1-64,-27-3-56,-29-9-8,-29-11 8,-26-14 24,-23-16-168,-19-14-329,-14-17-1591,-11-14 1368,23-11-7778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5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434 1 9538,'11'4'1296,"15"3"2025,15 3-3409,16 4-288,11 6 8,5 5 368,-1 7 432,-9 5 400,-12 6 88,-14 7-168,-15 7-191,-15 10-369,-12 8-104,-12 6-104,-12 3-16,-12-3 8,-12-6-16,-13-11-56,-14-11-96,-14-14-345,-11-13-311,-11-14-744,-6-14-529,-4-16 1137,18-5-9634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5.8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91 1 14715,'20'4'240,"27"8"-1208,27 11-296,19 15 119,10 17 193,-4 15 1344,-10 16 345,-18 11 87,-19 12-136,-23 12-696,-21 12-360,-22 11-360,-23 8-105,-22 2 281,-22-6 232,-19-13 344,-15-15 112,-10-21-1248,-7-20 880,19-24-9042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6.08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1649 0 5129,'-4'18'152,"-8"34"264,-20 37-1840,-25 33 208,-31 24 696,-34 16 952,-35 5 1432,-34-2 176,-31-9-391,-28-12-913,-24-16-616,35-31-9498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6.7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2377 450 9346,'26'-14'88,"36"-19"-312,33-17-32,21-10 184,9-3 72,-6 1 632,-16 8 376,-24 8 321,-26 12-9,-28 12-520,-28 10-352,-28 12-288,-30 11 32,-30 10 40,-27 9 32,-25 8 80,-25 8-32,-22 9-64,-21 8 9,-17 9-129,-15 11-16,-9 11 56,-3 12-24,6 14-48,13 14-40,22 9-272,30 8-136,40 1-649,43-2-47,48-7-448,49-11-225,54-17-647,52-22 1200,9-27-6594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14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2508 1 14091,'-36'3'-440,"-53"7"-1665,-49 12-319,-45 12 1192,-31 13 520,-22 10 1960,-11 8 752,0 4 249,9 5-385,17 4-928,22 6-360,31 6-408,32 9-120,41 5-280,41 6-32,47 1 144,47 0 56,48-5 120,44-7-32,42-13-352,35-15-176,28-18-384,19-21-240,11-21-409,2-19-591,-8-18 1216,-49-4-7330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4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645 1 16243,'-25'3'-24,"-32"6"-352,-26 10-1520,-14 12 504,-4 12 503,5 10 625,15 7 1153,20 3 303,25 3 0,29 1-128,34 4-263,38 5-265,43 4-216,42 4-160,43 2-128,36-2-40,30-4-152,23-8-104,15-9-232,8-10-73,4-9-167,-1-11-248,-6-11-2857,-8-11 2513,-54-6-7874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7.8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9098,'3'-1'800,"9"0"1041,14 3-489,18 6 72,20 9-16,26 12-175,25 13-97,30 14-176,30 14-152,33 13-408,33 12-152,34 11-200,32 8-40,29 8-144,26 5-248,20-2-552,16-7-296,6-13-721,0-17-511,-8-23 1432,-72-22-11595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1.2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3337 6697 2072,'92'-52'1049,"131"-76"1167,129-78-255,113-71-225,85-57-488,57-44-664,31-29-144,9-17-272,-7-8-56,-21 2-48,-29 8-32,-40 14-216,-45 16-88,-56 21-16,-63 24 16,-70 29 232,-73 32 160,-79 34 208,-77 32-48,-81 33-48,-76 31-23,-80 33-41,-75 35 112,-74 39 184,-68 39 24,-64 46-48,-57 45-64,-51 48-176,-46 49-72,-40 50-104,-32 46-8,-24 48-16,-17 46 0,-6 44-8,3 42-192,14 36-624,25 32 16,41 22-97,50 13-47,67-3-224,76-16-272,90-38 119,93-50 25,101-67 328,99-75 216,99-85-160,92-85 223,86-88 577,75-84 168,68-81 425,59-72 335,51-63 360,41-51 56,34-40 321,26-31-313,17-22-352,11-13-152,6-6-552,-1-1-16,-4 3-40,-7 5-40,-12 7-16,-15 9-64,-22 13-264,-30 16-128,-43 20-160,-51 26 24,-65 31 328,-72 34 400,-79 36 328,-78 33-80,-79 28-336,-75 25-248,-73 25-144,-69 25 112,-66 30 392,-64 31 64,-62 35 200,-55 35 64,-54 38-32,-46 38-79,-44 37-209,-36 39-104,-33 40-104,-25 41-24,-18 45-232,-13 42-177,-4 45-959,5 42-1504,13 43-1049,118-63 400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8.2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15347,'16'3'800,"26"7"1473,37 8-2817,41 11 8,46 15 32,43 12 39,40 13 257,31 9 120,29 6 216,22 2 24,24 0-7,22-4-33,22-9-328,21-11-649,15-15-2951,10-16 2423,-72-13-8929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8.81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4303 0 5993,'-9'3'176,"-17"4"96,-22 7 88,-24 8 289,-25 6 111,-27 7-40,-27 5-112,-29 4-136,-30 5-8,-29 5-48,-28 8-48,-23 11-168,-21 14-128,-12 18-64,-7 18 120,3 20 425,14 19 143,27 15-48,37 13-336,51 9-864,57 5-1273,63-3 1025,45-34-9898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9.29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3278 165 14155,'-10'-8'32,"-18"-10"-568,-20-8-48,-22-3 520,-22 0 80,-22 3 392,-23 7 128,-22 9 128,-22 14-16,-22 18-144,-20 19-88,-16 26-135,-12 25-49,-6 23-120,1 24-40,9 23-80,17 18-16,30 9-40,39 4-40,49-2-200,53-6-129,59-8-775,55-9-368,58-14-1377,54-17 1489,-2-32-7290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19.66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3364 1 12835,'-40'4'496,"-53"5"672,-55 7-2360,-46 11-721,-36 14 337,-28 14 600,-18 12 784,-10 13 1440,-5 11 296,3 14 153,8 13-273,18 12-704,27 13-304,38 12-496,46 12-144,55 12-544,58 10-8,65 7 48,66 3-208,66-2-569,62-10-1231,57-17 1431,-20-39-5336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0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15267,'11'4'496,"24"6"-40,32 9-464,43 9 32,48 11-56,52 8 0,50 10 32,46 7 24,38 8 16,32 5 16,29 5-16,27 1-16,26-3-24,26-7-296,22-12-128,18-16-256,15-16-160,7-14-440,-1-13-561,-12-8 1049,-96-3-9410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4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16964,'29'5'456,"45"6"64,56 8-816,57 8 80,59 6 0,54 5 32,47 1 104,42-1 80,35-1 32,31-2-8,28 0-24,26 2-192,24 5-641,24 4-767,20 5 816,-88-6-12811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0.99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10226,'5'1'1224,"15"1"1801,22 2-2649,34 2-456,39 2 40,43 0 56,44-1 96,44-1 304,42-1 104,38-3 24,36-1-47,33-1-281,30-1-88,27 0-48,24 3-48,19 2-24,15 4-8,7 5-160,0 3-224,-7 2-625,-12 0-215,-17-3-328,-20-3 111,-28-6 9,-31-4-832,-38-5 1456,-80-1-6218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1.6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6977,'22'4'337,"31"6"535,33 6-1096,30 6 464,27 6 160,22 4 528,19 3 312,17 4 265,16 7 47,14 8-416,10 13-312,0 16-544,-8 19-224,-21 19-200,-32 17-96,-40 12-152,-45 6-192,-49 1-680,-48-6-424,-47-14-489,-44-19-375,-40-23 1471,2-27-4920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2.02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4641,'24'-1'688,"32"0"1153,30 1-1041,24 3 120,17 5 0,10 8-72,8 11 8,3 13-79,3 16-97,-1 17-312,-2 16-184,-7 17-344,-9 16-72,-15 12-168,-16 10 0,-23 5-16,-26-2-57,-32-8 33,-34-11-200,-40-16-120,-40-18-24,-42-21 96,-40-20 104,-37-20 424,18-15-7226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3.94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2168 16 5569,'7'0'656,"6"-2"1329,3-1-1945,-3-1 32,-11 1 176,-19 0 312,-24 2 616,-27 4 168,-30 3-23,-28 6-281,-26 6-552,-21 8-136,-16 9-24,-9 9 32,-3 10-16,3 10-24,11 14-160,14 14-95,24 13-378,29 13-167,36 9-464,39 4-248,47 1-344,47-5-337,51-11-663,49-20 1319,-1-25-5120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1.9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7912 1 6905,'-22'12'721,"-37"24"807,-39 28-1080,-36 35-256,-32 34-368,-28 39-680,-22 37-112,-22 37 47,-21 33 257,-21 28 552,-19 23-152,-18 16-408,-18 8-8,-13 0-384,-12-6 552,-9-11-281,-3-13 281,1-17 2129,4-16-673,10-21 960,14-20-615,16-26-1017,18-25-144,21-30-416,20-31-128,23-33 47,23-31 17,26-31-24,27-28-296,29-27-576,28-24-240,32-23 687,29-2-943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1.9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8130 4321,'28'10'528,"54"-4"1000,66-18-1552,75-41-104,73-50 64,73-58 272,62-57 96,54-49 305,45-38 167,38-29 8,27-17-96,20-7-240,11 3-168,4 8-208,-4 13 32,-10 14-16,-16 15-16,-21 13-32,-22 10 0,-26 5-40,-27 2-32,-34-2-576,-37-3-32,-45-2-32,-51 2 64,-56 8 584,-58 12 40,-59 15 64,-58 16-120,-57 17-424,-55 18-160,-53 20 71,-52 21 241,-51 26 832,-47 29 393,-48 31 231,-42 30-16,-40 27-320,-33 27-200,-29 26-264,-24 26-103,-18 28-49,-14 28-24,-10 28-32,-5 27-16,-5 30-80,-2 29-32,-2 32-8,0 35 0,-1 36 8,3 37 0,5 36 216,8 32-512,17 21 8,22 12-152,34-5-169,44-14 553,56-30-56,62-40 128,71-49-352,73-51-296,76-55-368,72-55-288,69-57-193,59-55 225,52-56 408,44-51 312,38-48 712,32-41 288,30-35 488,23-31 264,22-25 113,18-23-217,15-17-392,11-14-264,8-12-320,4-12-40,-2-13-760,-5-13-464,-8-15 600,-85 51-7682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4.37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1781 1 16211,'-9'2'297,"-5"3"-57,-8 2-1049,-10 6 473,-12 5 216,-16 8 664,-16 6 273,-17 7 47,-15 8-152,-14 10-432,-13 13-88,-9 17 16,-8 22 8,-1 23-16,2 21-40,9 20-112,16 16-40,25 10-392,33 7-128,40-3-224,44-8-120,47-20 16,45-29-257,43-39-1023,36-46-1081,35-48 1721,-20-28-7026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4.7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1872 1 18012,'-19'0'-40,"-25"1"-488,-23 3-3985,-20 6 2448,-17 5-2120,-14 3 5394,-11 2 2455,-5 1-1903,-2 2 2200,3 5-2417,5 6-544,8 11-568,7 14-136,7 17-144,7 18-64,7 17-32,11 14-8,13 12-88,16 5-32,20-1-64,23-6-16,26-12-32,28-17-32,32-20-96,35-25-224,35-29-904,34-30-905,30-30 1241,-21-11-13251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0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1709 1 16708,'-36'7'-657,"-47"14"-1879,-46 16 143,-36 18 1577,-22 15 992,-8 12 1897,3 6 183,13 5-447,20 4-689,25 3-904,26 5-96,30 4-40,29 4 48,34 2-32,34 1 120,37-2 48,37-5-56,38-11-96,36-14-264,32-21-392,24-24-208,16-26-432,8-25-145,-1-24-535,-7-22-377,-15-18 1305,-44 3-9242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33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1952 1 11290,'-33'2'1129,"-44"5"2031,-45 7-3088,-39 9-80,-29 11-96,-17 10 88,-7 9 208,3 7 40,15 6 112,21 5-95,31 6-265,32 5-112,39 4-217,36 3-23,40 0 40,37-2 48,36-8 24,34-9-184,33-16-776,30-19-761,24-21 1073,-20-14-9378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64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2682 0 18980,'-29'3'312,"-41"6"-216,-39 12-1400,-35 14 384,-27 15-1,-21 15 241,-17 13 816,-10 11 232,-6 10 41,-1 10-33,5 9-280,8 11-48,18 12-192,24 11-120,34 11-113,39 10-47,47 7-288,50 1-192,51-5-664,48-12-289,44-23-271,35-30-633,29-39 1761,-21-33-3857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5.97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1428 1 15771,'-22'0'673,"-32"4"247,-31 3-1584,-23 6-153,-18 10 49,-11 8 400,-7 9 544,0 8 528,3 6 129,9 3-25,16 3-264,21 3-496,24 3-136,29 3-120,31 4 24,34 0 192,34 2 24,34-4-136,33-3-200,29-9-537,25-11-303,17-17-624,10-20-209,2-24-863,-6-23 1440,-38-5-5642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6.33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3038 31 11707,'-29'-3'888,"-41"-5"1520,-43-2-2416,-40 2-32,-31 7 48,-25 8 8,-17 11 72,-10 12 32,-3 15 16,-1 13-8,7 15-72,9 14-40,15 14-16,20 11 32,25 10-48,29 9-104,35 6-128,37 4-80,41 1 64,45-4 144,47-9 96,47-12 48,48-16-48,44-20-48,40-20-8,32-21 16,26-21 56,18-18 0,13-17-32,6-13-192,3-10-696,-1-7-641,-7-4 785,-62 5-9866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6.7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3510 227 12251,'-52'-3'32,"-74"-6"-184,-70-5-681,-58-6 177,-40-4 264,-21-4 288,-8-3 136,7 0 96,14 3 8,22 6 192,26 8 184,32 12 185,33 12 79,36 13-24,35 13-136,40 15 224,41 14 48,45 15 121,47 14-49,52 12-424,48 8-144,49 1-296,42-2-8,36-9 0,29-9 8,23-10-16,18-9-16,15-8-64,10-8-88,6-9-136,3-9-48,-2-7-184,-5-8-64,-9-6-80,-14-5-88,-20-5-81,-21-4-79,-26-6-576,-29-7-705,-35-8 1185,-56-1-9354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7.1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10 1 10770,'-6'0'352,"2"3"481,16 3-489,31 8 232,41 7 120,48 9 104,48 10 8,47 10 112,41 9-39,37 9-305,29 5-152,24 3-176,21-2 16,14-3 32,14-6-32,11-7-88,10-7-88,4-7-488,2-4-344,-7-4-888,-10-5-777,-20-7 1337,-78-8-11987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7.5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0 15523,'9'4'488,"22"6"-192,30 9-183,36 9-25,38 10-40,41 8 128,38 9 160,35 8 120,32 9 24,32 6-88,28 4-120,31 2-112,28-1-48,25-4-64,20-8-24,11-12-24,7-17-24,-5-17-448,-10-20-336,-21-18-785,-25-16-503,-36-14-2153,-39-9 2473,-75 4-6218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3.2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657 7418,'16'-12'-208,"24"-19"-537,27-18-31,24-16 456,22-10 104,16-4 240,9 1 16,3 6 64,-1 8 40,-4 11 16,-6 13-24,-8 13-40,-9 15-32,-11 18 24,-12 19 8,-14 21 192,-15 23 64,-18 20 97,-18 21 39,-22 15-40,-22 19 64,-25 20 248,-23 15 176,-26 16 200,-27 13-71,-27 14-289,-27 14-216,-30 15-328,-27 14-56,-28 13-72,-28 8-24,-28 5-8,-26 1 56,-28-4 8,-28-6-24,-28-5-16,-30-7-80,-28-5-72,-23-6-24,-18-8 8,-12-11-96,-5-15-184,1-18-80,8-18-360,12-20-296,23-18-393,29-18-271,42-22-257,50-23 1009,87-27-4745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0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2592 0 9970,'-16'6'192,"-24"11"-216,-26 13-32,-25 11 64,-24 8 0,-24 4 208,-21 3 104,-21 1 320,-17 2 129,-14 4-113,-8 6-88,-2 12-296,5 14-40,14 16 104,21 15 16,33 13-96,39 10-272,49 6-248,52 1-104,54-4-16,54-10 128,52-19-56,46-23-136,42-32-793,34-35-1439,28-37 1512,-39-17-6410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39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2241 7 13395,'-25'-2'256,"-36"-2"1224,-36 3-3016,-31 5 240,-26 9 615,-18 8 441,-12 9 1033,-5 9 159,0 8 80,4 6-184,11 8-544,13 4-144,18 4-104,20 3-16,22 5-48,22 5-48,27 5-120,28 3-40,32 0-320,33-3-128,35-9-272,32-13-128,34-18 47,28-18-287,25-20 824,-21-11-8626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6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2512 9 12155,'-25'-3'960,"-36"0"1480,-37 1-2856,-35 7-720,-29 12 256,-23 12 248,-20 14 352,-12 13 640,-7 12 168,1 7 208,6 7-56,17 4-256,20 5-128,29 5-344,35 5-120,38 4-224,41 2-96,42-2-152,41-8-32,40-11-48,38-16-193,35-20-647,29-22-1073,22-25 1473,-25-13-4681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8.98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2107 1 16115,'-32'-1'289,"-45"2"-330,-44 8-647,-37 13 240,-29 18 32,-19 19 496,-11 19 424,-1 18 472,7 15 57,17 12-297,23 10-216,33 8-496,37 6-136,42 3-88,42-1 8,46-3 24,42-5-144,46-11-480,40-14-441,40-25-2223,33-30 2063,-23-26-9433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9.26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3050 1 16748,'-35'0'-64,"-51"1"-401,-51 12-1631,-44 16 472,-35 22 263,-26 21 473,-17 20 1456,-9 18 232,-5 17 33,2 17-153,8 18-520,18 15-112,29 12-56,41 10-64,54 7-448,60 3-344,70-1-1993,70-7 1697,21-38-6698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29.89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1041 9522,'10'-6'1088,"14"-8"1601,18-9-1945,20-5-496,18-6 0,16-2-200,13-2-24,9-3 280,7-2 176,6-1 256,7-2 73,9 0-241,12-2-144,17 1-256,19 0-80,19 2-64,18 4-24,15 4-16,12 4 0,5 2 16,-1 2-8,-9 0-8,-14-1-40,-19 0-336,-22-2-200,-24 0-361,-24 1-95,-24 2 88,-21 3-88,-18 6-945,-16 5 1225,-20 6-9578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2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1 327 8650,'3'-2'104,"8"-3"-56,11-3-360,13-2 312,14-3 128,12-2 608,10-3 280,10-4 296,10-1-55,12 0-577,13 1-296,14 1-312,12 3-64,13 2-8,9 2 16,8 1 0,7 1-16,4-1-288,-1 0-336,-7 1-736,-11 1-385,-19 1-783,-22 3 1287,-32 1-5088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708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0 423 11362,'6'-4'457,"9"-5"191,17-6-448,23-4 40,26-2-16,27-1 24,28 0 152,25-2 112,19 0 144,15-1-56,13 0-200,7 1-112,4 1-160,3 1-31,-3 2-25,-6 1-8,-10 3-24,-14 0-16,-17 2-200,-22 1-233,-25 0-703,-25 1-568,-26 1 880,-26 1-11683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0.8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127 0 11811,'-20'1'-865,"-30"2"73,-7 2-9362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1.41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1666 384 6897,'-35'8'241,"-47"14"-9,-44 12-208,-36 13-417,-24 9-119,-10 6 16,-1 0 56,13-1 360,20-7 80,29-8-752,32-10-360,37-12-16,37-13 63,38-14 1097,37-12 592,38-14 105,34-11-33,30-8-168,25-8 56,22-4 528,15-2 265,10-1 111,7 2-168,3 3-536,1 5-248,-2 5-288,-1 5-88,-6 3-71,-5 5-17,-9 2 80,-12 4 120,-13 2 176,-15 4 16,-13 2-96,-13 5-128,-12 3-200,-10 4-16,-11 3-24,-12 2-8,-11 3-80,-12 0-64,-10 0-216,-10 1-176,-10 0-296,-8-1-177,-8 0-407,-8 0-56,-10-1 255,-10-1 225,-13 3 760,-13 1 336,-14 4 288,-12 5 24,-9 4-136,-5 4-112,-4 4-256,0 3-64,0 1 32,0 0 56,3-3 192,3-4 48,3-2-56,6-4-120,4-2-968,5-2 664,10-3-5073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43.6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8501 1 10746,'-8'5'208,"-15"13"-248,-20 18-24,-22 25 48,-23 25 48,-25 25 328,-24 21 104,-26 17 137,-23 17-1,-27 17-232,-25 18-104,-26 21-120,-27 22-40,-28 25-48,-27 28-8,-29 27 8,-27 24 0,-27 21 16,-21 16-8,-18 7 0,-16 1-48,-10-8-88,-8-11-136,-2-18-280,0-20-320,5-24-2097,9-23 1865,87-62-7642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2.06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705 5 1952,'5'-1'433,"5"0"287,4-1-624,-1 1-528,-5 1-41,-10 3 417,-11 3 489,-15 5 407,-14 4 104,-14 6-144,-12 6-152,-8 3-56,-5 4 1,-2 1-113,3 1-64,8-2-216,10-2-136,15-6-152,16-6-56,18-9-48,20-8-32,22-10-240,23-11-217,21-9-399,19-7-32,16-5 248,10-1 256,5 2 496,-1 3 200,-10 5 400,-13 7 208,-20 8 64,-20 8-112,-22 8-312,-20 6-184,-19 6-112,-18 3 0,-13 2 120,-13-1 88,-8 0 120,-7-2 17,-4-3-97,-1-1-96,-1-2-144,3-2-24,6 0-24,8-1-16,10-1-120,12-2-72,11-1 88,11-1 72,10-1 256,11-1 88,10-2-96,10-3-112,7-3-200,7-3-24,2-4 40,-1-2 72,-5 0 264,-10 0 112,-12 3 88,-13 4-24,-15 6-192,-14 6-104,-15 6-96,-13 7 0,-9 6 32,-5 2 24,-2 0-16,5-1-32,8-3-1184,12-2 832,13-5-7818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2.53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 3 9258,'-3'0'-528,"-2"-2"112,0 1-7898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3.22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273 40 6545,'-5'-1'897,"-8"1"999,-7 0-1392,-6 1-288,-5 1-192,-1 0-8,0 0 24,1 0 80,3-1 72,4 0-8,7 0-32,6 0-80,9 0-64,8 0 16,10 0-8,10 0-8,10-1-40,10 1-40,9-2-32,9 0 0,6-2 32,4-1 40,3-2 24,-2-1 8,-3 0-56,-6 0-32,-10 0-56,-11 2-24,-13 1 80,-15 1 32,-18 2 24,-16 2 40,-17 3 0,-15 1 64,-12 1 160,-9 1 48,-4 1 16,-3 0-48,2 0-136,2 1-48,6 0-16,8-1-8,10 0-8,14-3-8,12 0-8,11-2-32,11-1-24,11-2-8,11-2-8,12-3 16,14-2-48,11 0-8,10-1 0,8 0 0,5 1-48,-1 2-64,-6 1-168,-9 1-32,-13 0 32,-16 2 72,-14 0 80,-15 0-16,-16 0 72,-13 1 8,-14 0 88,-11 2 64,-8 2 32,-6 1 16,-2 1 0,3 3-16,7 1-56,9 1-72,14 0-176,15 0-32,15-3-32,17-2 15,18-3-103,15-6-144,17-3-80,15-4-80,11-4-96,9 0 176,6 0 160,3 1 167,1 3 505,-2 4 81,-7 2-9,-7 4-96,-13 3-104,-19 1-3017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3.79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1220 102 1208,'-23'0'152,"-31"1"184,-29 1-240,-24 3 112,-14 0 265,-4 2 103,6-1 64,14 0-136,19-1-416,23-2-72,26-3-200,27-5 40,28-5 360,26-5 152,24-4 360,23-2 32,18-1-192,16 2-160,15 5-175,9 4-41,8 7-40,3 7-16,0 6-72,-3 6-48,-7 3-152,-10 1-176,-16 0-345,-17-3-87,-22-4-312,-22-4 88,-27-7 352,-26-4 96,-30-3 440,-30-2 104,-30 0 328,-28 1 168,-24 3 144,-22 4 8,-19 5-208,-13 4-64,-10 4 8,-5 2-16,2-1-88,7-1-31,13-4 303,19-4 240,26-5 320,29-5-16,33-5-464,35-2-271,35-1-337,37-2-64,37 3-56,34 1-16,31 5-9,26 5 17,22 5 128,17 5 41,16 5-1,10 5-32,9 4-184,4 3-329,1 1-487,-4-2-120,-7-2-192,-9-4 95,-13-4-271,-14-3 776,-41-3-4105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13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633 71 10514,'-31'-1'160,"-37"-1"-632,-28 0-392,-13 1 280,3 2 88,13 2 984,23-1 240,26-1 104,29-2 120,31-4-359,31-3-137,31-4-112,29-1-192,30 0-96,25 2-24,25 4-24,22 6-8,18 6-16,17 9-16,14 6 0,10 7-32,9 8-504,6 6-369,3 6-911,-3 6-585,-10 1 1345,-51-8-4793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50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75 57 10010,'-9'-2'-192,"-9"-2"-384,-3 0-560,2-1 560,12 0 1064,14-1 768,22-1 416,23 0-79,28 0-681,30 1-344,31 3-408,31 5-88,27 6-64,23 8-8,20 9 16,13 10-8,9 12-8,5 11-56,0 12-552,-5 8-416,-10 8-889,-14 2-639,-20-1 1407,-46-15-5840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4.85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212 58 12155,'-18'-4'-681,"-19"-4"-1439,-10-2-1153,-2 1 1273,10 2 2056,18 1 1680,25 0 1497,31 2-681,35 1-1311,35 3-545,40 4-584,36 5-96,33 7-40,29 7 16,24 8 16,19 8 24,13 6 16,8 8-24,0 5-504,-7 5-400,-16 3-1017,-22 3-1367,-32-3 1879,-56-12-4512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11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54 13491,'1'-4'-864,"6"-4"-1817,15-2-552,24-1 1193,30 2 1584,33 1 1712,34 4 729,33 5-489,30 5-712,29 9-352,24 9-304,20 9-72,12 11-368,4 9-448,-4 8 432,-52-6-8626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40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249 155 10978,'-23'-2'464,"-24"-7"1105,-13-6-4858,2-4 1673,14-2-1969,27-2 3649,33 1 2401,39 2-1145,40 5 1608,41 7-1951,39 10-505,37 13-432,27 14-64,21 13-232,11 11-192,1 10-673,-6 6-439,-16 6 832,-49-10-7922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53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252 93 7266,'-25'-9'-128,"-33"-11"-545,-27-11 57,2-1-5233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3.93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3666 0 12195,'-6'3'88,"-10"8"-985,-11 10 209,-12 12 80,-11 11 224,-10 10 1240,-10 6 272,-11 6 353,-11 9-17,-13 11-568,-13 12-232,-17 19-343,-18 24-129,-18 23-144,-21 21-32,-21 17-24,-20 10 0,-21 8-176,-18 0-89,-12-4-335,-8-8-336,2-12-1704,7-13 1607,53-38-10017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5.77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0 2553,'6'4'968,"14"5"1096,16 5-191,21 4-481,21 5-184,25 4-296,24 2-192,24 4-231,22 1-113,19 2-232,14 2-72,10 2-88,4 3-112,0 3-424,-3 0-265,-7 1-495,-7-2-360,-10-4-785,-15-4 1353,-36-8-3609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1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 7666,'2'-1'360,"4"0"152,5 0-144,9 3 328,8 3 128,13 2 184,14 1-47,18 3-289,19 0-104,23 2-272,25 2-112,28 2-120,28 2-72,27 2-8,25 3 0,24 5-72,19 5-152,16 6-552,13 6-352,7 6-809,3 3 961,-55-6-7938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623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3 2537,'2'-1'160,"0"-1"-2857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36.9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554 85 3113,'-6'0'176,"-9"-2"88,-9 0-152,-8-1-112,-4-1-8,-3 0 0,1-2 16,1-1 104,2-2 48,2 0 128,-1-1 96,-1 1 104,0 1 32,-1 2-56,3 2-80,4 3-160,5 0-56,7 3-56,6 0-7,6 2 79,7 1 136,7 1 88,9 0-24,11 0-48,10 0-96,12 1 16,13 2 48,14 0-32,13 1-40,13 2-168,10 0-208,7 1-416,5 0-232,0 0-752,-2 0-489,-8-4 1153,-22-2-3233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1.62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50 25 5137,'1'1'256,"4"1"-160,3-1-656,3 0-192,2-2 32,0-2 936,-2-1 464,-2-1 648,-5-1 65,-4 1-521,-6 1-280,-4 2-528,-5 4-96,-2 2-32,-1 3 8,1 2 64,2 0 16,4 1-16,2-1-8,4-2 24,4-1 0,3-2 16,5-1 8,6-2 80,7 0 48,10 1 168,11 0 56,16 2-80,15 1-64,20 2-152,20 1-56,21 0-48,19 1-80,19-2-280,15-3-216,10-4-912,8-4 840,-31-1-6602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1.7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126 15 6625,'-23'-3'-288,"-26"-2"1361,-5-1-8483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13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32 15 5817,'-3'0'272,"-2"-1"-48,-2 0-208,1 0-256,0 1-24,3-1 392,2 0 216,4 0 296,5 0 25,5 0-313,7-1-120,8 0-152,7 1-24,10 0 0,12 1 40,15 1 32,17 0 8,21 1-24,25-1-40,27 2-24,25-1-8,23 0-8,20 1-8,15 0 8,10 0-8,7 1-24,0 2 8,-2 3-16,-6 4-24,-11 5-144,-13 5-96,-18 4-160,-21 3-120,-27 1-329,-28 0-375,-33-3 704,-34-5-4417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690 181 7818,'-31'-2'360,"-34"-4"168,-30-3-504,-14-1-16,-2-1 0,10-2 80,20-1 64,22-1 168,27-1 16,27 0 88,28-1 0,30 2-16,31 1 16,33 2-120,33 4-63,34 6-169,31 6-56,31 6-16,24 5-8,20 5-8,14 4 8,6 2 16,4 1-8,-1 2-168,-3 1-137,-7-1-255,-9-1-120,-14 2-40,-16-1 48,-22 3-80,-25 2-288,-30 3 647,-47-5-6248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82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1647 237 952,'-49'-5'264,"-61"-6"216,-53-4-144,-34-3-176,-15-2 57,3-2 271,16 1 208,26-1 480,31 1 160,33 0 113,33 3-153,35 2-504,32 3-272,36 4-328,33 5 16,34 4 16,33 7-8,33 6-112,31 8-72,28 5-24,25 6 0,20 4-8,17 4-8,13 3-472,8 3-280,5 2-640,-2 3-409,-6 2 1025,-55-9-5129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93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448 69 5001,'-40'-5'240,"-56"-9"-760,-59-10 208,-2-1-4097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4.5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6343 1 13779,'-6'7'336,"-13"13"-264,-12 17-8,-16 16 168,-14 16 152,-18 14 384,-17 10 161,-18 13 167,-18 12-80,-17 13-304,-15 12-184,-15 14-328,-15 17-104,-18 19-32,-20 16-8,-21 15 136,-21 9 136,-23 7 153,-20 6 31,-19 6-88,-16 3-136,-7 0-152,-3-3-32,6-9-184,12-12-168,17-18-792,20-19-609,23-27-1487,26-28 1591,56-39-13554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2.9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54 6 152,'-23'-2'8,"-8"-1"-168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3.17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2 2489,'25'-1'504,"42"1"472,44 0-504,45 2-448,40 2-16,30 4 16,24 4 120,15 3 168,10 4 16,5 7-40,2 5-120,-1 7-368,-3 7-296,-9 5-320,-9 5-8,-16 3 184,-16 3 256,-21 3 352,-46-11-2313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3.59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423 349 10898,'-31'-5'32,"-31"-5"-1152,-22-4-216,-3-4 248,11-2 159,21-4 1121,28-4 449,31-6 415,29-4 80,31-1-168,27 1-272,29 4-448,26 7-144,24 11-104,23 12 0,19 14 48,15 14 16,15 16-8,10 12-7,8 14-74,4 11-151,-2 10-312,-6 8-120,-12 2-376,-16 1-72,-23-4 64,-25-6 87,-32-7-71,-32-7 56,-37-6-128,-36-6-297,-39-4 881,-19-13-1264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34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527 80 6265,'6'-4'416,"12"-6"425,22-4-657,23-3-32,28 2 280,26 2 152,26 7 200,25 7-24,22 11-232,18 10-160,16 13-248,11 14-24,8 15-48,4 15-72,-2 16-280,-6 14-136,-16 13-200,-20 7-16,-29 3-64,-31-3 88,-37-9 168,-38-14 88,-41-15 344,-39-17-8,-41-18 8,-39-19 0,-39-18 112,-38-18 48,-35-17 56,-34-15 8,-28-15 56,-23-12 24,-17-8-24,-9-5 8,-2-1-120,7 2 24,18 7 48,26 7-8,38 11-56,42 9-64,47 9 16,47 7 0,49 5 128,49 3 32,48 0-80,46-1-32,42-1-176,38-1-56,31-1 0,25 0 32,19 3 56,15 4-8,10 7-88,5 8-144,3 11-360,-2 10-128,-7 12 32,-10 13 152,-18 14 368,-21 11 128,-28 10 40,-30 8-72,-36 4-441,-37 3-31,-37-3 80,-36-5 96,-36-10 464,-33-14 32,-34-16-72,-30-19-112,-33-18-264,-28-19-40,-28-19 24,-26-16 64,-21-16 264,-18-14 48,-11-12 32,-6-10 16,0-10-512,4-7-360,12-6-145,14-4-159,24-2 656,48 19-200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60 6129,'16'-7'648,"28"-8"569,31-3-273,34 4-352,30 9-168,29 15-288,26 17-96,21 16-168,19 17-224,14 16-592,13 12-544,7 12 767,-41-11-5776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4.65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513 21 13875,'-46'-1'-256,"-65"-2"-3305,-65-5 2233,-3 0-7402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07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11835,'26'8'128,"43"14"-1185,48 13-287,46 14-24,40 8 7,31 7 1049,22 3 440,15 2 393,7 3 55,5 5-120,0 7-184,-3 7-296,-10 9-104,-17 10-72,-24 8 16,-31 8 168,-36 5-40,-41-2 88,-40-4 40,-42-10-16,-37-14 40,-36-17-464,-31-19-793,-31-20 689,1-17-5649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494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806 9 8786,'23'-4'248,"34"0"-144,39 3-264,37 12-112,34 15 16,26 19 288,19 20 272,10 20 208,2 17 0,-4 17-240,-12 13-208,-16 11-128,-20 8-16,-23 5-48,-25 3-200,-30 3-40,-31 0-96,-36-1 56,-35-4 248,-40-7 88,-37-9 112,-37-13 80,-33-16 72,-29-19 312,-25-18 16,-21-20-24,-16-18-64,-12-15-296,-7-15 8,1-13-320,4-12-264,14-14-584,19-11-192,28-12-217,33-11-119,41-13 984,40 8-3681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61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1 4553,'27'12'96,"10"4"-4745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45.79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2910 1 8738,'-35'10'440,"-49"15"376,-57 14-768,-52 13-16,-42 4-48,-31-1-24,-19-7-184,-9-12-256,-4-11-616,2-10-185,8-11-655,14-8 968,53-4-3065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07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7658 0 18980,'-3'6'144,"-5"11"-1424,-7 18 16,-8 20 567,-13 18 89,-18 18 1384,-22 12 289,-24 11 495,-24 7 80,-20 6-359,-17 4-257,-13 6-528,-10 6-240,-14 9-224,-12 12-24,-18 13 24,-20 14 8,-20 17 88,-20 14 24,-19 13 0,-17 11-8,-15 5-80,-10 2-16,-10 0 0,-5-4 0,-3-5-16,3-8-96,6-13-280,9-13-96,15-18-400,17-21-456,23-21-897,25-22-640,30-24 1409,56-30-13443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4.7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4133 1 2985,'0'0'-144,"2"2"288,2 1-616,2 1 199,-2 2 874,-4 1 311,-5 3 272,-7 1-72,-8 3-504,-7 2-231,-9 3-297,-9 4-56,-13 3-24,-14 5 8,-18 4 184,-20 3 64,-24 3 72,-26 2 32,-27 3-112,-27 1-56,-25-2-80,-22-2-16,-21-6-136,-19-5-24,-17-9-144,-12-8-16,-4-8-264,2-9-392,11-5 559,60-1-6384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5.105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 7594,'16'1'824,"23"2"1400,24-1-2624,25 1-264,20-1-392,17-1 104,9-1 496,3 1 343,2-1 474,0 0 7,3-1-304,3-1-456,9-3 200,-23 0-7018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5.369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2835 1 7994,'-43'2'-328,"-59"3"96,-57 4-809,-46 3 201,-34 2 1016,-22 0 464,-10-1 281,-3-2-65,2-4-376,5-3-352,4-6-2113,1-5 1401,45-1-5601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40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2560 74 1152,'5'-1'192,"8"-2"192,7 0-232,6-1-152,5 0-56,1-2 8,0 0 24,-1 0 40,-3-1 40,-4 0 24,-5 0 128,-6 2 297,-5 0 159,-5 1 168,-8 1-112,-6 1-224,-8 2-128,-7 1-144,-5 2-40,-5 0-72,-3 1-24,-5 0-16,-4-2 8,-4-1-16,-7-1 0,-10-1-16,-10 0-8,-12 0-8,-12 2 0,-13 1-16,-14 2-16,-15 4 0,-15 3 0,-12 3 8,-13 3-8,-7 3-40,-4 3-96,3 1-600,5 0-280,14 0-584,16-1 687,35-6-1407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55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31 3289,'20'-2'24,"26"-5"-600,26-4 384,0 1-2353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66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 37 2104,'3'-1'120,"2"-1"-40,3-2-280,-1-1-304,-1 0-16,0-1 80,-1 1 136,0 0 280,0 2-288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6.951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4118 1 952,'-5'1'216,"-10"0"400,-10 3-31,-12 1 71,-10 2-16,-11 1-88,-12 2 0,-11 0 8,-12 1-8,-11 2-104,-11 0-88,-14 2-120,-14 2-23,-16 1-25,-16 3 32,-16 1 200,-15 3 64,-16 4 64,-12 4-8,-9 5-184,-6 5-112,1 5-152,6 3-32,12 1-64,17 0-24,23-4-288,26-5-352,30-5 368,38-10-8746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400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4196 0 9610,'-9'2'304,"-12"2"-56,-16 2-224,-14 2-24,-15-1 8,-14 0 24,-14-2 8,-12-1 40,-13-2 0,-12 0-8,-13 1-32,-15 3-32,-16 5-24,-18 8-8,-19 8 8,-18 12 8,-17 10 0,-14 11-16,-8 8-24,-3 8-144,4 5-72,9 1-112,17-1-240,24-4-1120,28-6 1111,48-16-5968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546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0 112 5417,'32'-7'48,"39"-10"-184,34-9-1304,21-6 856,-9 2-2721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7.77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4556 8 3553,'-4'-1'528,"-9"-2"576,-15 0-408,-17 2-320,-19 4-40,-22 3-136,-21 4-40,-23 4 369,-24 4 231,-22 4 280,-21 3 80,-21 5-296,-18 6-183,-18 5-177,-13 6-88,-13 6-136,-7 6-64,-5 9-120,0 6-32,7 8-128,15 3-224,24 1-416,31-2-329,37-6-1151,41-8 1288,43-16-6858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5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3559 9738,'4'2'472,"9"0"368,15-1-840,17-3 128,21-7 176,21-9 649,23-10 271,24-14 288,23-13 1,23-16-353,24-18-208,25-19-264,26-19-160,25-18-272,25-17-56,22-15-136,16-13-32,14-10-16,7-7-8,3-8-8,2-4 0,-1-5-264,-5-3-296,-8 1-856,-12 2-569,-19 5-1919,-22 9 2143,-64 40-8937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8.12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3720 1 1600,'-17'0'456,"-28"1"545,-29 2 215,-30 5 248,-26 5-55,-25 5-217,-18 4-192,-19 5-480,-15 6-208,-15 5-272,-16 9-24,-13 11 0,-10 11 0,-7 14 168,2 12 16,10 11-104,17 7-208,28 5-696,33 1-376,40 2 560,44-21-7386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1:58.462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1408 1 3489,'-41'23'-40,"-58"37"-64,-51 36-96,-37 32 648,-20 24 272,3 12 480,17 4 8,35-4-791,44-8-658,54-14-47,36-30-6321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0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3728 2414 5833,'-3'0'20,"-5"-1"290,0 0 0,0-1 0,0 1 0,0-2 0,-8-2 1,15 4-270,1 1 0,-1 0 0,0-1 0,0 1 0,0-1 0,0 0 0,0 1 0,1-1 0,-1 0 0,0 1 0,0-1 0,1 0 0,-1 0 0,1 0 0,-1 0 1,1 0-1,-1 1 0,1-1 0,-1 0 0,1-2 0,0 2-51,0-1 1,0 1-1,0-1 1,1 1-1,-1-1 0,1 1 1,-1-1-1,1 1 1,-1 0-1,1-1 0,0 1 1,0 0-1,-1-1 1,1 1-1,0 0 1,0 0-1,0 0 0,2-2 1,27-23-54,0 1 0,2 2 0,38-22 0,-3 1 205,48-31 360,-21 14 122,-3-3 0,91-84 0,-158 127-422,-2-2 0,0 0 0,-2-2 0,-1 0-1,0-1 1,-2-1 0,-1 0 0,-2-2-1,0 1 1,-2-2 0,-1 0 0,7-32 0,-14 41-62,-1 0 0,-1 0 0,-1 0 1,0 0-1,-2 0 0,0 0 0,-2 0 1,0 0-1,-1 0 0,-2 0 1,0 1-1,-1 0 0,0 0 0,-2 1 1,-17-28-1,12 25-22,-2 0 1,0 2-1,-1-1 1,-1 2-1,-1 1 0,-1 0 1,-1 1-1,0 1 0,-1 1 1,0 1-1,-2 1 1,-28-11-1,3 5 12,-2 2 0,0 3 0,-1 2 0,0 3 0,-1 1 0,0 3 0,0 2 0,0 3 1,-102 11-1,67 3 44,0 3 0,1 4 0,1 3 0,2 5 0,-93 43-1,70-19 20,1 4 0,3 4 0,3 5 0,3 5 0,3 3 0,4 5 0,3 3 0,3 4-1,5 4 1,-114 165 0,154-193-53,3 0-1,2 3 1,4 0-1,2 2 1,-20 78-1,35-97-101,2 1-1,3 0 0,1 1 1,3-1-1,2 1 1,2 0-1,3 0 0,10 64 1,0-58-107,2-1 1,2 0-1,3-1 1,2-1-1,2-1 1,3-1-1,2-1 1,1-2-1,69 81 0,-49-72-52,3-2-1,2-2 1,3-3-1,1-2 1,3-3-1,127 70 1,-122-82 47,2-3 1,2-3 0,0-3-1,1-3 1,2-3 0,0-4-1,110 8 1,-98-18 46,0-4 0,0-4 0,0-4 0,-1-3 0,0-4-1,106-33 1,-73 8 33,-3-4 0,-1-6 1,-3-4-1,146-96 0,-124 59 6,-4-6 1,221-215-1,-267 226 25,-3-4 0,92-136 0,-132 164 27,-2-1 0,-3-3 0,-3 0 0,-3-2 0,20-73 0,-37 98 26,-2-1-1,-1 0 1,-3 0-1,-1-1 1,-3 1-1,-5-83 1,-1 93 1,-2-1 0,-1 1 0,-1 0 0,-3 1 0,0 0 0,-2 0 0,-1 1-1,-2 1 1,-26-39 0,14 32 5,-1 2-1,-1 0 1,-3 2-1,0 2 0,-2 1 1,-2 2-1,0 1 0,-2 2 1,-1 1-1,-84-36 0,57 34-34,-1 2-1,-1 4 0,-1 3 1,0 3-1,-1 3 0,-113-4 0,75 15-34,1 5-1,-1 5 1,-203 43-1,156-12-33,1 6-1,-153 68 0,169-52-9,3 5-1,2 7 1,4 5-1,4 5 1,3 6-1,-114 110 1,152-119-9,4 3 0,4 4 1,4 2-1,4 4 1,4 3-1,4 3 0,5 2 1,-62 156-1,87-172-38,4 0-1,4 2 1,3 1-1,5 0 1,3 1 0,4 0-1,5 113 1,6-140-7,3 0 0,2 0 0,3-1 0,3-1 0,2 0 0,3-1 0,3 0 0,2-2 0,3-1 0,2-1 0,44 61 0,-41-75 33,1-1 0,3-1 0,1-2 0,2-2 0,1-2 0,2-1 0,1-2 0,2-2 0,1-2 0,84 36 0,-75-41 14,1-3 1,0-2-1,1-3 0,1-2 0,0-3 0,1-2 0,0-3 0,0-3 0,87-8 1,-66-4 49,-1-5 0,0-2 0,-1-4 0,-1-4 0,-2-2 0,0-4 1,84-51-1,-50 18 57,-2-5 1,-4-5 0,174-163 0,-193 155 58,-3-4 0,-5-4 0,-3-2 0,-5-4 0,-4-3 0,-4-2 0,-5-3 0,55-146 1,-84 176-33,-3-1 1,-4-1 0,-4-1 0,-2 0 0,3-124-1,-17 137-57,-2 0-1,-3-1 1,-2 2-1,-4-1 1,-2 1-1,-3 1 1,-34-80-1,26 84-15,-3 0-1,-2 2 1,-3 1-1,-2 2 0,-3 1 1,-2 2-1,-2 2 1,-2 2-1,-2 1 1,-2 3-1,-2 2 0,-2 2 1,-69-39-1,56 43-17,-2 4-1,-1 3 1,-2 3 0,0 2-1,-1 4 1,-1 3-1,-1 3 1,-80-3-1,59 11-46,-1 4 0,1 5 0,0 4 0,0 3 0,-176 47 0,161-23-52,1 4 0,2 6 0,2 4 1,2 4-1,3 5 0,2 4 0,3 4 0,4 4 0,-143 142 0,159-135 32,4 4 1,4 3-1,3 2 1,-59 109-1,86-129 37,3 2 1,4 0-1,2 2 0,3 1 0,4 1 0,-19 127 0,32-134-3,3 0 0,2 1 0,4-1 0,3 0 0,2 0 0,3 0 0,3-1 0,3-1 0,28 74 0,-14-66-23,2-1 1,3-1-1,4-3 1,2-1-1,3-2 1,2-1-1,70 69 1,-47-63 0,2-4 1,4-2-1,2-4 1,2-4-1,3-2 1,2-5-1,1-3 1,3-4-1,1-4 1,2-4-1,1-3 1,2-5-1,98 12 1,-93-25 51,0-4-1,1-5 1,-1-4 0,1-4 0,-2-5 0,1-3-1,-2-6 1,0-3 0,-1-5 0,116-50 0,-109 31 79,-3-4 0,-3-5 0,-1-3 1,-4-5-1,-2-4 0,-3-3 0,-4-5 1,110-126-1,-130 125-4,-3-2 0,-4-2 1,-3-3-1,-5-3 0,-3-1 0,-4-2 1,-3-2-1,-5-1 0,35-162 1,-49 147-24,-4 0 1,-5-2-1,-5 1 0,-5-1 1,-16-129-1,4 149-24,-3 0-1,-5 2 0,-3 0 1,-5 2-1,-3 0 1,-72-139-1,64 155-51,-3 3 0,-3 2 0,-3 1 0,-3 3 0,-2 2 0,-2 2 0,-3 3 0,-3 2 0,-1 3 0,-3 3 0,-2 3 0,-1 3 0,-2 2 0,-2 4 0,-1 3 0,-1 3 0,-2 4 0,-97-20 0,85 31-38,0 3 0,-1 5-1,0 3 1,0 4 0,-148 23-1,121-4-19,2 5 0,1 5 0,-201 83 0,220-71 32,1 4 0,3 3 1,2 5-1,2 3 0,3 4 0,2 3 0,4 4 0,3 4 0,3 2 0,3 4 0,-95 143 1,111-135-62,4 1 1,4 3 0,5 1 0,3 2 0,4 2-1,5 0 1,3 2 0,5 1 0,5 1 0,3 0-1,6 0 1,10 161 0,2-168-88,4-1-1,5 0 1,30 100-1,-22-120 70,3 0-1,3-1 1,3-2-1,4-2 1,2-1-1,3-2 1,3-1-1,2-3 0,79 77 1,-76-93 99,2-3 0,1-1 1,3-3-1,0-3 0,3-2 0,0-2 1,86 29-1,-57-30 56,1-4 0,2-4 0,0-4 0,156 9 0,-136-23 36,1-5 0,0-5 1,-1-5-1,-1-4 1,0-6-1,-2-4 1,182-69-1,-170 45 51,-2-6 0,-2-4 0,-4-6 1,-2-4-1,-4-5 0,131-120 0,-136 100 94,-4-4-1,-5-5 1,140-203 0,-179 225-76,-4-2 0,-4-3 0,-4-1-1,-3-2 1,-4-2 0,25-112 0,-43 123-49,-3-1 0,-3-1-1,-4 1 1,-4-1-1,-3 0 1,-24-161 0,14 181-68,-4-1 0,-2 2 0,-3 0 0,-2 2 1,-4 0-1,-1 2 0,-4 0 0,-1 2 0,-61-77 0,49 82-47,-2 2 0,-2 2 0,-3 2-1,-1 2 1,-2 3 0,-2 2 0,-1 3-1,-2 2 1,-1 2 0,-94-32 0,60 31-55,-2 4 0,-1 5 0,-1 4 0,0 4 0,-2 4 1,-149 4-1,105 14-64,0 6 1,1 6 0,-214 58 0,187-27-15,3 7 1,-248 121-1,290-112 92,2 4 0,4 6-1,3 5 1,4 5-1,4 5 1,3 5 0,-99 118-1,133-128-17,3 3-1,5 4 1,-88 169-1,112-178-9,2 2 1,5 2-1,4 1 0,-31 168 1,48-175 34,4 1 1,3 0 0,5 0 0,2-1 0,5 1 0,3-1 0,3 0-1,5-1 1,2-1 0,4-1 0,4-1 0,3-1 0,3-2 0,4-2-1,2-1 1,4-2 0,3-2 0,3-2 0,90 91 0,-72-93 63,2-2 1,2-4 0,3-3 0,3-3-1,1-4 1,3-4 0,1-3 0,2-4 0,2-3-1,1-5 1,1-3 0,2-4 0,0-5-1,1-3 1,0-4 0,1-5 0,-1-3-1,1-5 1,0-4 0,169-34 0,-147 10 154,-1-5 0,-2-4 0,-1-6 0,-3-4 1,-2-5-1,-3-5 0,-2-4 0,-3-4 0,-3-5 1,166-165-1,-201 175-31,-3-2 0,-3-3 1,-3-3-1,-3-1 0,-3-2 0,-4-3 1,-2-1-1,-5-2 0,-3-1 0,26-103 1,-39 95-98,-4 0 0,-4-2 1,-4 0-1,-4 0 0,-4 0 0,-4 0 1,-3 1-1,-5 0 0,-4 0 1,-28-88-1,18 94-42,-4 1 1,-3 2-1,-4 1 0,-3 2 1,-3 2-1,-4 1 0,-3 3 1,-3 2-1,-3 3 0,-130-119 1,104 117-61,-3 3 0,-3 5 1,-2 3-1,-3 5 1,-2 3-1,-2 5 0,-2 4 1,-2 5-1,-1 3 1,-2 6-1,0 4 0,-2 5 1,-192-9-1,171 29-105,0 6 0,1 5-1,0 6 1,1 5 0,1 5-1,2 7 1,1 4 0,-218 106-1,250-100 96,2 5 0,3 3 0,2 3 0,-87 79 0,120-90 69,3 2 0,1 1 0,3 3 0,2 1 1,2 3-1,3 1 0,-35 74 0,43-67 3,4 1 0,2 2 0,2 0 0,4 1 0,3 0-1,3 2 1,3-1 0,3 1 0,9 125 0,3-111-25,4-2 0,4 1 1,4-2-1,2 0 0,5-2 0,3 0 1,75 139-1,-53-130-15,5-3 1,3-2 0,3-2-1,4-4 1,80 72-1,-55-67 6,4-3 0,3-6 0,203 115 0,-192-131 53,2-5 1,2-4-1,2-6 0,2-5 0,1-5 1,2-5-1,1-5 0,0-6 1,243 0-1,-239-23 54,-1-5 0,0-6 0,-1-6 1,-2-5-1,0-5 0,-3-5 0,-1-6 1,-2-4-1,165-99 0,-185 90 67,-3-4-1,-3-4 1,-3-4 0,-3-4 0,-3-3 0,-4-4-1,-3-3 1,-4-3 0,-4-3 0,105-192-1,-136 209-90,-3-2 0,-2-2 0,-5 0 0,-3-2 0,-3-1 0,-3 0 0,-5-1-1,-2 0 1,-5-1 0,-11-163 0,-4 160-52,-4 0-1,-3 1 1,-4 1-1,-4 2 1,-3 0 0,-4 1-1,-3 3 1,-3 0-1,-4 3 1,-3 2-1,-3 1 1,-3 3 0,-3 2-1,-3 3 1,-107-91-1,78 85-27,-3 4-1,-2 3 0,-174-83 0,144 89-59,-3 6 0,-227-58 1,237 81 10,-1 6 1,0 4 0,-1 6-1,-1 4 1,0 6 0,1 5 0,-1 5-1,1 5 1,1 6 0,1 4-1,1 5 1,1 6 0,-137 61-1,171-59 26,1 3-1,2 4 1,3 3-1,1 3 0,2 3 1,3 3-1,3 3 1,2 3-1,3 3 0,3 2 1,2 2-1,-82 144 1,91-125-17,4 1 0,3 2 0,5 2 0,4 1 0,-24 136 0,35-115-59,5 2 0,5-1 1,5 2-1,15 143 0,2-146-14,4-2 1,5 0-1,5-1 0,5-1 0,5-2 1,4-2-1,5-2 0,94 155 1,-90-181 126,3-2 0,3-3 0,3-2 0,4-3 0,2-2 0,3-4 1,3-3-1,3-3 0,2-3 0,161 84 0,-158-102 60,1-3-1,2-4 1,0-4 0,2-3 0,1-4-1,0-4 1,1-4 0,88 0-1,-68-12-11,-1-4-1,-1-4 0,0-6 0,-1-4 0,0-4 0,115-45 1,-95 21 86,-3-5 0,-2-6 0,-2-4-1,-4-6 1,-3-5 0,-3-4 0,-3-5 0,-5-4 0,-3-5 0,-4-4 0,95-128 0,-120 128 42,-3-3 0,-5-2 1,-5-3-1,-4-2 0,-5-2 0,-4-2 0,26-116 0,-38 94-57,-4 0 1,-7-2-1,-6-1 0,-5 0 0,-20-238 1,2 272-55,-4 0 0,-4 1 0,-61-180 0,56 216-23,-3 1-1,-3 1 1,-2 2-1,-3 1 1,-2 2-1,-74-88 1,62 94-21,-1 2 1,-3 3 0,-2 1-1,-1 3 1,-2 3-1,-88-44 1,55 39-52,-2 4 0,-2 4 0,-179-42 0,138 51-59,-1 6-1,-1 6 1,0 7-1,-1 5 1,1 6 0,-1 6-1,2 7 1,-174 41-1,173-22 39,2 6-1,1 5 1,3 6 0,2 6 0,3 6-1,3 5 1,3 6 0,-117 94-1,144-89 31,3 3 0,5 5 0,3 3 0,4 4 0,4 3-1,5 3 1,4 3 0,5 3 0,5 3 0,4 1 0,-66 215 0,89-222-14,5 1 1,4 0 0,5 1 0,5 1-1,6 206 1,11-225 0,3-1 0,4 0 0,4-1 0,4-1 0,4-1 0,3-1 0,66 132 0,-55-143 34,3-2-1,3-2 0,3-1 0,3-3 1,3-3-1,2-2 0,3-2 1,101 73-1,-89-79 23,3-4 0,2-2-1,2-4 1,1-4 0,2-3 0,1-4 0,153 34 0,-141-46-1,1-6 1,0-3-1,1-4 1,0-5-1,141-17 1,-123 0 17,-1-6 0,-1-4 0,-1-5 1,135-58-1,-127 37 82,-3-5 1,-2-6-1,-4-4 1,-2-5-1,-4-5 1,-3-4-1,-4-5 1,-4-4-1,91-114 1,-112 114-16,-5-2 1,-4-4-1,-4-2 1,-5-2 0,-4-3-1,-4-2 1,-5-2-1,31-130 1,-52 142-60,-4-1-1,-5-1 1,-4 0-1,-4-1 1,-5 0-1,-4 1 1,-4 0-1,-4 0 1,-5 1-1,-4 1 1,-4 1-1,-4 1 1,-4 2 0,-53-101-1,43 111-36,-4 2 0,-4 2 0,-2 2 0,-4 3 1,-3 2-1,-4 4 0,-2 1 0,-2 4 0,-4 3 0,-2 4 0,-2 2 0,-2 4 0,-3 4 0,-1 3 0,-132-46 0,116 58-52,0 5-1,-2 3 1,-1 6-1,-158-7 1,130 21-17,0 7 0,0 4 0,-149 32 0,158-16 38,1 5 0,1 5 0,3 6 0,1 4 0,2 6 0,-143 87 0,188-95 17,3 2-1,1 3 0,2 3 0,3 3 0,2 2 1,3 3-1,2 2 0,3 2 0,2 2 1,-70 135-1,82-123-12,4 0 0,3 2 0,4 2 0,4 0 0,3 1 0,3 0 1,4 1-1,1 91 0,10-81-3,4-1 0,4 1 0,4-2-1,4 1 1,4-2 0,4-1 0,41 97 0,-24-91-4,4-1-1,5-2 1,3-2 0,106 132-1,-78-126 10,4-3-1,4-3 1,148 113 0,-143-133 38,2-4 0,4-4 1,2-4-1,3-6 1,2-3-1,2-6 1,2-4-1,1-6 1,2-4-1,0-5 0,2-5 1,1-6-1,207-2 1,-214-17 29,0-4 1,0-5-1,-2-5 1,0-5-1,-1-4 1,-2-5-1,-2-5 1,-1-4-1,-2-5 1,-3-4 0,-1-4-1,-4-5 1,89-73-1,-100 63 100,-2-2-1,-4-4 1,-4-4 0,-3-2-1,-4-3 1,86-149-1,-105 149-52,-4-2 0,-3-2 0,-4-1-1,-5-1 1,-3-2 0,-5-1 0,16-150-1,-31 136-61,-5 1 0,-5-1 0,-4 0 0,-6 1 0,-4 1 0,-4 0-1,-6 2 1,-4 0 0,-4 2 0,-5 2 0,-4 2 0,-5 1-1,-3 3 1,-5 2 0,-4 3 0,-87-99 0,90 124-67,-4 4 1,-2 2-1,-2 2 1,-3 4-1,-2 3 0,-2 3 1,-3 3-1,-1 4 1,-1 3-1,-3 3 1,0 4-1,-102-23 0,87 33-71,-1 4 0,-1 4 0,0 5-1,-189 10 1,169 8-25,0 6 0,1 4-1,-199 64 1,203-45 59,2 5 0,2 5 0,2 4 0,3 5 0,-158 119 0,179-112 33,3 4 0,3 3 0,4 3 0,3 3 1,3 3-1,-91 151 0,107-144-24,5 2 0,4 1 1,3 3-1,5 1 0,4 2 0,4 1 0,5 1 1,-16 198-1,33-212 0,4 0 0,4 0 1,3 0-1,4-1 0,4 0 1,4-1-1,3-1 0,4-1 0,3-1 1,79 151-1,-65-159 16,4-2 1,2-2-1,4-2 0,2-3 1,104 93-1,-79-89 27,3-4 1,3-3-1,2-4 0,108 50 0,-101-62 21,2-4 0,2-4 0,2-5 0,1-4 1,0-5-1,2-4 0,153 8 0,-165-24 22,0-4 0,0-5 1,-1-3-1,0-4 1,-1-4-1,0-4 0,-2-4 1,153-65-1,-154 47 126,-3-4-1,-1-3 1,-3-4 0,-2-3 0,-3-3 0,-2-4-1,-3-3 1,-4-3 0,-2-3 0,-4-2-1,-3-3 1,-3-3 0,-4-1 0,-4-3 0,37-93-1,-54 100-75,-2-1 0,-5-1 0,-2-2 1,-4 0-1,-4 0 0,-4-1 0,-3-1 0,-4 1 0,-3-1 0,-4 1 0,-24-120 0,13 126-3,-4 0-1,-2 1 1,-4 2-1,-3 0 1,-4 2 0,-2 1-1,-4 3 1,-2 0 0,-3 3-1,-4 2 1,-1 2-1,-69-63 1,51 65-28,-1 3 0,-4 3 0,-1 4 0,-2 2 0,-3 4 0,-1 4 0,-2 3 0,-106-31 0,72 34-77,-1 5 0,-1 5-1,0 5 1,-2 6 0,-192 4 0,199 13 1,0 5 1,0 5-1,2 5 0,0 4 1,2 6-1,1 4 1,2 5-1,-106 55 1,132-53-24,2 4-1,2 4 1,2 2 0,3 4 0,2 3 0,3 3-1,2 3 1,4 2 0,2 3 0,-79 123 0,93-116-7,2 2-1,5 2 1,3 1 0,3 2 0,4 0 0,4 3 0,3-1 0,-15 164-1,30-170 46,3 0 0,4 0-1,4 0 1,2 0-1,5-1 1,2 0 0,4-1-1,3-1 1,4-1-1,38 78 1,-21-72 5,3-2-1,3-3 1,4-1 0,2-3 0,4-2 0,3-3-1,3-3 1,100 77 0,-80-77-34,4-4 1,2-3-1,2-5 0,2-4 1,2-4-1,192 58 0,-207-80 10,1-4 1,1-4-1,1-3 0,-1-4 0,119-5 0,-132-6 48,-1-4 0,0-3 1,0-2-1,-2-4 0,1-3 0,121-53 0,-121 39 76,-2-3 0,-1-3-1,-2-2 1,-2-4 0,109-103-1,-109 84 18,-3-3 0,-2-2 0,-4-3-1,75-135 1,-77 108-39,-6-1 0,-3-2 0,-6-2 0,-3-2 0,-6-1 0,-4-1 0,-5 0 1,7-216-1,-25 240-4,-4-1 1,-4 1 0,-27-126-1,19 148 1,-2 0 0,-3 2 0,-3 0 0,-2 2 0,-42-68 0,27 63-56,-3 3 1,-3 1 0,-2 3 0,-3 2-1,-2 2 1,-3 2 0,-1 3-1,-3 3 1,-1 2 0,-2 3-1,-2 3 1,-2 3 0,-1 2 0,-106-31-1,104 41-60,-1 3 0,-1 3 0,0 4-1,-1 3 1,0 3 0,-1 3 0,1 4-1,0 3 1,0 3 0,0 3 0,1 4-1,0 2 1,1 4 0,-117 49 0,127-38 75,1 2 0,2 2 1,1 3-1,2 3 0,2 2 1,2 2-1,2 2 0,2 3 1,2 2-1,2 1 0,3 3 1,3 1-1,1 2 0,4 1 1,-40 100-1,45-83 25,4 1 1,4 1-1,3 1 1,3 1-1,4 0 0,4 1 1,3-1-1,3 1 0,4 0 1,19 102-1,-10-118-43,2-1 0,3-1 0,4 0 0,1-2 0,4 0 0,2-2 1,3-2-1,2 0 0,3-2 0,2-2 0,2-2 0,3-1 0,58 51 0,-50-57 9,3-3 0,1-2 0,2-2 0,1-3 1,2-2-1,2-3 0,124 40 0,-108-47-12,0-4 0,1-4 1,1-3-1,0-3 0,0-4 1,121-8-1,-121-4 30,-2-4 0,1-3-1,-2-3 1,0-4 0,-1-3 0,116-54 0,-132 48 50,-2-2 1,-1-4 0,-1-1 0,-2-3 0,-2-3 0,-2-2 0,-2-2-1,48-60 1,-63 65 70,-2-2 0,-2-1 0,-2-1 0,-2-2 0,-3 0 0,-1-2 1,-3 0-1,-1-1 0,-3-1 0,-3 0 0,10-76 0,-17 60-44,-3 1 1,-2-1-1,-4 0 1,-2 1-1,-4 0 1,-2 0-1,-22-68 1,8 57-66,-3 1 0,-3 2-1,-3 1 1,-4 2 0,-73-104 0,60 106-87,-3 2-1,-2 2 1,-4 3 0,-2 3-1,-3 3 1,-2 3 0,-3 2-1,-2 4 1,-2 3-1,-1 3 1,-3 4 0,-97-34-1,96 48 19,-1 3 0,0 4 0,-2 3 0,0 4 0,0 4 0,0 3 0,-1 4-1,1 4 1,0 3 0,0 4 0,1 3 0,-131 43 0,142-34 39,2 3 0,0 4 0,2 2 0,2 3 0,1 3-1,2 3 1,1 2 0,3 3 0,2 2 0,2 3 0,2 2 0,3 3 0,2 1 0,-50 84 0,60-77 17,3 1 1,2 3-1,4 0 0,3 2 1,-17 73-1,28-81-11,3 0 1,3 1 0,2 0-1,4 0 1,2 0 0,10 76-1,-1-80-26,2 0 1,3 0-1,3-1 0,2-1 0,3-1 0,2-1 1,3-1-1,53 82 0,-37-76-8,3-2-1,2-3 1,2-1-1,3-3 1,2-1 0,95 65-1,-67-61 22,2-5 0,2-3-1,2-4 1,2-3 0,1-5 0,2-4-1,2-4 1,0-4 0,1-5-1,197 12 1,-198-28 37,-1-5 1,1-4-1,-1-4 0,0-4 1,-2-4-1,0-4 0,-1-4 0,-1-4 1,115-58-1,-147 59 61,0-3 0,-2-3 0,-2-2 0,-1-2 1,-2-3-1,-2-2 0,-2-2 0,-2-2 0,-2-2 0,-3-2 0,-2-2 0,-2-1 0,-3-2 0,30-70 1,-42 73-1,-2-1 1,-3 0 0,-2-1 0,-3-1 0,-2-1 0,-3 1 0,-2-1-1,-5-77 1,-4 67-33,-4 1-1,-3-1 1,-2 1-1,-4 1 0,-2 1 1,-48-108-1,35 106-66,-3 1 0,-3 2 0,-2 2 0,-4 1 0,-1 3 0,-4 1-1,-2 3 1,-2 2 0,-3 2 0,-2 3 0,-2 2 0,-1 3 0,-3 3 0,-72-34-1,70 45-52,-2 3 0,0 3 0,-1 3 0,-1 4 0,-1 2 0,-1 3 0,1 4 0,-1 2 0,-1 4 0,1 3 0,0 3 0,1 3 0,-1 4 0,-89 25 0,98-18 47,1 2 0,1 3 0,1 2 0,1 4 0,2 1 1,1 3-1,1 3 0,2 2 0,2 2 0,2 2 0,1 3 0,3 2 0,2 1 0,2 2 0,-64 106 0,68-86 8,4 1-1,2 2 1,4 1 0,3 1 0,4 1-1,2 1 1,5 1 0,2 0 0,4 0-1,4 1 1,3 0 0,4 0 0,26 149-1,-15-158-45,2-2-1,4 0 1,3-1-1,3-1 1,2-1 0,68 108-1,-64-124 16,2-2 0,3-2 1,1-1-1,2-2 0,2-2 0,2-1 0,2-3 1,84 52-1,-82-63 28,1-1-1,1-2 1,2-3 0,0-2 0,0-2 0,2-3 0,0-2 0,0-3-1,71 3 1,-60-10 3,0-3 0,0-2 0,-1-4 0,0-2 0,0-3 0,-1-2 0,98-39 0,-90 22 50,-2-3 0,-1-3 0,-1-4-1,-3-2 1,-1-2 0,-3-4 0,-2-2 0,-2-3-1,-3-2 1,-2-2 0,70-106 0,-76 95 0,-3-2 1,-4-2-1,-2-2 0,-5-1 1,-2-1-1,-4-2 1,-3-1-1,-4 0 0,-4-2 1,9-150-1,-23 170-46,-3-1-1,-3 0 0,-2 1 0,-4 0 1,-2 0-1,-2 2 0,-47-118 1,46 144-19,-2 1 1,-1 0 0,-1 2 0,-2 0 0,-1 1 0,-33-32-1,36 43-10,-1 1-1,-1 1 0,-1 0 0,0 2 1,-1 1-1,-1 1 0,0 1 0,-1 1 1,-31-9-1,25 12-28,-1 1 1,-1 2 0,1 1-1,-1 2 1,0 1 0,0 1-1,0 2 1,1 2-1,-56 11 1,34-1-34,0 2 0,0 2-1,2 3 1,-99 53 0,76-29 55,3 4 0,1 3-1,3 2 1,3 4 0,1 3 0,4 2 0,-104 137 0,99-104 85,4 3 1,4 2-1,5 3 0,4 2 1,-52 162-1,78-195-7,4 1 0,3 1 1,3 1-1,3-1 0,0 100 0,10-152-41,1-1 0,2 0 0,0 1 0,1-1-1,1 0 1,1-1 0,0 1 0,2-1 0,0-1 0,2 1 0,0-2 0,21 31 0,-21-37-4,1-1 1,0 0 0,0 0 0,1-1-1,0-1 1,1 0 0,0 0-1,1-1 1,-1-1 0,1-1-1,1 0 1,-1 0 0,1-1-1,0-1 1,0-1 0,1 0 0,23 1-1,-8-4 9,-1-1 1,1-1-1,0-2 0,-1-1 0,0-1 0,0-1 1,0-2-1,-1-1 0,0-2 0,-1 0 1,50-32-1,-16 4 24,-1-3 1,-3-3-1,101-100 0,-76 58 15,-3-4 0,-4-4 0,115-193 0,-145 206-4,-4-1 1,-3-3 0,-4-1 0,-4-1 0,30-147-1,-50 172-6,-2 0 0,-4 0 0,-2 0 0,-3-1 0,-10-81 0,5 111-17,-1 1-1,-1 0 0,-2 0 0,-1 1 0,-2 0 0,-2 1 0,0 1 0,-2 0 0,-2 1 1,0 0-1,-32-37 0,36 51-13,-1 1-1,-1 1 1,0 0 0,-1 1 0,0 1 0,-1 0 0,-1 1-1,1 1 1,-2 1 0,1 1 0,-23-6 0,15 7-6,-1 1 1,1 1 0,-1 2-1,0 1 1,0 1 0,0 1-1,0 1 1,-31 7-1,10 1-2,0 4-1,1 1 1,1 2-1,0 2 0,2 2 1,0 3-1,1 1 1,2 2-1,0 2 0,2 2 1,-65 61-1,45-31 36,3 3-1,2 2 1,4 2-1,2 2 1,3 3-1,-42 89 1,45-69 19,4 1 0,4 3-1,4 0 1,-26 144 0,45-172-45,4 0-1,3 0 0,2 1 1,4 0-1,3-1 0,2 1 1,24 101-1,-21-132-23,2-1 1,2 0-1,1-1 0,2-1 1,1 0-1,1-1 0,3-1 0,0-1 1,2-1-1,1 0 0,2-2 1,1-1-1,1-2 0,1 0 1,1-2-1,2-1 0,39 22 0,-42-30 10,0-2 0,1 0 0,0-2 0,1-2 1,0-1-1,1-1 0,-1-1 0,1-2 0,0-2 0,36-1 0,-28-3 10,0-3-1,0-1 1,0-2 0,-1-1 0,-1-3 0,0-1 0,51-24-1,-27 4 19,-2-3-1,-1-2 1,-2-3-1,-1-2 1,-3-2-1,-2-3 0,-1-2 1,-3-2-1,43-63 1,-41 45 29,-4-2 0,-2-3 1,-4 0-1,-3-3 0,-3-1 0,-4-2 1,27-116-1,-43 137-14,-3 0 1,-3-1-1,-2 1 0,-2-1 1,-4 0-1,-2 0 1,-2 0-1,-3 1 0,-3 0 1,-3 0-1,-23-63 1,23 88-16,-1 0 0,-1 2 1,-2 0-1,-2 1 0,-1 1 1,-1 0-1,-1 2 0,-2 1 0,-54-47 1,55 55-11,-2 1 1,0 2-1,-1 1 1,0 1-1,-1 1 1,-1 1-1,0 2 1,-1 1 0,0 1-1,-1 1 1,1 2-1,-39-2 1,18 6-6,0 2 0,-1 3 1,1 2-1,0 2 0,1 2 1,0 3-1,1 2 0,0 2 1,1 2-1,-79 41 0,69-27 19,2 2-1,2 3 0,1 2 1,2 2-1,1 2 1,3 3-1,2 1 1,-41 56-1,53-57-14,3 2 0,1 1 0,3 1-1,2 1 1,2 2 0,3 0 0,1 1 0,3 1 0,3 0 0,2 1-1,3 0 1,1 1 0,4-1 0,7 101 0,0-109-34,2 1-1,2-1 1,2 0 0,2-1 0,2-1-1,3 0 1,1-1 0,2 0 0,2-2 0,2-1-1,2-1 1,1-1 0,2-1 0,2-2-1,2-1 1,1-2 0,54 42 0,-50-49 20,1-2 0,1-1 1,1-2-1,1-2 1,0-2-1,2-2 1,0-2-1,1-1 1,0-3-1,0-2 1,1-2-1,1-2 1,-1-2-1,0-2 1,0-2-1,1-2 0,-2-2 1,1-2-1,62-20 1,-57 9 29,0-2-1,-1-3 1,-1-2 0,-2-2-1,-1-2 1,-1-2 0,-1-2-1,-2-2 1,55-60 0,-55 49 15,-2-2 0,-3-2 0,-2-1 0,-2-2 0,-2-1 0,-3-2 0,-2-1 0,21-69 0,-33 75-8,-3 0 0,-2 0 0,-2-1 0,-3 0 0,-2 0 0,-2-1 0,-3 1 0,-1 0 0,-4 0 1,-1 0-1,-28-91 0,21 98-29,-1-1 1,-3 2 0,-2 1-1,-2 0 1,-2 2-1,-1 0 1,-2 2 0,-2 1-1,-2 1 1,-1 2-1,-2 2 1,-75-58 0,78 70-18,-1 3 0,0 0 0,-2 2 1,0 2-1,-1 1 0,-1 2 0,0 1 0,0 2 1,-1 2-1,0 1 0,0 2 0,-1 2 1,1 1-1,-1 2 0,1 2 0,0 1 0,-47 11 1,30-1-21,-1 2-1,2 2 1,1 2 0,0 3 0,2 2 0,0 3 0,-52 37 0,47-24 12,2 3 0,2 2 0,2 2 0,2 2 0,-65 89-1,70-79 40,3 2 0,3 1 0,3 2 0,3 2 0,2 1 0,4 1 0,2 1 0,4 1 0,3 1 0,2 0-1,5 1 1,-2 92 0,11-109-1,4-1-1,1 1 0,3-1 1,26 94-1,-23-114-14,1 0 0,2-1 0,2-1 0,1 0 0,1-2 0,2 1 0,1-2 0,27 30 0,-24-35 6,0-2 0,2-1 1,0 0-1,1-2 0,1-1 1,1-2-1,1 0 0,0-2 1,1-1-1,1-2 0,38 10 1,-33-13 18,0-1 1,1-3-1,0 0 1,0-3-1,1-1 1,-1-2-1,0-1 1,0-3-1,60-13 1,-45 2 8,-1-2 1,-1-2-1,-1-2 1,-1-2-1,-1-3 1,-1-1-1,-2-3 1,-1-2-1,72-68 0,-59 44 4,-3-3-1,-3-2 0,-2-1 1,-4-3-1,-2-2 0,37-80 1,-52 86 7,-2-1 1,-2-1-1,-4-2 1,19-101-1,-32 125-5,-2 0 0,-2 0 1,-2-1-1,-1 1 0,-3 0 0,-1-1 0,-2 1 0,-17-59 1,19 86-20,-1 1 0,-1-1 0,0 1 1,-1 0-1,-1 0 0,0 1 1,-1 0-1,0 0 0,-1 1 1,0 0-1,-14-11 0,14 15-15,-1 0-1,0 0 1,-1 1 0,0 1-1,0 0 1,0 1-1,-1 0 1,1 1 0,-1 0-1,0 1 1,-1 0-1,1 1 1,-21 0 0,2 2-45,0 2 1,1 1-1,-1 2 1,1 1 0,0 1-1,1 2 1,0 1-1,0 1 1,1 1-1,0 2 1,-35 24 0,7-1-44,2 2 0,1 3 0,3 3 0,-64 69 0,48-37 68,3 2 1,3 3-1,4 3 0,4 2 0,4 3 1,3 1-1,5 3 0,-55 184 0,86-237 18,1-1-1,2 1 1,2 1-1,1-1 1,4 65-1,1-89-5,1 0 0,1 0-1,1 0 1,1-1 0,0 1-1,13 27 1,-13-34-1,1 0-1,0 0 0,1-1 1,0 0-1,0 0 1,1-1-1,0 0 0,1 0 1,0-1-1,0 0 1,10 6-1,-9-8 3,0 1 0,0-2-1,1 1 1,-1-2 0,1 1 0,0-1-1,0-1 1,0 0 0,0-1 0,22 1-1,-16-3 7,0-1 0,0 0 0,-1-1 0,1-1 0,-1-1 0,26-10 0,-5-3 10,-2-1 0,0-1-1,-1-2 1,-1-2 0,44-41-1,-1-7 18,-2-4-1,104-142 1,-90 93 17,88-170 1,-125 196-8,-4-2-1,35-111 1,-64 155 2,-2-1 0,-3-1 0,-2 0 0,-3 0 1,1-83-1,-9 127-19,0 0 0,-1 0 1,-1 1-1,0-1 0,-1 0 0,-1 1 0,0 0 1,-1-1-1,-7-13 0,9 22-16,-1 1 0,0-1 0,0 1 0,0 0-1,0 0 1,-1 0 0,0 1 0,0 0 0,0-1 0,-1 2 0,1-1-1,-1 1 1,0 0 0,0 0 0,0 0 0,0 1 0,-1 0 0,1 0-1,-1 1 1,-11-2 0,5 2-17,-1 0 1,1 1-1,-1 0 0,1 1 0,-1 1 0,1 0 0,0 1 1,-17 6-1,2 1-51,1 1 1,-48 29 0,31-12 0,0 2 1,2 2-1,1 2 1,2 1 0,-41 48-1,10 1-20,-90 141 1,81-97 72,6 3 1,5 3 0,6 3 0,6 3-1,7 2 1,-37 170 0,55-111-2,28-169 1,2-1 0,1 0 1,9 60-1,-8-81 4,1 1 0,1-1 0,0 0 0,0 0 0,1 0 1,0-1-1,0 1 0,1-1 0,1 0 0,0-1 0,0 1 0,0-1 0,1 0 0,0 0 0,1-1 0,0 0 1,0-1-1,0 1 0,1-2 0,17 10 0,-12-9 6,1-2 1,-1 1-1,1-2 1,0 0-1,0-1 1,0 0-1,0-1 0,0-1 1,0 0-1,0-1 1,0-1-1,0 0 1,29-9-1,-10 0 17,-1-2 1,1-1-1,-2-1 0,0-2 0,-1-2 1,55-42-1,-23 8 13,-3-3 0,54-63 0,-39 31-7,-3-4 0,-5-2 0,-4-4 1,-5-2-1,75-174 0,-86 156 4,-6-2 1,-5-2-1,-5-1 0,28-246 0,-52 316-19,-3 0 0,-3 0 0,-1 0 0,-3 0 0,-18-95 0,17 133-7,0 1 0,0 1 1,-1-1-1,-1 1 0,0 0 0,-1 0 0,-1 1 0,0-1 1,0 2-1,-11-12 0,13 17-6,0 1 0,0 0 0,0 0 0,-1 1 0,1 0 0,-1 0 0,0 0 0,0 1 1,-1 0-1,1 0 0,-1 1 0,1 0 0,-1 1 0,0-1 0,0 1 0,1 1 0,-1 0 0,0 0 0,0 0 0,-10 2 0,0 2-18,1 0-1,-1 1 0,1 1 0,0 0 0,1 1 1,-28 17-1,11-4-38,2 2-1,-47 41 1,12 1-18,3 4 0,2 2 0,4 2-1,-78 131 1,49-53 12,-105 259-1,125-239-42,-75 308-1,116-362 32,5 2 0,6-1 0,0 203 0,16-265 44,16 93 1,-12-121 26,0-1 1,2 1 0,1-1 0,21 44-1,-26-61 8,1-1 0,0 1 0,0-1 0,1 0 0,0 0 0,0-1-1,1 0 1,0 0 0,0 0 0,0-1 0,1 0 0,0 0-1,0-1 1,1 0 0,0-1 0,0 0 0,0 0 0,0-1 0,0 0-1,1 0 1,-1-1 0,1 0 0,0-1 0,-1 0 0,19-1 0,-9-3 11,1 0 1,-1-2-1,0 0 1,0-1-1,0 0 1,-1-2-1,0 0 1,0-1 0,-1-1-1,-1-1 1,1 0-1,14-15 1,14-13 23,-3-2 1,-1-2-1,-2-2 0,43-64 1,112-221 89,-131 201-88,-6-4 1,-5-1-1,-7-2 1,-6-3 0,-5-1-1,-7-1 1,-6-1-1,4-281 1,-37 203 26,9 192-52,-2 0 0,0 0 0,-2 1 0,-21-53 0,24 71-15,-1 0-1,1 1 0,-2-1 0,1 1 0,-1 0 0,0 1 1,-1-1-1,1 1 0,-1 1 0,-1-1 0,0 1 0,1 0 1,-2 1-1,1 0 0,-1 0 0,0 1 0,1 0 1,-2 1-1,1 0 0,0 0 0,-1 1 0,0 0 0,1 0 1,-1 1-1,0 1 0,0 0 0,-19 2 0,1 2-31,0 1 1,0 1-1,0 2 0,1 1 0,0 1 0,1 1 0,0 1 0,-36 24 0,2 4-25,3 3 0,1 2 0,2 3 0,2 2 0,-88 113-1,63-59 52,4 3 0,-87 176-1,85-127 81,7 3 0,8 2-1,-75 318 1,97-253-8,35-187-55,1 0 1,2-1-1,9 70 0,-6-91-9,0 0 0,1 0-1,1 0 1,1-1 0,0 0-1,1 0 1,1-1-1,0 0 1,14 20 0,-15-26 0,0-1 0,1 0 0,0 0 0,0-1 0,0 0 0,1-1 0,0 0 0,0 0 0,1-1 0,0 0 0,0 0 0,0-1 0,0-1 0,1 1 1,19 2-1,-13-4 8,1-1 1,0-1-1,0 0 1,-1-1 0,1-1-1,-1-1 1,1-1 0,-1 0-1,0-1 1,-1-1-1,1 0 1,20-12 0,2-3 24,-2-3 0,0 0 0,61-55 0,-27 12 1,-3-3-1,-3-3 1,-3-3 0,-4-2 0,79-139 0,-66 83 13,-6-3 1,92-282-1,-116 277-3,-5-3 1,-7-1-1,-6-1 0,6-263 0,-39 190 50,7 192-74,-2 2 1,-1-1 0,-1 1 0,-1 0 0,-2 0-1,-12-25 1,16 40-15,0 0-1,0 0 1,-1 1 0,-1 0-1,1 0 1,-2 1 0,1 0-1,-1 1 1,-1-1 0,1 2-1,-1-1 1,-1 1 0,1 1-1,-23-10 1,19 11-18,0 1 1,0 1-1,-1 0 0,1 1 1,-1 0-1,0 1 0,0 1 1,1 1-1,-1 0 0,0 0 1,0 2-1,-24 6 0,1 3-39,1 2 0,1 1 0,1 2 0,0 2 0,1 0 0,-57 45 0,19-5-70,-119 126-1,93-74 160,4 4-1,6 4 0,4 4 1,7 3-1,5 4 0,5 3 1,6 2-1,-75 254 0,121-333-5,2 0-1,3 0 0,3 1 1,2 1-1,3 85 0,3-127-37,1 0 0,0 0 0,2-1 0,-1 1 0,2-1 0,0 1 0,1-2 0,0 1 0,1-1 0,1 0 0,0 0 0,1 0 0,18 21 0,-19-28 7,0 0 0,1 0 0,-1 0 0,1-1 0,1-1 0,-1 1-1,1-1 1,0-1 0,0 0 0,0 0 0,0-1 0,1-1 0,0 1 0,-1-2 0,1 1 0,0-2-1,0 1 1,0-1 0,-1-1 0,19-3 0,-1-2 28,-1-1 0,-1-1 1,1-1-1,-1-2 0,-1 0 0,0-2 0,0-1 1,30-23-1,6-9 65,102-101 0,-78 60-57,-4-4 0,-5-3 0,-3-4 0,91-162 0,-117 171-3,-3-1 0,-5-2-1,-4-2 1,-4-1 0,36-189 0,-60 242-11,-2-1 1,-1 1-1,-3-1 1,-1 0-1,-3 1 1,-1-1-1,-15-64 1,15 91-24,0 1 0,-2 0 0,1 0 1,-2 1-1,0-1 0,-1 2 0,0-1 0,-1 1 0,0 0 1,-1 1-1,-1 0 0,0 0 0,0 1 0,-1 1 0,-1 0 1,0 1-1,0 0 0,-1 1 0,0 0 0,0 1 0,0 1 1,-1 0-1,-25-5 0,14 5-20,0 1 0,0 2 0,-1 1 1,1 1-1,-1 1 0,1 1 0,-33 6 0,21 0-6,-1 2 1,1 2-1,1 1 0,-51 25 0,33-9 17,0 3 0,2 2 0,2 3-1,1 1 1,2 3 0,-47 50 0,45-37 37,3 3-1,2 1 1,3 3-1,2 1 1,-58 123 0,75-132-22,3 1 0,1 1 1,3 0-1,3 1 0,2 1 0,2 0 1,-3 113-1,13-142-30,0-1 1,2 1-1,1 0 0,1-1 1,1 1-1,1-1 1,2-1-1,21 46 0,-23-57 9,1-1-1,1 0 0,0 0 0,1-1 0,0 0 0,1-1 1,0 0-1,1 0 0,0-2 0,0 1 0,1-1 1,1-1-1,-1-1 0,1 0 0,1 0 0,20 5 1,-12-5 14,0-2 1,1 0-1,0-2 1,0 0 0,0-2-1,0-1 1,0-1 0,39-6-1,-30 1 16,-1-2-1,0-1 0,-1-2 1,0-1-1,51-28 0,-35 12 6,-2-2 0,-1-2 0,-1-2 0,-2-2 0,-2-1 0,-1-2 0,49-67 0,-61 70-1,-1-2-1,-3 0 1,0-2 0,-3 0-1,-1-1 1,-3-1-1,-1 0 1,-2-1 0,8-54-1,-15 68-4,-2 1 0,-1-1 1,-2 1-1,-1-1 0,-1 0 0,-1 1 0,-1-1 0,-2 1 0,-1 0 1,-1 1-1,-1 0 0,-2 0 0,0 1 0,-2 0 0,-21-31 0,23 40-6,-2 1 1,0 1-1,-1 0 0,0 1 0,-1 1 0,-1 0 0,0 1 1,0 0-1,-1 2 0,-36-17 0,28 17-14,0 2 1,0 0-1,-1 2 1,1 1-1,-1 1 1,-1 1-1,-44 1 0,25 4-30,-1 3 0,1 2 0,1 2 0,0 2 0,0 2 1,1 1-1,0 3 0,2 1 0,-57 35 0,28-8-16,2 3 0,2 3 0,2 3 0,-77 84 0,63-51 53,5 3-1,-98 154 0,137-188 33,3 1 0,-33 80 0,56-113-29,0 0 1,2 1-1,1 0 0,1 0 1,1 1-1,2 0 1,0-1-1,3 44 1,0-57-16,1 1 0,0-1 1,0 1-1,2-1 1,-1 0-1,2 0 1,-1 0-1,2 0 0,-1-1 1,2 0-1,-1 0 1,1-1-1,1 0 1,0 0-1,1 0 0,-1-1 1,2-1-1,-1 1 1,1-1-1,1-1 1,-1 0-1,1-1 1,1 0-1,-1 0 0,22 6 1,-11-5 8,-1-1 1,1-2-1,1 0 0,-1-2 1,0 0-1,1-1 0,-1-1 1,25-4-1,-13-1 23,0-2 0,0-1 0,-1-1 1,56-25-1,-30 5 18,-2-2 0,-1-2 0,-2-3 0,-1-3 0,56-52 0,-38 26-3,-3-4 0,-3-2 0,-3-3 0,84-133 0,-120 165-14,-2-1-1,-2-2 0,-1 0 1,-3-1-1,-2-1 0,-2-1 1,-2 0-1,-2-1 0,-2 0 1,3-90-1,-12 112-13,-1 1 0,0 0 0,-2 0 0,-2 0 0,0 0 0,-1 1 0,-2 0 0,0 0 0,-16-27 0,14 33-3,0 2 1,-1-1-1,-1 2 0,0 0 0,-1 0 0,-1 1 1,0 1-1,-1 0 0,-1 2 0,0 0 1,-1 0-1,-22-9 0,16 9-7,0 2-1,-1 1 1,-1 1-1,1 1 1,-1 1 0,0 2-1,-1 0 1,-43 1-1,35 4-18,0 2-1,1 1 0,0 2 1,0 1-1,0 2 0,-35 14 1,19-3-18,2 3 0,0 2 0,2 2 0,0 2 0,2 2 0,2 2 0,1 1 0,-59 65 0,60-54 31,3 1 1,1 2-1,3 1 0,2 2 1,2 1-1,3 1 0,1 1 1,-25 88-1,40-109 0,2 0-1,2 1 0,1-1 1,1 1-1,2 1 1,1-1-1,2 0 0,2 0 1,1 0-1,1 0 1,2-1-1,1 1 1,2-2-1,1 1 0,1-1 1,20 35-1,-18-43-16,2 0-1,0-1 1,1-1-1,1 0 0,1-1 1,1-1-1,1-1 1,1-1-1,44 28 1,-37-29 9,1-2 1,1 0-1,1-3 1,-1 0-1,2-2 1,-1-2-1,54 8 1,-33-12 20,0-1 0,0-3 0,0-2 0,0-3 0,-1-2 0,0-2 0,0-2 0,-1-3 0,0-1 0,80-38 0,-57 15 10,-2-2 0,-1-4-1,-2-3 1,-3-3 0,-1-2 0,112-121-1,-124 114 5,-4-3 0,-2-1 0,-2-2-1,-4-2 1,-3-2 0,-2-2 0,38-110 0,-59 131-7,-2 0 0,-2-1 0,-2 0 0,-3-1 0,-2 0 0,-2 0 0,-2 0 0,-3 0 0,-1 1 0,-4-1 0,-1 1 0,-24-75 0,20 89-10,-1 0 0,-2 1 0,-1 1-1,-2 0 1,-1 2 0,-2 0 0,-1 1 0,-1 1 0,-2 2 0,-1 0 0,-2 2 0,0 1 0,-2 1 0,0 2-1,-2 1 1,0 2 0,-38-17 0,35 21-12,-1 2 0,-1 1 1,0 3-1,-1 0 0,0 3 0,0 1 0,-69-1 0,57 8-16,0 3 1,0 1-1,0 3 1,1 2-1,-73 24 0,48-6-17,2 4 0,0 2 0,3 4-1,1 2 1,2 4 0,2 3 0,-102 93-1,92-66 36,3 3 0,4 2 0,3 4 0,4 2 0,3 3 0,5 3 0,3 2 0,5 1 0,3 3 0,5 1 0,-30 128 0,50-154 1,4 1 0,2 1 0,4-1 0,3 2-1,3-1 1,12 104 0,-4-128-28,2 0 0,3-1 0,1 0 0,2-1 0,3 0 0,2-1 0,2-2 1,1 0-1,3-1 0,40 52 0,-35-58 9,2-2 0,1-2 0,1-1 0,3-1 0,0-3 0,2-1 0,0-1 0,2-3 0,1-1 0,1-2 0,1-3 0,1-1 0,0-2 0,1-2-1,86 11 1,-70-16 38,1-4 0,0-2 0,0-3-1,0-3 1,0-3 0,-1-2-1,0-3 1,-1-3 0,0-3-1,-1-2 1,87-43 0,-73 24 17,-2-5 1,-2-2 0,-2-3 0,-1-3 0,-4-3 0,-2-3 0,-2-3 0,-3-2 0,-3-2-1,56-89 1,-63 79 18,-3-2-1,-3-2 1,-4-1-1,-4-2 0,-3-2 1,-3 0-1,-5-2 1,-3-1-1,13-154 0,-28 159-6,-4 0-1,-3 0 1,-4 1-1,-4-1 1,-3 1-1,-3 1 1,-4 1-1,-54-133 1,51 158-41,-2 2 1,-2 0 0,-2 2 0,-3 1 0,-2 1-1,-2 2 1,-2 2 0,-2 2 0,-1 1 0,-2 2 0,-2 2-1,-96-58 1,89 67-19,-1 2 0,-2 2 0,0 3 0,-1 2 0,-1 3 0,-69-10-1,51 16 0,0 3-1,0 4 0,-1 3 1,-107 13-1,78 4-11,1 4 0,1 4 0,1 5 1,1 5-1,3 4 0,1 4 0,-112 68 0,112-51 1,2 4 0,4 4 0,3 5 0,2 3 0,-130 150-1,165-163 20,3 1-1,2 2 1,4 3-1,3 1 1,2 2-1,4 2 1,4 1 0,-41 151-1,60-181-10,3 1 1,2 1-1,2-1 0,2 1 1,2-1-1,2 1 0,2 0 1,2-1-1,2 0 1,2-1-1,2 1 0,1-2 1,3 0-1,2-1 0,2 0 1,31 49-1,-15-40-21,2-2-1,3-2 1,1-1 0,2-3-1,3-1 1,1-3 0,2-2 0,1-1-1,2-3 1,79 36 0,-45-29 18,2-4 1,2-5 0,1-3 0,2-4 0,0-5 0,109 10-1,-94-22 30,-1-4-1,1-6 0,0-4 0,-1-5 0,-1-4 0,0-6 0,-1-3 0,198-76 0,-207 60 22,-2-4 0,-1-5 0,-3-3 0,-3-5 0,-1-3 0,-4-4 0,-2-3 0,-4-4 0,92-107 0,-117 111 35,-2-3 0,-3-2 0,-3-2 1,-4-1-1,-3-3 0,-3 0 0,-4-3 0,-3 0 1,-4-2-1,19-131 0,-30 124-8,-5-1 0,-3 1-1,-4-1 1,-4 0 0,-4 1-1,-4 0 1,-4 1-1,-4 0 1,-56-154 0,50 180-30,-2 2 0,-4 0 0,-1 2 0,-71-91 0,71 109-37,-2 1-1,-1 2 1,-3 2 0,0 1-1,-3 2 1,-73-45-1,62 49-19,-1 2-1,-2 3 1,0 2-1,-1 2 0,-80-16 1,61 22-10,0 4 0,-1 2 0,-135 6 0,92 11 13,0 6 0,1 5-1,1 5 1,1 6 0,-161 64 0,148-42 16,1 6 0,4 6 1,2 5-1,-188 142 0,226-143 42,2 3 0,3 4 0,4 4 0,4 2 0,3 4-1,-91 148 1,112-149-12,3 2-1,5 2 0,3 1 0,4 2 0,4 2 0,5 0 1,3 2-1,5 0 0,-4 101 0,17-122-41,3-1 0,3 1 1,4-1-1,3 0 0,3-1 0,4 0 0,2-1 0,4-1 0,3-1 0,2-1 0,4-1 0,58 90 0,-42-87-28,4-3 0,2-2 0,3-3 0,3-2 0,2-2 0,103 72 0,-85-76 1,2-4 0,2-4 0,2-3 1,2-4-1,135 41 0,-129-54 37,1-3-1,1-6 1,1-3 0,0-4 0,1-5 0,-1-4-1,1-4 1,0-5 0,-1-4 0,-1-4 0,0-4-1,162-55 1,-171 40 51,-1-3 1,-3-4-1,-1-4 0,-2-3 0,-2-4 1,-3-3-1,83-79 0,-108 86 47,-2-2 0,-2-2-1,-3-2 1,-2-3 0,-2 0-1,-3-3 1,-3-1 0,-2-1-1,-3-1 1,26-89 0,-35 75-14,-3-1 0,-4-1 1,-3 0-1,-4 0 0,-3 0 1,-3-1-1,-4 1 0,-4 0 1,-3 0-1,-3 1 0,-4 1 1,-3 1-1,-36-83 0,27 84-83,-4 2 0,-3 1 1,-3 2-1,-4 2 0,-2 2 0,-3 2 0,-2 2 0,-3 2 0,-3 4 0,-3 1 1,-1 4-1,-126-80 0,110 89-61,-1 3 1,-3 3 0,-1 4-1,-1 4 1,-1 3-1,-1 4 1,-2 4-1,1 4 1,-2 3 0,1 4-1,-1 5 1,-113 11-1,98 2 44,-1 4 0,2 5 0,1 4-1,1 5 1,1 4 0,2 5 0,2 4 0,1 3-1,3 5 1,-90 66 0,108-61 56,3 3-1,3 3 1,2 4 0,3 1-1,3 4 1,4 2 0,2 2-1,4 3 1,-73 155 0,88-156-17,4 1 0,4 2 1,3 0-1,4 2 1,3 1-1,4 0 1,3 0-1,4 1 0,4 1 1,17 162-1,-6-190-18,2-1-1,3 0 1,3-1-1,2-1 1,2 0-1,49 88 1,-35-85-14,3 0 1,2-3 0,3-1-1,1-2 1,79 68-1,-44-53 0,4-4 0,2-3 0,2-4 0,3-4 0,152 63 1,-129-71 7,1-4 1,2-5-1,1-6 1,182 21 0,-188-41-2,0-4 0,0-5-1,0-5 1,0-5 0,-1-5 0,-1-5 0,-1-4 0,-1-5 0,133-56 0,-143 44 51,-1-4 0,-3-5-1,-2-3 1,-2-4 0,-3-4 0,-3-4-1,-3-3 1,-3-4 0,122-149-1,-155 163 34,-2-2 0,-3-2-1,-2-1 1,-3-3-1,-4 0 1,-2-2 0,-3-1-1,-3-1 1,-4-1 0,-3 0-1,-2-1 1,-4-1 0,-4 0-1,-2 0 1,-4 0 0,-3-1-1,-3 2 1,-21-94-1,5 79-70,-3 2-1,-4 0 0,-4 3 0,-4 0 1,-3 3-1,-3 1 0,-4 3 0,-3 1 1,-4 3-1,-2 2 0,-4 3 0,-117-102 1,112 115-85,-2 2 1,-3 3-1,-1 3 1,-3 4 0,-1 3-1,-2 3 1,-2 4-1,0 3 1,-2 3 0,-1 5-1,-1 3 1,0 3-1,-133-5 1,124 20-64,0 5 0,1 3 0,0 4 1,1 5-1,-126 38 0,115-20 62,1 4-1,2 4 1,1 5 0,-124 82-1,126-65 79,3 5 1,4 3-1,3 4 0,3 4 0,4 4 0,3 3 0,4 3 1,5 3-1,-106 197 0,126-195 27,5 2 1,4 2 0,5 2-1,4 0 1,5 2-1,4 1 1,4 1 0,-2 186-1,20-213 1,4 0 0,3 0-1,3-1 1,4 0 0,29 86 0,-22-101-8,2-1 1,3-1 0,2-1 0,3-2-1,3-1 1,67 83 0,-52-83-4,2-1 0,3-3 0,2-2-1,2-3 1,98 59 0,-76-59 13,2-5-1,2-3 1,2-4-1,100 27 0,-71-32 3,1-6 0,1-5 0,1-6-1,0-4 1,1-6 0,0-5-1,188-26 1,-180 6-13,-1-6 0,-2-5-1,-1-6 1,-1-5 0,-3-6 0,-2-5 0,-3-5 0,-2-5-1,143-106 1,-180 110 60,-2-3-1,-4-4 0,-2-3 1,-4-2-1,87-124 1,-109 130 46,-3-1 1,-3-3-1,-3 0 1,-4-3-1,-2 0 1,-4-2-1,22-110 1,-30 88-54,-4-1-1,-5 1 1,-4-1 0,-4-1-1,-5 2 1,-4-1 0,-42-181 0,30 196-123,-4 1 1,-4 1 0,-2 2 0,-5 1 0,-3 2 0,-3 1-1,-3 3 1,-3 1 0,-77-83 0,67 93-61,-2 3 0,-3 2 1,-2 3-1,-2 3 0,-2 3 0,-3 3 0,-1 4 1,-2 2-1,-1 4 0,-2 4 0,-1 3 1,-2 3-1,0 4 0,-1 3 0,-92-5 0,77 18 42,-1 4 0,1 5 0,0 4 0,0 4 0,-176 48 0,155-25 21,2 6 0,1 5-1,3 4 1,-129 81 0,151-74 71,2 5 1,4 3-1,2 3 0,3 4 0,4 4 1,3 3-1,3 3 0,5 3 1,-97 165-1,122-175 36,2 2 0,5 2 0,2 1 0,5 2 1,-21 108-1,35-121-17,3 1 0,3 1 0,3-1 0,4 1 0,2-1 0,24 130 0,-10-127-27,3 0 0,3-2 0,3-1 0,4-1 0,2-1 0,82 126 0,-59-117-12,3-3 0,3-3-1,4-3 1,2-2 0,90 68 0,-56-60 0,4-4 1,3-5-1,2-5 1,3-5-1,3-4 1,1-6-1,3-4 1,227 46-1,-233-70 0,0-4-1,2-5 0,-1-5 1,1-6-1,-1-4 0,0-5 0,0-6 1,-2-4-1,122-40 0,-130 27 73,-1-5-1,-2-5 1,-2-3-1,-2-6 1,-3-3-1,-2-4 1,-3-5-1,-3-3 1,124-126-1,-154 133 68,-2-3-1,-2-2 1,-4-2-1,-3-2 0,-3-2 1,-3-2-1,-3-2 0,-4-2 1,29-98-1,-37 75 9,-5-1 0,-4 0-1,-5-1 1,-3-200 0,-18 144-65,-5 0 1,-56-233 0,37 251-124,-7 2 1,-6 2 0,-6 2-1,-93-171 1,98 221-93,-4 2 1,-3 2-1,-4 3 1,-4 2-1,-2 3 0,-4 3 1,-104-83-1,118 113-61,-1 2 1,-2 3-1,-1 2 0,-2 3 0,0 2 1,-2 3-1,-1 3 0,-1 3 1,-1 3-1,0 2 0,-1 4 0,0 2 1,-79 2-1,48 9 1,0 5 0,0 4 0,1 5 0,1 3 0,1 5 0,-92 37 0,56-10 67,3 6 1,3 5-1,-194 130 0,202-108 182,3 5-1,4 5 1,5 5 0,4 5 0,4 3-1,6 5 1,4 4 0,-124 221 0,146-213 96,5 2 0,6 2 0,6 3 0,6 2 0,5 2 0,6 1-1,6 1 1,7 1 0,-1 153 0,19-186-106,5-1-1,4 1 1,5-1-1,5-1 0,4-1 1,5-1-1,74 178 1,-67-204-39,3-1-1,3-2 1,3-2 0,4-2 0,2-3 0,4-1-1,2-3 1,2-2 0,4-3 0,91 66 0,-87-79 21,2-2 0,2-3 0,1-4 0,2-2 0,1-4 0,105 26 0,-84-33-2,1-4 1,0-4 0,2-5-1,171-5 1,-135-14-1,-1-6 0,-1-6 0,0-5 0,-3-6 0,0-6 0,-3-5 0,234-118 0,-237 95 116,-4-5 0,-2-5 0,-5-5-1,-3-5 1,-4-5 0,167-187 0,-202 194 53,-3-4 1,-4-2-1,-4-3 1,-4-2-1,-5-3 1,-4-2-1,-4-2 1,-5-1-1,26-118 1,-40 103-75,-5-2 1,-6 1 0,-4-2-1,-6 1 1,-5-1 0,-31-200 0,17 228-55,-4 1 1,-4 1 0,-51-125 0,45 148-32,-2 1 1,-3 1 0,-4 2 0,-85-108 0,75 116-50,-2 3 0,-2 2-1,-3 3 1,-2 2 0,-1 3 0,-3 2 0,-105-52 0,87 57-57,0 3-1,-3 4 0,0 4 1,-2 3-1,0 4 0,-102-9 0,64 19-30,-1 6-1,0 5 0,1 5 0,-1 6 0,2 6 0,-165 45 0,143-21 26,3 6-1,3 6 0,1 6 1,-253 156-1,285-146 74,3 5 0,3 4 0,4 4 0,4 4 0,4 4 1,4 5-1,4 2 0,-119 198 0,154-216 11,3 3 0,5 1 0,3 1 0,4 2 0,-26 124 0,43-139 0,2 1 1,4 1-1,4 0 1,2 0 0,4-1-1,3 1 1,19 88-1,-7-86-5,4-2 0,4 0 0,2-1 0,4-2 0,3-1 0,3-2 0,2-1 0,4-2-1,3-3 1,72 78 0,-44-63 9,4-3 0,3-4-1,3-3 1,3-4 0,2-4 0,193 94-1,-184-111-1,2-5 0,1-3-1,1-6 1,2-3-1,1-6 1,0-4-1,1-4 1,1-6 0,0-4-1,-1-4 1,1-6-1,186-37 1,-155 12 23,-3-6 1,-1-6 0,-2-6-1,-2-5 1,-3-7 0,-3-4-1,-3-7 1,142-111 0,-180 118 66,-2-4 1,-4-3-1,-4-3 1,-2-3 0,93-140-1,-120 150 31,-2-3 1,-4-1-1,-3-2 0,-4-1 0,-3-2 0,-3-1 1,25-142-1,-37 113-37,-5-1 1,-4 0-1,-6 0 1,-4 0-1,-5 1 1,-4 0-1,-6 1 1,-4 0-1,-63-172 0,35 147-163,-6 3-1,-6 2 0,-5 3 1,-5 3-1,-6 4 1,-5 3-1,-99-103 0,93 123-270,-3 3-1,-155-114 0,175 154 11,-1 3-1,-3 3 0,-1 4 1,-131-49-1,119 62 148,-1 4 0,-2 3 0,0 5 1,-1 5-1,-1 3 0,0 4 0,0 5 0,1 4 0,-108 18 0,51 4 206,2 7-1,1 6 0,3 7 1,-275 126-1,291-108 85,3 7 1,4 4-1,3 6 0,4 5 0,-153 146 1,178-140 5,4 3 0,4 5 1,5 2-1,4 4 0,5 4 1,-73 153-1,92-150 25,4 1 0,5 2 0,6 2 1,-40 237-1,64-271-65,4 1 1,4 0-1,4 0 1,3 0-1,4 0 1,3 0 0,5-2-1,26 86 1,-14-89-52,4-1 1,4-1-1,3-2 0,3-1 1,3-3-1,3-2 1,4-1-1,2-4 1,3-1-1,96 81 0,-50-59-41,4-5-1,3-5 0,3-4 1,4-6-1,241 99 0,-232-116 8,2-7-1,2-5 0,1-6 1,1-6-1,1-5 1,1-6-1,1-6 1,0-6-1,0-6 0,-1-6 1,223-45-1,-197 16 58,-3-8-1,-1-7 0,-3-6 0,-3-7 0,-2-7 0,-5-6 1,215-157-1,-272 171 121,-3-4 0,-3-4 1,-3-3-1,67-89 0,-93 99 45,-2-2 0,-4-3 0,-3-1-1,-4-2 1,52-141 0,-61 121-95,-4 0 0,-4-2 0,-5 0 0,-4-2 0,-4 1-1,-5-1 1,-3 0 0,-6 1 0,-3-1 0,-5 1 0,-4 1 0,-43-135 0,32 143-133,-4 1 1,-4 2 0,-4 2 0,-3 2 0,-4 1 0,-3 3-1,-3 2 1,-4 2 0,-3 3 0,-3 3 0,-3 3 0,-3 2 0,-92-62-1,73 67-139,-3 4 0,-1 4-1,-3 4 1,-2 5 0,-2 3-1,-105-23 1,82 33-145,0 5 0,-2 6 0,0 5 0,-222 8 0,200 14 140,1 7-1,0 6 1,2 6 0,1 7-1,2 6 1,1 6-1,3 6 1,3 6 0,-202 122-1,238-120 200,3 5 0,3 4 0,2 4 0,5 3 0,2 5 0,5 2 0,3 5 0,-90 139 0,108-134 92,4 3 1,4 2 0,5 2-1,4 1 1,5 3 0,4 0-1,5 3 1,-22 216-1,42-236-46,3 1-1,5 0 0,4 0 0,3-1 0,4 0 1,5 0-1,3-2 0,4-1 0,3 0 0,4-2 0,67 123 1,-45-116-70,5-2 1,3-2-1,4-3 0,3-4 1,120 109-1,-92-106-26,4-4 0,3-5 0,4-4 0,141 69 0,-103-72-27,2-7-1,2-6 1,3-6 0,2-7 0,1-7 0,2-7 0,319 13 0,-295-40-35,353-47-1,-391 23 45,-2-7-1,271-98 0,-313 89 75,-2-5-1,-2-4 1,-2-4 0,138-105 0,-164 103 66,-2-3 1,-3-2-1,-3-3 0,-2-3 1,-4-2-1,58-94 1,-74 97 35,-3-2 0,-3-1 0,-4-1 0,-2-2 0,-3 0 0,-4-2 0,-2 0 0,-4-1 0,-3 0 0,0-119 1,-12 61-38,-6 1 0,-5 1 1,-7 0-1,-4 1 1,-65-193-1,42 188-131,-6 2 0,-6 2 0,-5 3 0,-161-234 0,159 273-158,-3 2 0,-5 4 0,-2 3 0,-5 3-1,-2 4 1,-3 3 0,-4 5 0,-2 3 0,-2 4-1,-3 5 1,-3 4 0,-1 4 0,-2 5 0,-2 4-1,-1 5 1,-1 4 0,-130-13 0,91 27-95,0 7 0,0 6 1,-1 6-1,-230 41 0,198-11 227,3 7 1,1 8-1,-218 97 0,250-84 85,3 6 0,4 6-1,3 6 1,4 5 0,3 6-1,5 6 1,5 4-1,4 6 1,5 4 0,-109 152-1,132-146 18,6 3 0,4 3-1,7 4 1,5 2-1,6 3 1,6 2 0,-36 158-1,63-187 6,5 0-1,5 1 0,5 1 0,5 111 0,8-130-15,4-1-1,3-1 0,5 0 0,4-1 0,41 113 1,-33-129-18,2-2 0,4-1 0,2-2 0,4-1 0,2-2 0,3-3 0,2-1 0,3-2 0,3-3 0,2-2 0,2-3 1,2-2-1,3-3 0,1-3 0,2-2 0,2-3 0,1-4 0,2-2 0,88 25 0,-76-34 12,2-4-1,-1-3 0,2-4 1,-1-4-1,114-4 1,-88-10-8,-1-5 1,0-4-1,178-51 1,-124 13-1,-3-7 1,-2-7-1,-3-7 1,-4-6-1,186-134 1,-195 114 110,-5-7 0,-5-6 0,-4-5 0,-7-6 0,199-261 0,-249 284 63,-5-4 0,-4-2-1,-6-3 1,-4-2-1,-5-3 1,-5-1 0,-5-2-1,42-242 1,-63 240-78,-7 0 0,-4-1 0,-6 0 0,-5 0-1,-30-171 1,21 217-95,-3 2 0,-4 0-1,-3 1 1,-3 1-1,-3 1 1,-3 2 0,-4 1-1,-2 2 1,-82-105 0,74 117-73,-3 2 1,-1 3 0,-3 2 0,-2 2-1,-2 3 1,-1 2 0,-3 3 0,-68-31-1,51 34-96,-2 2-1,-1 4 0,0 4 1,-2 4-1,-1 3 1,-116-8-1,87 20 108,0 5 0,0 5 0,0 5 0,1 5 0,0 5 0,2 4 0,1 6 0,1 4 0,2 6 0,2 3 1,1 6-1,3 3 0,2 5 0,3 5 0,3 3 0,2 5 0,4 3 0,3 4 0,-93 110 0,97-86 61,4 4 1,4 3-1,5 3 0,5 2 1,6 3-1,4 3 0,5 2 1,-32 136-1,52-149-22,5 2 0,5 0-1,-5 171 1,22-200-13,3 0-1,4 0 1,4 0-1,3-1 1,37 122-1,-20-119 21,3-1 1,4-2-1,3-2 0,3-1 0,4-3 1,3-1-1,3-3 0,3-3 0,104 96 1,-67-80 20,5-3 1,3-5 0,3-5 0,2-4 0,4-4 0,132 51-1,-140-73 0,1-4-1,2-5 0,0-4 1,2-5-1,182 13 0,-192-31-19,0-4 0,0-5 1,0-4-1,-1-4 0,-1-4 0,153-48 0,-128 21 34,-3-5-1,-1-6 1,-4-4-1,-2-5 1,-2-5-1,-4-5 0,-4-4 1,-2-4-1,-5-5 1,-3-4-1,-4-3 1,-5-4-1,-4-4 0,-4-3 1,87-167-1,-114 174 74,-4-2 0,-5-2 0,-4-1 0,-5-2 0,-4-1 0,-5-1 0,12-208 0,-28 185-69,-6 0-1,-5 0 1,-6 1-1,-6 0 1,-5 1-1,-5 2 1,-52-137-1,54 194-68,-2 1-1,-4 2 0,-2 1 0,-3 2 0,-2 1 0,-4 2 0,-2 2 1,-2 3-1,-3 1 0,-2 3 0,-2 2 0,-3 2 0,-72-44 0,53 45-135,-3 4 0,-1 3-1,-2 4 1,-1 3-1,-152-34 1,124 44-63,0 5 0,-1 5 1,-1 5-1,-126 8 0,76 12-7,1 8 1,0 6 0,2 8-1,2 6 1,2 8 0,-226 102-1,227-78 187,4 7 1,4 6-1,3 7 0,5 6 0,4 6 0,5 6 0,-199 217 0,241-224 147,6 4-1,3 4 0,6 4 1,-60 127-1,84-137 2,5 2-1,5 1 1,4 3 0,6 1-1,-18 127 1,37-161-44,4 1 1,3-1-1,4 1 0,3 0 1,18 100-1,-10-118-34,3-1-1,3-1 0,3 0 0,2-1 1,3-1-1,2-2 0,41 64 1,-29-63-21,1-1 0,4-3 0,1-2 0,3-1 1,94 74-1,-72-72 5,2-3 0,2-4 0,2-3 0,90 36 0,-45-32 17,2-6-1,1-5 1,2-5-1,1-6 1,1-6-1,166 3 1,-109-20-20,0-9-1,-1-7 1,-1-9 0,203-53-1,-176 21-28,-2-9 0,-3-9 0,230-119-1,-299 123 59,-4-6-1,-3-6 1,190-156-1,-251 179 89,-3-3 1,-2-3-1,-4-3 0,-2-2 0,-3-3 0,-4-2 0,58-113 0,-85 137 12,-3 0-1,-1-1 1,-3-1-1,-2-1 0,-3 0 1,-1-1-1,2-109 1,-12 96-49,-4-1-1,-3 0 1,-3 1 0,-3 0-1,-41-126 1,20 104-111,-4 2 0,-3 2 0,-5 2 0,-3 1 0,-4 3 0,-3 3-1,-3 2 1,-3 2 0,-113-100 0,92 103-135,-2 3 0,-4 4 0,-2 4-1,-3 4 1,-2 4 0,-2 5 0,-2 3 0,-1 5-1,-3 5 1,0 4 0,-2 5 0,-213-21 0,190 40 14,1 5 1,0 6 0,0 6 0,-248 54 0,231-27 159,0 5 1,3 7 0,-261 134-1,306-130 20,3 4 0,2 4 0,2 5 0,4 3-1,3 4 1,3 3 0,4 4 0,-122 169 0,143-167 5,3 3 1,5 1-1,3 3 0,4 1 1,4 2-1,4 2 0,4 0 1,5 2-1,-21 199 0,39-208-21,4 2-1,4-1 0,4-1 1,3 1-1,5-1 0,3-1 1,4-1-1,4-1 0,4-1 1,3-1-1,4-2 0,4-1 1,3-3-1,3-1 0,73 88 1,-59-93-32,3-2 0,4-3-1,2-3 1,3-3 0,3-3 0,2-4 0,2-3 0,2-4 0,3-3 0,1-4 0,2-4 0,2-4 0,0-3-1,2-5 1,168 23 0,-163-40 0,0-4-1,0-3 0,0-5 0,0-5 0,130-29 1,-109 10 1,-1-6 1,-2-4 0,206-103 0,-174 60 98,-4-5 1,-4-7 0,-5-6-1,-3-6 1,-6-5-1,175-200 1,-220 219 128,-4-4 1,-4-3-1,-5-3 0,-4-3 1,68-157-1,-106 200-53,-3-2-1,-3-1 1,-3 0 0,13-109-1,-24 123-58,-3-1 0,-3 1 1,-1-1-1,-3 1 0,-2 0 0,-23-87 0,13 83-35,-2 2 1,-3 0-1,-2 1 0,-2 1 0,-2 2 1,-45-60-1,30 55-45,-2 2 0,-2 1 1,-3 3-1,-95-72 0,57 60-94,-3 4-1,-2 3 0,-2 5 0,-2 5 0,-2 3 0,-194-49 0,158 59-92,0 7 0,-2 5 0,-1 6 0,1 7-1,-1 5 1,0 7 0,1 5 0,-245 55 0,236-30 35,1 6-1,2 7 1,3 5 0,2 7 0,3 6 0,4 6 0,-229 169 0,260-161 137,3 4 0,4 4 1,4 5-1,5 3 1,4 3-1,-75 126 0,98-133-7,5 3-1,3 2 1,6 2 0,3 2-1,5 2 1,5 1 0,-25 160-1,47-196-13,3-1-1,2 1 1,4 0 0,3 0-1,21 114 1,-13-127-3,3-2-1,2 0 1,2-1 0,3-1-1,2 0 1,2-2 0,44 62-1,-31-60-1,2-2 0,3-1-1,1-3 1,3-2-1,1-1 1,90 58-1,-61-52 14,2-5 0,2-2 0,2-5 0,105 34 0,-68-35 19,2-6 0,1-4 1,239 17-1,-211-38-17,-1-7 0,296-40 0,-268 8 1,-2-7 0,-1-8-1,-3-8 1,-3-7 0,-2-8 0,200-116 0,-222 100 62,-3-7 0,186-159 0,-233 167 68,-3-4 0,-4-4 0,137-189 0,-181 216 2,-4-2 0,-2-1 0,-4-2 1,-2-1-1,32-114 0,-49 129-32,-3 0 0,-2-1-1,-3-1 1,-3 1 0,-2-1-1,-3 0 1,-14-115 0,1 110-64,-2 1 1,-3 1 0,-3 1 0,-2 0 0,-3 2 0,-3 1 0,-2 1 0,-3 2 0,-2 1 0,-55-63 0,28 45-77,-4 3 0,-3 4 1,-3 2-1,-2 3 0,-3 4 0,-115-64 1,101 73-57,-1 3 1,-3 4 0,-1 5-1,-1 4 1,-2 4 0,-1 5 0,-145-15-1,128 29-2,1 4-1,-1 6 0,0 5 0,1 5 0,0 6 1,-150 39-1,136-18-31,2 6 0,1 5 0,3 6-1,2 5 1,-181 121 0,204-111 122,3 3 0,3 6 0,4 3 0,4 4 0,3 3-1,-106 150 1,141-167 71,2 2 0,4 2 0,3 1 0,4 3 0,-49 163 0,69-186-39,3 2 0,2 0 1,3 0-1,3 1 0,2-1 0,3 1 1,3 0-1,2-1 0,20 89 0,-9-88-22,2-1-1,3-1 0,2-1 0,3-1 0,2-1 1,3-2-1,2-1 0,2-1 0,51 54 0,-23-38 6,3-2 0,3-4-1,2-2 1,3-4 0,119 66-1,-86-64 9,2-6-1,2-4 0,2-5 0,2-5 0,1-5 0,2-6 0,0-4 0,2-6 0,0-5 0,0-6 0,167-12 0,-168-4-3,0-4 0,-1-6 0,-1-5 0,-1-4 0,-1-6 0,-2-5 0,-3-5 0,-1-5 0,-2-5 0,-4-4 0,141-106-1,-149 89 90,-4-4-1,-3-5 0,-4-3 0,127-173 0,-160 186 19,-3-3 0,-3-2-1,-4-1 1,-4-3-1,-3-1 1,45-176-1,-61 159-50,-4 0 0,-4-1 0,-5 0 0,-5-1 0,-4 1 0,-5 0-1,-36-179 1,25 202-73,-4 2-1,-2 0 1,-69-143 0,66 169-20,-2 2 0,-2 0 0,-2 2 0,-3 2 0,-1 1 0,-53-48 0,48 56-38,-2 3-1,-1 1 0,-2 2 1,-1 2-1,-100-43 0,81 46-41,-1 4-1,-1 3 1,-1 2-1,-86-9 1,47 17-37,1 5 1,-1 4-1,1 5 0,-1 6 1,1 3-1,-136 36 0,99-8 111,2 6-1,2 6 0,3 6 0,2 6 0,3 6 0,3 6 1,4 6-1,4 5 0,3 5 0,5 5 0,4 6 0,5 4 0,4 4 1,6 5-1,-129 204 0,173-233 64,4 2 0,3 2 1,5 3-1,4 0 0,4 3 0,4 0 0,-16 112 0,34-142-31,3 1-1,3 0 0,3 0 0,3 0 0,3 0 0,3-1 0,3 1 0,3-2 0,3 0 0,3-1 1,40 91-1,-31-98 5,3-2-1,2-1 1,3-2 0,2-2 0,2-1 0,3-2 0,1-2 0,102 80-1,-84-80 9,2-4-1,2-2 0,2-3 1,2-3-1,0-3 0,3-4 1,86 22-1,-56-26 2,1-5-1,0-5 1,1-5-1,1-4 1,-1-5-1,0-4 1,169-29-1,-108 0-2,-2-6-1,-1-8 0,-2-8 0,156-75 1,-135 43 19,-4-7 1,211-148 0,-291 171 87,-4-3-1,-3-5 1,-4-4 0,-3-4-1,79-104 1,-128 142 7,-2-1 0,-3-2-1,-1-1 1,-3-1 0,-3-1 0,-2-2-1,-2 0 1,-3-1 0,-2-1 0,-3 0 0,-3-1-1,-2 0 1,-3 0 0,-6-109 0,-6 87-91,-5 1 0,-2 0 0,-5 1 0,-2 1-1,-4 1 1,-4 2 0,-3 0 0,-3 3 0,-65-100 0,65 118-63,-3 2-1,-2 2 1,-3 1-1,-1 2 1,-3 3-1,-1 1 1,-3 3-1,-1 2 1,-1 2-1,-3 3 1,-1 2-1,-80-31 1,66 38-81,-2 4 0,0 2 1,-2 4-1,0 3 0,-84-2 1,49 12-134,-1 4 0,-211 32 0,216-14 154,0 4 1,2 5 0,2 5-1,1 4 1,2 5 0,-121 69-1,145-66 48,1 4-1,3 3 1,2 2-1,3 4 0,2 3 1,3 2-1,3 3 1,-55 82-1,61-69 18,4 2-1,3 3 1,4 1-1,4 2 0,4 2 1,4 1-1,3 2 1,5 0-1,-14 131 1,29-145 49,3 0 1,3 1 0,4-1 0,4 0-1,2-1 1,5 0 0,2 0 0,4-2-1,4 0 1,2-2 0,65 127 0,-50-130 6,4-2 0,2-2 0,4-2 0,2-2 0,3-3 0,2-2 0,3-3 0,2-2 0,3-4 0,1-2 0,3-3 0,1-3 0,2-4 0,2-2 0,1-4 0,1-4 0,2-2 0,0-4-1,1-4 1,1-3 0,1-4 0,0-3 0,0-4 0,95-8 0,-80-7 31,-1-3-1,0-5 0,-2-5 0,0-3 0,-2-4 0,172-88 0,-145 55 118,-4-6 0,-2-5 0,-5-4 0,147-140 0,-174 141-63,-4-3-1,-4-4 1,-3-2-1,-5-4 1,-3-2-1,-4-3 1,70-163-1,-101 189-35,-3-1-1,-3-1 0,-3-1 0,16-151 0,-30 162-24,-3 0 1,-3 0-1,-2-1 0,-3 2 1,-3-1-1,-28-93 0,20 101-27,-2 2 0,-2 1 0,-2 0 0,-3 2 0,-2 1 0,-2 1 0,-45-52 0,30 47-49,-2 3 0,-3 2 0,-1 2 0,-2 3 0,-87-53 0,58 48-124,-2 4 0,-2 4 1,-1 4-1,-2 3 1,-2 5-1,0 4 0,-2 3 1,-181-14-1,157 30 3,0 6 0,1 5-1,-1 5 1,2 5 0,0 5 0,1 5-1,1 5 1,2 6 0,2 4 0,1 4 0,-171 101-1,180-85 145,3 5 1,4 4-1,2 4 0,-151 160 0,174-156 3,3 2-1,4 4 0,3 2 0,5 3 0,-74 166 0,101-192 12,3 1 0,3 1 0,3 1 0,2 1 0,4 0 0,-4 89-1,13-112-9,3 0-1,2 1 0,1-1 1,3 0-1,1-1 0,2 0 0,2 0 1,2-1-1,2 0 0,35 64 0,-23-61-4,3-1 0,1-1 0,2-2-1,2-2 1,1-1 0,2-2-1,2-1 1,1-2 0,1-2-1,2-3 1,1-1 0,51 22-1,-19-15 20,2-3 1,0-4-1,2-3 0,1-4 0,0-4 0,159 11 0,-154-25 2,0-4 0,0-4 0,-1-4 0,0-3 0,0-5-1,-2-3 1,0-4 0,-2-3 0,-1-4 0,-1-4 0,-2-3 0,143-96 0,-136 74 33,-3-3 0,-2-5 1,-4-2-1,-3-4 0,-3-3 0,-4-4 0,-3-2 0,52-92 1,-73 103 41,-4-2-1,-4-1 1,-2-2 0,-5-1 0,-2-1 0,-4-2 0,-4 0 0,-3-1 0,-4-1 0,0-131 0,-15 118-32,-4 0 1,-4 1-1,-32-120 0,10 92-43,-100-237-1,90 266-72,-4 2-1,-109-157 1,115 194-6,-2 2 0,-2 2 0,-3 2 0,-2 2 0,-70-51 0,69 64-9,0 2-1,-3 2 1,0 3-1,-2 2 1,0 3-1,-2 2 1,0 2-1,-78-12 1,60 19 12,-1 4 0,0 3 0,0 3 0,0 4 1,-1 3-1,-77 16 0,48 1-1,2 4 1,1 5-1,-188 81 1,176-56 16,2 6 1,-197 140-1,199-112 37,5 4 0,4 5 0,4 5 0,4 3-1,6 5 1,4 4 0,6 3 0,5 4-1,5 2 1,6 4 0,5 3 0,-72 241-1,105-276 17,5 1-1,3 1 0,5 0 0,5 1 0,4 109 1,6-146-22,4 0 0,2 0 0,3-1 0,3 0 0,2-1 0,3-1 0,3 0 0,2-2 0,36 64 0,-32-76 2,2-2 0,1 0 0,3-2 0,1-2 0,2-1 0,2-2 0,72 54 0,-58-55 24,1-2 1,2-3-1,1-2 0,2-3 0,115 36 1,-79-39 21,1-3 0,1-5 0,1-4 1,-1-4-1,1-5 0,0-4 1,0-4-1,146-28 0,-101 3-12,-1-6 1,-2-7-1,-3-5 0,-1-7 0,-3-5 0,-3-6 1,-2-6-1,-5-5 0,-2-6 0,124-112 1,-174 132 46,-4-2 1,-2-3-1,-3-4 1,-4-1 0,63-106-1,-92 129 12,-3 0 0,-1-2 0,-3-1 0,-2-1 0,-3-1 0,-2 0 0,-2-1 0,-3 0 0,5-108 0,-17 96-32,-3-1 1,-3 1-1,-3 0 1,-3 1-1,-3 1 1,-3 0-1,-3 1 1,-3 1 0,-38-70-1,7 33-87,-4 2 0,-4 3 0,-4 3 0,-137-142 0,123 153-88,-3 4-1,-166-116 1,177 145 30,-3 4 0,-1 3 0,-3 4 0,-98-33 0,97 46 14,-1 3 1,-1 5-1,-1 3 0,0 4 0,-1 3 0,-113 6 0,95 8-2,0 5 1,1 5-1,0 4 0,-180 60 1,155-31 13,2 5 1,3 6-1,2 6 1,4 4 0,3 6-1,3 5 1,4 4-1,-142 145 1,166-141 81,4 3-1,4 3 1,4 4 0,5 3 0,4 2 0,5 3 0,-61 156-1,88-176 13,3 1-1,5 1 0,3 2 0,-9 104 0,24-119-12,2 0-1,4 0 1,3 0-1,3 0 1,26 108-1,-16-118-13,3 0 0,2-2-1,4 0 1,2-2-1,3-1 1,3-1 0,2-2-1,3-2 1,2-1-1,3-2 1,2-2 0,98 84-1,-75-81 9,3-2-1,2-4 1,2-3-1,2-3 0,2-4 1,1-3-1,2-4 1,1-4-1,1-3 1,1-4-1,104 10 1,-67-18 17,1-6 0,-1-5 0,1-5 0,-1-6 0,0-6 1,-1-4-1,171-53 0,-142 24-8,-2-6-1,-3-6 1,-3-7 0,-2-6-1,-4-6 1,-4-6 0,-4-6-1,-4-5 1,212-214 0,-268 237 29,-3-4 1,-4-3-1,-4-2 1,-3-2-1,50-108 1,-78 135 10,-3-1 0,-2-1 1,-3-1-1,-3-1 0,-3 0 1,-2-1-1,-3 0 0,-2-1 0,-5-85 1,-6 82-17,-3 0 0,-3 1 0,-3 0 0,-2 0 0,-4 2 0,-36-82 0,21 72-43,-3 1 0,-3 3-1,-3 1 1,-97-114-1,70 105-77,-4 3-1,-3 4 0,-3 3 1,-2 4-1,-4 3 0,-2 5 0,-3 3 1,-156-65-1,159 83-28,-1 4 0,-1 5-1,-2 3 1,0 4 0,-1 5 0,-1 3-1,0 5 1,0 4 0,-180 19 0,160 1 4,1 5 1,1 5-1,1 5 1,2 5-1,1 5 1,-191 105-1,195-86 95,3 4-1,3 5 0,4 5 0,3 3 1,3 4-1,-117 143 0,147-150 67,3 2 0,4 2 0,4 3-1,3 2 1,4 1 0,3 3 0,5 1 0,3 1 0,-23 128 0,40-142-30,3 1 0,3 0 0,4 1 0,4-1 0,2 1 0,5-1 1,2 0-1,4-1 0,3-1 0,4 0 0,54 131 0,-39-133-26,2-2 0,4-1 1,3-3-1,3-1 0,2-2 0,4-3 0,71 65 1,-38-50 6,3-4 0,4-4 0,2-4 0,152 76 0,-146-91 0,1-5-1,3-4 1,1-5-1,2-5 0,121 19 1,-136-37-14,0-3 1,1-5 0,0-3 0,0-5 0,-1-4-1,138-28 1,-111 6 7,-2-6-1,-1-4 0,-2-6 1,-2-5-1,-2-4 1,189-126-1,-183 96 30,-3-5 1,-5-4-1,-3-6 0,-6-4 0,142-183 0,-187 209 32,-3-2-1,-3-2 1,-4-3-1,-4-1 0,45-131 1,-69 160-4,-2 0 0,-3-1 0,-3 0 0,-2-1 0,-2 0 0,-3 0 0,-3 0 0,-2 0 0,-3 0 0,-13-65 0,1 55-28,-3 0-1,-3 1 1,-3 1 0,-2 2-1,-4 0 1,-2 2 0,-3 2 0,-2 2-1,-3 1 1,-66-70 0,58 75-71,-3 2 1,-2 3 0,-1 2-1,-3 2 1,-1 3-1,-3 2 1,0 4 0,-2 2-1,-2 3 1,-76-22 0,44 25-93,-2 5 0,0 5 0,-1 3 0,0 6 0,-1 3 1,1 6-1,-1 3 0,1 5 0,1 5 0,-162 44 0,135-21 101,1 6-1,3 5 0,2 6 0,2 5 1,4 5-1,2 5 0,-178 144 1,208-142 63,3 3 1,3 5-1,4 2 1,3 4-1,5 2 1,3 4-1,4 2 1,-66 144-1,96-169-33,3 1-1,3 0 0,3 2 0,3 1 0,-12 124 0,26-137-18,2-1-1,2 0 0,3 0 1,3 0-1,2 0 0,3-1 1,34 100-1,-25-107 12,2 0 0,2-1-1,3-2 1,1 0 0,3-3 0,1 0 0,3-2 0,1-2-1,2-1 1,2-2 0,1-2 0,61 40 0,-24-25 22,2-4 1,1-4-1,3-3 0,1-4 1,2-4-1,141 33 1,-104-40-2,2-5-1,0-5 1,1-7 0,0-4 0,248-27 0,-209-1-3,-1-8 0,-1-6 0,-3-8 0,162-69 0,-233 78 21,-3-5-1,-1-4 1,135-95-1,-161 95 18,-2-2 0,-2-4 0,-2-2 0,-3-2 0,57-79-1,-73 84 17,-2-1 0,-3-2 0,-2-1 0,-2-1 0,25-81 0,-40 97-27,-2-1 1,-1 1-1,-2-2 1,-3 1-1,0-1 1,-3 1-1,-2-1 1,-11-80-1,-2 52-17,-4 2-1,-2 0 1,-4 2-1,-2 0 1,-62-109-1,30 78-59,-4 3-1,-138-158 1,140 186-31,-2 2-1,-4 4 1,-2 2 0,-145-93 0,154 117-2,-1 3 0,-2 1-1,-1 4 1,-1 3-1,0 2 1,-2 3 0,-73-10-1,58 19-47,-1 3 0,0 4 0,1 3 0,-1 4 0,0 4 0,1 3 0,1 4 0,0 3 0,2 3 0,-103 45 0,88-27-8,3 5 0,1 3 0,3 5-1,2 3 1,3 3 0,2 4 0,3 4 0,-70 78-1,94-84 170,2 1 0,4 2-1,2 2 1,3 3-1,3 0 1,3 3-1,3 1 1,4 1 0,2 2-1,4 0 1,-18 119-1,32-134-13,2 0 0,3 0-1,3 1 1,2-1 0,3 0-1,2 0 1,4-1 0,1 0-1,4 0 1,2-2 0,3 0-1,2-1 1,2-1 0,3-2-1,51 74 1,-47-84-24,2-2-1,2-1 1,2-2 0,2-1 0,1-3-1,1-1 1,2-2 0,2-2 0,49 25-1,-37-28 14,0-1-1,2-3 0,1-3 0,0-3 0,1-2 0,1-3 1,91 6-1,-50-15 3,0-4 1,0-5 0,0-4-1,146-33 1,-83 1 0,305-119 0,-305 90 8,-3-8-1,186-120 1,-253 136 21,-3-5 1,-3-4-1,-4-4 0,123-136 1,-170 165 46,-3-2-1,-1-1 1,-3-2 0,-2-1 0,-3-1 0,43-116-1,-58 129 9,-2 0-1,-2-1 1,-1 0-1,-2 0 1,-3-1-1,-1 0 0,-2 0 1,-1 0-1,-3 1 1,-17-81-1,5 69-54,-3 0 0,-1 2-1,-3 1 1,-2 0 0,-3 2 0,-1 1-1,-2 1 1,-3 2 0,-1 1 0,-45-42 0,11 19-70,-3 3 0,-3 4 0,-2 2 1,-2 5-1,-98-50 0,86 58-46,-2 4 0,-2 4 0,-2 5 0,0 3 0,-2 5-1,-1 5 1,0 3 0,-2 6 0,1 3 0,-1 5 0,1 4 0,-125 20 0,111-4 45,1 5 1,1 5-1,2 5 1,1 5-1,1 5 1,3 4 0,2 5-1,2 4 1,3 5-1,-133 107 1,155-104 12,3 4-1,2 3 1,4 3-1,3 3 1,4 2-1,3 3 1,-92 177-1,119-194-14,3 1-1,3 2 0,2 0 1,4 1-1,3 1 0,3 1 0,3 0 1,3 1-1,3 0 0,4 0 1,16 135-1,-3-139 5,3 1 1,3-2 0,2-1-1,4 0 1,3-2-1,2-1 1,3-1 0,3-2-1,2-2 1,3-1-1,2-2 1,2-2 0,3-2-1,82 67 1,-65-65 22,2-4 0,2-2 1,2-4-1,2-2 1,2-4-1,1-4 0,2-2 1,0-4-1,2-3 0,1-4 1,159 18-1,-145-33 4,1-5 0,-1-3 0,1-4 0,-1-5 0,-1-4 0,0-4 0,99-35 0,-50 4 0,-2-6 1,-3-6-1,225-140 0,-248 130 36,-4-5-1,-4-4 1,-3-6-1,116-126 1,-172 161 56,-2-2 1,-3-3 0,-2-1-1,-3-1 1,-3-3-1,-3-1 1,-2-1 0,-3-1-1,33-127 1,-46 116 1,-3 0 0,-3 0-1,-3-1 1,-4 0 0,-4 0 0,-3 0 0,-3 1 0,-38-151 0,21 138-93,-4 2 1,-4 2-1,-3 1 1,-4 1-1,-4 3 1,-3 1-1,-71-89 1,72 112-69,-1 2 1,-4 2-1,-1 3 0,-3 1 1,-1 4-1,-3 2 0,-2 2 1,-1 3-1,-1 3 0,-119-45 1,95 52-118,0 3 0,-2 4 0,0 5 0,-1 3 0,0 4 0,-1 5 0,-150 10 0,125 6-14,1 4 1,1 6-1,0 5 1,2 4-1,-169 73 1,184-60 182,1 5 0,3 5 1,2 3-1,3 4 0,2 4 1,4 4-1,2 4 1,-117 135-1,148-144 105,2 1 0,3 2 0,3 2 0,3 2-1,-32 83 1,48-93 7,3 0 1,2 1-1,3 2 0,3-1 0,3 1 0,-2 123 0,12-130-73,3 1 0,3-1 0,2 0 0,3 0 0,2-1 0,3-1 0,44 101-1,-29-92-27,3-2-1,3-1 0,2-2 0,2-1 0,98 100 0,-75-97-3,2-2 0,2-4-1,3-2 1,2-4 0,3-3-1,1-3 1,2-4 0,1-3-1,2-4 1,160 39-1,-135-52 14,2-3-1,0-6 0,0-4 0,0-6 0,1-4 0,-1-5 1,-1-4-1,0-6 0,107-32 0,-100 17 36,-1-5-1,-3-6 1,-1-4 0,-2-5 0,-3-4-1,-3-5 1,-2-5 0,93-82 0,-129 93 85,-4-2 1,-1-3-1,-4-3 1,-2-2-1,-3-2 1,-4-2 0,62-123-1,-84 139-28,-2-1-1,-3-1 0,-2-1 0,-3 0 1,-2-1-1,-3-1 0,-2 0 1,-3 0-1,-3 0 0,-2-1 1,-13-93-1,-2 75-51,-3 0 0,-3 1 0,-4 2 1,-3 0-1,-3 2 0,-4 2 0,-77-122 0,56 113-75,-2 2 0,-5 3 0,-2 3 0,-3 3 0,-4 3 0,-84-61 0,88 80-62,-2 2 0,-3 4 0,-1 3-1,-2 4 1,-1 2 0,-1 5 0,-2 2 0,-153-27 0,133 39-44,0 4 1,-1 5-1,0 4 1,0 4-1,1 5 1,-198 41-1,172-16 91,2 6-1,2 5 1,1 5-1,3 6 1,3 4-1,2 6 1,3 4-1,3 5 1,4 5-1,3 4 1,4 4-1,4 5 1,-84 108-1,105-110 75,5 3 0,4 3 0,4 3 0,4 2-1,5 3 1,-53 159 0,75-171-21,3 2 0,4 0 0,5 1 1,4 1-1,4 0 0,4 0 0,5 0 0,15 110 0,-7-139-28,3 0 0,3-1 0,2-1 0,4 0 0,2-2 0,4-1-1,58 100 1,-52-110 16,2-2 0,2-2-1,2-1 1,1-2-1,3-2 1,2-1 0,2-3-1,87 55 1,-70-57 12,1-2 0,2-4 0,1-3 0,1-3 1,1-3-1,1-3 0,117 16 0,-101-26-2,0-3-1,1-5 1,0-3-1,-1-3 1,0-5 0,94-23-1,-69 4 4,-1-6-1,-1-4 1,-3-5 0,125-70-1,-86 29 20,-4-6 0,168-140 0,-196 135 23,-5-5 0,-4-5 0,94-123 0,-145 158 38,-4-2 0,-2-2 0,-4-2-1,-4-2 1,-2-2 0,37-117 0,-60 143-36,-2-1 0,-3-1 1,-2 0-1,-3 0 0,-2 0 0,-3-1 1,-2 1-1,-3-1 0,-2 1 0,-3 0 1,-2 1-1,-2 0 0,-4 1 1,-1 0-1,-35-70 0,17 56-64,-3 1 1,-3 3-1,-2 1 1,-4 3-1,-2 1 0,-2 3 1,-4 2-1,-1 2 0,-3 3 1,-1 3-1,-123-71 0,104 75-82,-2 3 0,-1 4-1,-2 4 1,-2 3 0,0 5-1,-2 3 1,0 4 0,-1 3 0,-171-2-1,145 20 17,-1 5 0,2 5 0,0 5 0,1 5 0,1 5 0,1 5 0,2 4 0,2 6 0,-159 87 0,166-72 88,3 4 0,3 4-1,3 4 1,3 4-1,3 3 1,4 5-1,4 3 1,3 3 0,-101 159-1,129-167 25,3 1 0,4 3 0,4 1 1,3 1-1,4 2 0,4 1 0,4 1 0,5 1 0,-11 184 1,26-196-34,3 0 1,4 0-1,4-1 1,3 0-1,3-1 1,4 0-1,3-1 1,3-2-1,4 0 1,3-2 0,81 131-1,-70-140 6,3-1 0,3-4 0,3-1 0,2-3 1,2-2-1,2-2 0,3-4 0,1-2 0,3-2 0,1-4 0,2-3 0,105 40 0,-88-46-1,1-4 0,1-4 1,1-3-1,0-5 0,2-3 0,-1-4 0,112-6 0,-94-9-12,1-4-1,-1-5 1,-1-5-1,-1-4 1,162-63-1,-139 34 70,-2-6 0,-3-5 0,-3-6 0,-4-4 0,-3-6 0,-3-5 0,-4-4 0,-5-5 0,174-210 0,-215 226 82,-3-2 0,-4-3-1,-3-3 1,-4-1-1,62-171 1,-84 184-48,-4-1 0,-4-1-1,-2 0 1,-4-1 0,-4 0 0,-3-1-1,-12-151 1,-9 108-44,-4 1-1,-6 1 1,-6 1-1,-4 2 1,-77-164-1,46 141-190,-7 3 0,-5 4 0,-188-238 0,174 263-257,-5 3 0,-4 5 0,-4 4 1,-212-146-1,230 185-8,-2 5 0,-2 4 0,-2 3 0,-3 5 0,-1 5 0,-1 3 0,-132-24 1,132 42 179,-1 5 1,0 3-1,0 6 1,-1 3-1,1 5 1,0 5 0,-191 47-1,169-23 263,2 4 0,1 6 0,3 6 0,3 4-1,-205 135 1,236-133 61,3 4 0,3 4-1,2 2 1,4 4 0,3 3-1,3 3 1,3 3 0,5 2-1,-61 115 1,73-107-15,4 2 0,5 1 0,3 2 0,5 2 0,4 0 0,4 1 1,5 1-1,4 1 0,2 107 0,10-135-41,4 0 0,2 0 1,4-1-1,3 0 0,3-1 1,3 0-1,3-2 0,4 0 1,2-2-1,3-1 0,3-2 1,2-1-1,60 74 0,-42-72-29,3-3 0,2-2 0,4-3 0,1-3 0,3-2 0,2-4 0,2-2 0,3-4 0,0-4 0,3-2 0,1-4 0,1-3 0,127 27 1,-112-37 5,1-4 1,1-4-1,0-5 1,0-3-1,0-5 1,0-5-1,-1-3 1,0-5-1,0-3 1,-2-5-1,147-56 1,-132 33 11,-2-5 1,-2-4 0,-3-5-1,-2-4 1,-4-5-1,-2-3 1,-4-5-1,98-106 1,-121 109 55,-4-3 1,-3-3-1,-3-3 1,-5-1-1,-2-3 0,-5-2 1,-4-2-1,-3-2 1,-5-1-1,24-109 1,-32 74-40,-6-1 0,-6-1 0,-5 0 1,-5 0-1,-7 0 0,-5 0 1,-6 0-1,-6 1 0,-5 2 0,-78-228 1,71 272-114,-3 1-1,-4 2 1,-3 2 0,-3 2 0,-4 2 0,-111-128-1,115 153-22,-3 3 0,-2 1 0,-2 3 0,-2 3 0,-1 1 0,-2 3 0,-1 3 0,-2 2 0,-115-40 0,93 47 1,-1 4 0,0 3 0,-1 4 0,-1 4 0,0 4 0,0 3 0,-1 4-1,-111 17 1,74 1 64,0 6 0,2 5 0,1 6 0,2 5 0,-123 61 0,121-41 44,4 5 0,2 5 0,4 5 0,3 5 0,4 4 0,3 5 0,5 4 0,4 4 0,4 4 0,-86 134 0,100-124 42,6 3 1,4 4-1,6 1 0,5 4 1,6 1-1,5 2 1,6 2-1,5 2 1,6 1-1,-8 162 0,28-197-85,5 1 0,5 0 0,4 0 0,4-1 0,4-1 0,4 0 0,5-2 0,62 152 1,-59-183-33,3-2 1,3-1-1,2-1 1,3-3-1,66 74 1,-67-89 3,3-1 0,1-3 1,2-1-1,2-3 1,0-1-1,3-3 0,57 26 1,-57-34 4,1-2 0,1-2 0,1-3 0,0-2 1,1-3-1,0-1 0,1-3 0,0-3 0,0-2 0,-1-2 1,1-3-1,0-2 0,95-24 0,-73 8 26,-1-4 0,-2-4 0,-1-2 0,-1-4 0,-2-3 0,-2-3 0,-1-2 0,71-65 0,-24 9 24,-5-6-1,-5-4 1,127-173 0,-114 121 13,-8-5 0,-6-5 0,-9-4 0,-7-3 0,67-202 0,-108 243 17,-6-2-1,-6-2 0,-6-2 1,-7 0-1,-6-1 1,-6-1-1,-16-238 0,-1 311-4,-2-1 1,-4 2-1,-3-1 0,-42-110 0,41 137-19,-3 1-1,-1 2 1,-3 0-1,-1 1 1,-2 2 0,-2 0-1,-67-67 1,60 73-26,-2 2-1,-2 1 0,0 2 1,-2 2-1,-1 2 1,-1 2-1,-1 2 1,-1 2-1,-1 2 1,0 2-1,-1 2 1,-72-9-1,55 15-9,0 3-1,-1 2 0,1 4 1,0 3-1,0 2 0,0 3 1,1 4-1,1 1 0,-66 27 1,36-5-13,2 3 0,1 5 0,3 4 1,2 3-1,2 4 0,-76 67 1,73-46 62,3 3 1,3 4 0,5 4 0,-130 192-1,144-178 32,4 3-1,4 3 1,5 1-1,-60 206 1,82-211-23,4 2 0,5 0 0,5 1 0,4 0 0,8 159 0,7-186-65,4-1 1,3 0-1,3 0 1,4-2-1,4 0 1,3-2 0,3 0-1,3-2 1,3-2-1,80 116 1,-73-128-14,2-1 0,3-3 0,2-2 0,3-2 1,1-2-1,3-3 0,2-2 0,2-3 0,1-2 0,2-4 0,128 52 1,-114-61 9,0-4 0,2-3 1,0-4-1,1-3 1,1-4-1,-1-3 1,1-4-1,0-4 0,-1-2 1,127-27-1,-101 7 16,-1-4-1,-1-4 1,-1-6-1,-3-3 1,-1-5-1,-3-5 1,125-86 0,-95 45 33,-3-5 1,-5-6 0,-5-4 0,-4-6 0,171-230 0,-206 235 27,-4-3 0,-4-4 0,-6-2 0,-6-2 0,-4-3 0,-6-2 0,37-166 0,-64 205-6,-4-1-1,-4 0 1,-4 0 0,-4-1-1,-3 0 1,-14-93 0,6 125-7,-2 0 0,-3 2 0,-2-1 1,-29-64-1,27 80-4,-2 0 0,-2 2 0,-1 0 1,-1 2-1,-2 1 0,-38-38 0,33 41-5,-2 2 0,-2 1 0,0 1-1,-2 3 1,0 0 0,-58-25 0,42 27-22,-1 1 1,-1 3-1,-1 3 1,-81-12-1,46 16-54,0 5-1,0 4 0,0 3 1,1 5-1,-1 3 0,-107 26 1,79-5-17,2 4 0,2 6 0,2 5 1,1 4-1,3 6 0,2 4 0,3 4 0,3 6 0,-131 114 1,138-99 85,4 5 0,4 3 0,4 4 0,4 3 0,5 4 0,4 3 0,5 3 0,5 2 0,-50 132 0,66-124 1,5 2 0,5 2-1,6 1 1,5 1 0,6 0-1,5 2 1,6 0-1,5 0 1,27 200 0,-11-228-41,4-1 1,5-1 0,4-1-1,4-2 1,57 117-1,-51-138 4,3 0-1,3-3 1,3-2-1,3-2 1,2-2-1,113 103 1,-96-110 11,2-2 0,2-4 0,3-4 1,1-2-1,2-4 0,2-4 1,2-3-1,1-4 0,1-3 0,1-5 1,2-3-1,0-4 0,93 4 1,-69-14-3,-1-5 0,1-5 0,-1-5 0,0-5 0,-2-4 0,0-6 0,-1-4 0,-2-5 0,-1-4 0,110-57 0,-106 36 27,-3-4-1,-2-5 0,-4-4 0,-2-5 1,-4-4-1,90-100 0,-109 98 71,-4-4 1,-3-3-1,-5-3 0,-4-2 0,-4-3 0,81-196 0,-113 230-7,-4-1 0,-2-1-1,-3 0 1,-3-2 0,6-128-1,-18 143-35,-2 0-1,-3 0 0,-2 0 1,-2 1-1,-2 0 0,-3 1 1,-2 0-1,-23-51 1,12 46-13,-1 1 0,-3 1 1,-3 2-1,-1 2 0,-3 1 0,-85-85 1,69 85-43,-2 2 1,-2 3-1,-2 2 1,-1 3 0,-94-43-1,60 41-70,-1 5 0,-1 4 0,-2 4 0,-1 4 0,-1 5 0,-1 4 0,0 5 1,-174 4-1,142 14-26,-1 6 1,2 6-1,0 6 1,2 5 0,1 6-1,2 6 1,2 6 0,2 4-1,3 6 1,-146 96 0,151-78 99,4 5 1,3 5 0,4 4 0,5 5 0,3 4 0,5 5 0,5 3 0,5 4 0,-133 238 0,170-259 34,3 1 0,5 2 0,3 2-1,-40 194 1,64-227-31,2 1-1,3 0 0,3 0 1,2 0-1,4 0 0,2-1 0,3 1 1,3-1-1,20 62 0,-13-68-15,3-1-1,2-1 0,3 0 1,2-3-1,2 0 0,3-2 1,79 91-1,-63-89 14,3-3 0,1-1 0,3-3 0,1-3 0,3-2 0,79 40 0,-57-41 13,1-4-1,1-3 1,2-4 0,1-4-1,1-4 1,0-3-1,2-5 1,-1-3 0,1-5-1,1-3 1,112-14-1,-92-5-4,0-4-1,-2-5 1,-1-4-1,-1-6 1,-2-4-1,105-57 1,-61 16 13,-4-6-1,-3-6 1,178-155 0,-216 157 18,-3-4 0,-5-5 0,91-123 0,-142 162 14,-3-1 0,-3-2 1,-3-2-1,-3-1 0,-3-2 1,-3-1-1,25-98 1,-38 99-42,-4 0 0,-2 0 0,-3-1 0,-4 0 0,-2 0 0,-4 1 1,-3-1-1,-3 1 0,-29-108 0,23 123-50,-2 2 1,-2 0-1,-3 1 1,-2 1-1,-2 1 0,-3 2 1,-1 1-1,-3 1 1,-1 2-1,-2 1 0,-3 2 1,-63-52-1,50 55-36,-2 2-1,-1 3 1,-2 2 0,0 3 0,-2 3-1,-1 2 1,-1 2 0,-1 4-1,-1 2 1,-81-8 0,37 13-64,-1 4 1,1 5-1,-1 4 1,1 6-1,-148 30 1,132-11 119,1 5 0,2 6-1,2 5 1,2 5 0,2 5 0,3 5 0,2 5 0,3 5 0,4 4 0,-171 157 0,194-151 90,4 3 1,4 3 0,3 4-1,5 2 1,-66 122 0,86-128 11,4 2 0,4 2 0,3 2 0,5 1 0,4 1 0,-19 138 0,36-163-51,2 0 0,3 1 0,3-1 0,4 0 0,13 73 0,-7-90-26,1 0 0,3-1 0,2-1 0,2-1 0,2 0 0,2-2 0,36 54 0,-23-49 1,2-3 1,3-1-1,1-1 1,2-3 0,2-2-1,2-1 1,2-3-1,1-2 1,76 39 0,-32-28 20,1-3 0,2-5 0,2-5 0,174 36 0,-140-45-37,0-6 1,1-6-1,0-6 1,1-5-1,-1-7 1,0-5-1,-1-7 1,0-5-1,-2-6 1,-1-6-1,-2-5 0,230-106 1,-227 78 24,-3-5 1,-3-6-1,-4-5 0,-4-6 1,-4-4-1,-4-5 0,120-141 1,-179 179 59,-2-3 0,-3-1 1,-3-3-1,48-102 1,-68 117 9,-3 0 0,-1-2 0,-3 0 0,-3 0 0,-2-1 0,8-111 0,-18 104-37,-3-1 1,-2 1-1,-3-1 0,-3 2 1,-3-1-1,-2 2 0,-3 0 1,-3 1-1,-54-111 0,52 127-42,-3 1-1,-1 2 0,-2 0 0,-2 2 1,-1 2-1,-2 0 0,-1 3 1,-2 1-1,-2 1 0,-1 2 0,-1 2 1,-1 2-1,-60-28 0,38 29-63,-1 2-1,-2 3 0,0 3 0,0 3 0,-2 3 0,1 3 1,-1 3-1,-126 7 0,102 6-77,0 3 0,1 5-1,0 3 1,2 5 0,1 3 0,-90 42-1,89-27 9,3 4 0,2 3 0,2 5 0,2 3 0,3 3 1,3 4-1,2 3 0,4 3 0,-90 116 0,108-117 133,3 1 0,2 3 1,4 1-1,4 2 1,2 2-1,4 2 0,4 0 1,3 2-1,3 1 1,5 0-1,-9 103 0,22-137 23,3 0 0,2 0 0,3 0-1,1-1 1,22 90 0,-17-104-6,1 0 0,2-1-1,1 0 1,2-2 0,1 0 0,2 0 0,0-2-1,42 47 1,-27-40 0,2-1-1,1-2 0,2-2 1,1-1-1,1-2 0,1-2 1,47 21-1,-29-20-5,1-3 0,2-3 0,0-2 1,119 18-1,-81-25-22,1-5-1,0-5 1,0-4 0,-1-4 0,1-5-1,186-45 1,-133 14 20,-3-8 0,-2-6 0,-2-6 0,-4-7 0,-2-6 0,-4-7 0,-3-5 0,-5-6 0,-4-6 0,154-154 0,-223 195 47,-3-3 1,-3-1-1,-3-3 1,-2-2 0,38-77-1,-64 104 14,-2-1 0,-1-1 0,-3-1-1,-1 0 1,-2 0 0,-2-2 0,-2 1-1,-2-1 1,-2 1 0,-4-78 0,-4 79-49,-1-1-1,-2 1 1,-2 0 0,-2 1 0,-2 0 0,-2 1-1,-1 0 1,-2 2 0,-2 0 0,-1 1 0,-2 2-1,-2 0 1,-1 1 0,-2 2 0,-1 1 0,-2 1-1,0 2 1,-2 1 0,-2 2 0,0 1 0,-1 2-1,-61-27 1,35 23-29,-1 4 1,-1 2-1,-1 4 0,0 2 0,-129-11 0,84 20-120,0 5 0,-206 25 0,195-4-44,1 5 0,1 6 1,1 5-1,3 5 1,1 5-1,2 5 1,2 5-1,3 4 1,-134 101-1,126-73 52,4 5-1,4 5 1,4 4-1,5 5 0,5 4 1,4 4-1,-122 209 1,159-228 110,-64 166 1,91-192 25,4 0 0,3 1 0,-14 104 1,28-128-4,2-1 1,1 1 0,3-1 0,2 1 0,2-1 0,13 59-1,-8-69-3,1 0-1,2-1 1,1-1 0,1 0-1,2-1 1,2 0-1,1-2 1,40 50-1,-34-52-4,1-1 0,1-1-1,2-1 1,0-1 0,2-2 0,1-1-1,65 32 1,-52-34-7,1-2 1,0-2-1,1-2 1,1-2-1,78 9 1,-38-15-8,1-4 1,-1-3-1,0-5 1,0-3 0,0-5-1,141-39 1,-89 10 31,-2-6 0,-3-7 0,-2-5 0,156-97 1,-146 67 123,-4-7 0,-5-6 0,170-167 1,-219 184 3,-3-4 1,-5-3-1,125-197 0,-171 237-57,-2-2 0,-3-1 0,-2-2 0,-3 0-1,-2-1 1,-3-1 0,-3-1 0,-2 0-1,4-85 1,-15 107-35,-2 1 0,-2-1 0,-2 0 0,-1 1 0,-2-1 0,-2 2 0,-1-1 0,-2 2 0,-2-1 0,-39-68 0,30 67-50,-1 1 1,-3 2-1,0 0 1,-3 2-1,-1 2 1,-1 0-1,-1 2 1,-2 2-1,-55-33 0,36 31-91,0 2-1,-2 3 0,0 3 0,-2 2 1,0 2-1,-1 3 0,-1 3 0,0 3 1,-89-4-1,50 12-158,0 4 0,0 4 0,0 4 0,1 5 0,-105 31 0,94-13 131,1 4 0,3 4 1,1 6-1,3 3 0,2 6 1,2 3-1,3 5 1,3 4-1,-137 133 0,158-129 158,3 4-1,3 2 1,4 3-1,-78 138 1,99-144 21,3 2 1,4 1 0,3 2-1,3 1 1,-27 148 0,44-161-37,3 1 0,2-1 1,4 1-1,8 72 1,-1-90-33,2 0 1,2-1-1,3 0 1,1-1-1,3-1 0,25 50 1,-18-52-19,2-1-1,2-1 1,2-2 0,2-1 0,2-2 0,1-1-1,2-1 1,2-2 0,1-2 0,2-2 0,1-1-1,1-3 1,2-1 0,0-3 0,2-1 0,0-3-1,2-2 1,98 23 0,-85-29-5,1-4 0,0-2 0,0-3-1,0-3 1,0-3 0,117-19 0,-102 5 21,-2-4 0,0-2 1,-2-4-1,142-73 0,-120 45 52,-2-5 0,-3-3 0,91-82 0,-76 49 188,178-210 0,-176 170-15,-7-5-1,-5-4 0,-7-4 0,-7-4 1,106-270-1,-148 308-143,-5-2 1,-5 0-1,-5-2 1,-6-2-1,-5 1 1,-5-2-1,-5 0 1,-22-233-1,7 279-61,-4 1 0,-3 1 0,-3 0 0,-4 1 0,-2 2 0,-4 0 0,-48-82 0,51 107-62,-3 1 0,-1 1 0,-3 2 0,-1 1 1,-2 2-1,-2 1 0,-1 2 0,-2 2 0,-1 2 0,-1 2 1,-56-28-1,46 33-71,0 3 1,-2 2 0,0 2 0,-1 3 0,0 3-1,-1 2 1,-1 3 0,1 2 0,-1 2-1,0 4 1,-88 11 0,46 3-34,0 5 1,2 4-1,0 4 0,2 5 1,-166 81-1,150-54 97,2 4 0,4 6-1,2 4 1,4 5-1,3 4 1,4 4 0,-162 195-1,159-154 86,5 4-1,6 4 0,5 4 0,8 3 0,-108 295 0,143-325-37,6 1-1,4 1 1,5 2-1,6 0 1,-5 195-1,24-242-4,2-1-1,4 1 0,3-1 0,27 98 0,-22-117 3,2-1 0,2-1-1,2 0 1,2-2-1,3 0 1,51 67-1,-48-76 8,2-1 0,2-2 0,1-1 0,2-2 0,0-1 0,3-3 0,0 0 0,1-3 1,2-2-1,51 21 0,-43-25 7,1-1-1,0-3 1,2-2 0,-1-2 0,1-3 0,1-2 0,-1-3 0,97-7 0,-62-7 28,0-4 0,-1-3 0,-1-4 0,-1-5 0,138-62 0,-89 23 62,-2-6 1,195-143-1,-195 116 38,-5-6 0,-4-5 1,-6-6-1,-4-4 0,-6-6 0,-6-4 0,96-162 1,-141 193 15,-5-2 1,-4-2-1,-4-2 0,45-175 1,-68 192-72,-4-2 0,-4 0 1,-4 0-1,-4-1 0,-4 0 0,-13-115 1,-2 108-61,-3 0 1,-6 1 0,-3 1 0,-5 1-1,-3 2 1,-5 1 0,-4 2 0,-4 2-1,-99-142 1,98 168-71,-2 3-1,-3 2 1,-2 2-1,-3 2 1,-92-65-1,97 83-32,-2 2-1,-1 3 0,-1 2 0,-2 3 1,-1 2-1,-1 3 0,-73-15 0,74 25 5,0 2-1,-1 4 0,0 1 1,0 4-1,1 2 0,-1 3 1,0 2-1,1 4 0,0 1 1,1 4-1,1 1 0,1 4 1,0 2-1,-87 49 1,84-37 29,1 4 1,1 2 0,3 2 0,2 3 0,1 2 0,3 2-1,2 2 1,2 2 0,3 3 0,2 0 0,3 3 0,-48 103-1,47-72 2,5 2-1,3 2 1,-27 154-1,38-119-34,5 1-1,3 165 1,14-190 4,4-1 0,5-1 0,4 0 0,5-1 0,5-1 0,48 125 0,-49-163 52,4 0 1,2-2 0,3-2 0,3-1 0,2-1-1,3-3 1,2-1 0,2-2 0,2-3-1,84 67 1,-80-79 45,2-2-1,1-3 1,1-2-1,2-2 1,1-3-1,1-3 1,0-2-1,2-3 0,0-2 1,1-4-1,1-2 1,-1-3-1,1-2 1,68-6-1,-54-4 24,-1-3-1,-1-3 0,0-3 1,-1-4-1,-1-3 0,-1-4 0,-1-2 1,-1-4-1,-2-3 0,-1-2 1,80-60-1,-68 36 80,-3-2 0,-3-4 1,-3-3-1,-3-3 0,-4-3 0,57-87 0,-82 103 12,-2-2-1,-4-1 0,-2-1 1,-2-2-1,-4-1 0,-3-1 1,-3-1-1,-2-1 1,8-85-1,-19 57-36,-4 0 0,-4 0 0,-5 1 0,-4-1 0,-4 2 0,-55-188 0,31 166-132,-5 2 1,-5 2-1,-5 2 0,-5 3 1,-79-110-1,52 101-248,-4 4-1,-177-173 1,192 219-21,-2 2 1,-3 4 0,-3 4-1,-154-82 1,188 116 134,-2 2 1,0 3-1,-1 2 0,-1 2 1,-1 2-1,-81-8 0,90 18 94,0 2-1,-1 1 1,1 3 0,0 1-1,0 3 1,1 2 0,-1 1-1,-52 20 1,45-9 54,0 3 0,2 1-1,1 3 1,1 2 0,2 2 0,0 2 0,-43 43 0,41-31 19,3 3 0,2 1 1,2 2-1,2 2 0,-57 108 0,53-71 32,5 1-1,3 2 0,5 1 0,-33 179 1,39-115 9,7 1 0,5 200 1,15-220-36,6-1 1,7 0 0,5-1 0,6-1 0,6-1 0,98 251 0,-93-302-15,4-3 0,3-1 0,3-2 0,99 121-1,-99-145 4,2-2-1,3-2 1,1-3 0,3-1-1,2-4 1,96 54-1,-98-67 21,2-2 0,0-4 1,2-2-1,1-2 0,0-4 0,1-2 0,1-2 0,0-4 0,0-2 1,1-3-1,-1-3 0,1-3 0,-1-3 0,0-2 0,0-4 0,-1-1 1,-1-4-1,0-3 0,-1-2 0,-2-2 0,0-4 0,-2-2 0,-1-2 0,70-54 1,-63 35 88,-2-2 1,-3-3 0,-2-3 0,-3-2 0,-3-3-1,61-98 1,-78 105 5,-2-1 0,-2-2-1,-3-1 1,-3-1-1,-3 0 1,-2-2 0,-3 0-1,8-90 1,-18 73-11,-5 0-1,-3 0 1,-3 1-1,-4-1 1,-3 2 0,-4-1-1,-50-140 1,19 98-68,-5 2-1,-5 3 1,-5 2 0,-85-115 0,87 145-89,-2 4 0,-5 2 0,-3 3 0,-2 4 0,-5 2 0,-138-96 0,155 127-88,-1 3-1,-2 2 0,-1 3 1,-1 3-1,-1 3 0,-2 3 1,0 2-1,-1 4 0,-1 3 1,-103-5-1,92 17-15,0 3 0,0 5 0,0 3 0,1 3 0,0 4 0,2 3 0,0 4 0,1 4-1,2 2 1,-121 68 0,110-46 123,1 4 0,3 3 0,3 4 0,2 3 0,4 4 0,2 2 0,4 4 0,-78 113 0,72-76 49,5 4 0,5 2-1,-49 129 1,51-86 59,-78 330 0,113-361-43,6 1 0,5 2-1,6-1 1,6 2 0,21 204 0,-6-255-21,4 0 0,4-2 0,56 155-1,-50-177-8,3-1-1,2-2 1,3-1-1,2-1 0,72 86 1,-68-98 12,2-2 0,1-2 0,2-2 0,2-1 0,1-3 0,1-2 0,2-2 0,1-2 0,2-2 0,0-3 0,1-2 0,1-3 0,1-1 0,104 13 0,-72-22 17,-1-3-1,1-5 1,-1-3-1,1-4 1,-2-4-1,1-4 1,-2-3-1,0-4 1,124-52-1,-73 15 75,-2-6-1,-3-6 0,-4-5 0,212-169 1,-213 140 145,163-176-1,-211 194 2,-4-3-1,117-191 0,-152 213-113,-4-2 0,-2-1-1,-3-1 1,-4-2-1,19-88 1,-33 103-50,-3-1 1,-2-1-1,-3 1 0,-2-1 0,-4 0 0,-2 0 1,-15-78-1,3 66-46,-4 0 0,-3 1 0,-3 1 0,-3 1 0,-49-88 0,31 79-81,-4 3 0,-3 1 0,-3 3-1,-68-67 1,77 91-85,-2 2 0,-2 2 0,-2 3 0,-2 2 0,-2 2 0,-1 3 0,-1 3 0,-2 2 0,-1 3 0,-112-31 0,110 45-74,-1 2 1,0 3 0,0 3 0,-1 3 0,1 3-1,0 3 1,-1 3 0,2 2 0,-1 4 0,-117 38-1,84-15-30,1 4 0,2 5-1,2 4 1,2 4 0,2 3-1,-91 77 1,93-59 192,4 4 1,3 3-1,3 4 0,4 3 1,5 3-1,3 3 0,4 3 1,-75 161-1,88-147 102,5 1-1,5 2 0,6 1 1,4 2-1,5 1 1,5 1-1,6 1 1,2 124-1,13-151-10,4 0 0,4 0 0,4-1 0,28 100 0,-21-122-13,2-1 0,4-1-1,2-2 1,3-1 0,73 110 0,-60-116 8,2-2 0,2-2 0,3-2 0,2-2 1,2-3-1,2-2 0,3-3 0,1-3 1,1-2-1,3-3 0,0-3 0,2-3 1,2-3-1,0-3 0,1-3 0,2-4 1,82 10-1,-66-18-6,0-4 0,0-3 1,0-5-1,163-27 0,-146 9 24,0-5-1,-2-5 1,161-71-1,-138 40 93,-4-4-1,-2-6 1,-3-5-1,-4-6 1,-4-4 0,165-170-1,-201 178 42,-4-3 0,-4-4 0,96-162 0,-119 170-52,-4-2 1,-4-1 0,-3-2 0,40-171-1,-50 138-46,-5-2 0,-5 0 0,-6 0 0,-5-1 0,-27-231 0,11 256-88,-3 2 0,-5 0 0,-4 1 0,-3 1 0,-5 2 0,-3 1 0,-94-154 0,102 197-60,-1 1 0,-3 2 0,-1 1 1,-2 1-1,-1 3 0,-3 1 0,0 2 0,-3 1 0,0 3 1,-2 1-1,-1 3 0,-100-40 0,94 48-72,0 3-1,-1 1 1,-1 4-1,0 2 1,-1 2-1,-71 1 1,57 8-68,-1 3 1,1 3-1,1 3 1,-105 32-1,78-11-17,1 5 0,2 4 0,1 3 0,3 5 0,2 4 0,2 3 0,-84 75 0,75-48 110,4 4 0,5 3 0,3 4 0,4 4-1,5 3 1,-61 114 0,64-86 143,5 3 0,7 2 1,5 3-1,-62 265 0,93-298 18,4 2-1,5-1 1,5 2-1,4-1 1,5 1 0,23 168-1,-11-206-25,2 0-1,4-1 0,2-1 1,43 91-1,-38-107-16,2-1-1,2-1 1,2-2-1,3-1 1,78 82-1,-70-88 1,2-2-1,1-1 1,1-3-1,3-2 1,0-3-1,2-1 1,87 34-1,-72-40-1,1-2 0,0-3 0,2-3 0,0-3 0,128 4 0,-94-17 1,0-4-1,-1-5 1,0-4-1,-1-5 1,-1-5-1,0-4 1,-3-4-1,173-82 1,-164 61 102,-4-5 1,-1-4-1,-4-5 1,175-155 0,-221 173 32,-2-3-1,-3-2 1,-2-1 0,-2-3 0,-3-2 0,-3-1 0,-2-2-1,-3-1 1,35-100 0,-49 102-29,-4 0 0,-2-1 1,-2 0-1,-4-1 0,-2 0 0,-7-90 1,-7 38-21,-5 1 1,-49-182 0,27 163-177,-6 2 1,-6 2-1,-5 2 1,-6 2-1,-6 4 1,-5 2-1,-165-211 1,168 252-124,-3 3 0,-4 3 0,-2 4 1,-136-93-1,139 115-34,-2 3 0,-2 3 0,-1 3 0,-2 4 0,-160-43 1,146 56 3,-1 4-1,0 4 1,-1 4 0,0 5 0,0 4 0,0 4 0,0 5 0,1 3 0,0 5 0,-181 56-1,179-38 187,0 5 0,3 3-1,1 5 1,3 3 0,2 5-1,3 3 1,2 5-1,3 2 1,3 5 0,-72 83-1,62-48 30,4 4 0,6 3-1,4 4 1,6 3-1,5 2 1,5 4 0,6 1-1,5 3 1,6 2-1,-26 149 1,51-189 79,4 1 0,4 0-1,4 0 1,5 1 0,19 156 0,-9-183-36,3-1 1,3 0 0,2-1 0,4-1-1,2-2 1,3 0 0,2-2 0,61 90-1,-48-91-4,3-3-1,1-2 0,4-2 0,1-2 0,2-3 1,3-1-1,1-4 0,2-2 0,96 47 0,-95-58 17,1-3 1,2-2-1,0-4 0,1-2 0,1-3 0,0-3 0,1-3 1,0-3-1,1-2 0,84-8 0,-68-4-2,0-5-1,0-3 1,-2-4-1,0-3 1,78-34-1,-65 16 26,-3-5-1,-1-3 1,150-108-1,-142 79 57,-2-5 0,-5-3 0,-3-4 1,-4-5-1,-5-2 0,-4-5 0,91-157 0,-110 155-3,-5-3 1,-4-1-1,-6-3 0,-4-1 0,-4-2 0,-6-1 0,-5-2 0,-5 0 0,-6-1 0,-4 0 1,-6-1-1,-4 0 0,-6 1 0,-41-206 0,15 180-137,-6 2-1,-6 2 0,-124-257 1,115 292-147,-5 4 0,-4 2 0,-4 3 0,-4 3 0,-120-120 1,137 161-26,-3 2 1,-1 3 0,-3 2 0,-90-50 0,105 71 67,0 1 1,-2 3 0,-1 1-1,0 3 1,-1 3 0,0 1 0,-66-6-1,51 14 28,1 3-1,-1 3 0,1 3 0,0 3 0,0 2 0,-87 27 0,52-6 24,1 5 1,3 3-1,-120 69 0,92-35 50,4 5 0,3 5-1,4 5 1,4 5-1,-175 193 1,178-160 72,5 5 0,6 4 1,6 4-1,-127 271 0,150-259 42,6 4 0,7 2 0,7 2 0,6 2 1,8 1-1,-17 258 0,45-313-48,5 0 0,4 0 1,29 157-1,-20-195-45,2-1 1,4-1-1,3 0 0,3-2 1,2 0-1,48 78 1,-43-94-3,2 0 0,2-3 0,1-1 0,3-2 0,2-1 0,1-3 0,2-1 0,2-2 0,72 40 0,-60-43 16,2-3 1,2-2-1,0-4 0,1-2 1,2-3-1,0-3 0,122 14 1,-95-25 12,-1-4 0,0-5-1,0-3 1,0-4 0,-1-5 0,-1-3 0,0-4 0,-2-4 0,113-51-1,-82 22 4,-1-4-1,-4-6 0,-3-5 0,-2-4 1,192-175-1,-221 173 47,-5-4-1,-2-3 1,-5-3 0,-3-2-1,-4-4 1,91-186 0,-122 209 26,-4-2 1,-3-1-1,-3 0 0,16-102 1,-29 112-17,-2 0-1,-3 0 1,-3 0-1,-3-1 1,-19-109 0,9 112-83,-2 0 1,-4 0-1,-1 2 1,-4 0-1,-2 2 1,-2 1-1,-3 1 1,-2 1-1,-2 2 1,-3 2 0,-2 1-1,-2 2 1,-2 2-1,-2 2 1,-2 2-1,-1 2 1,-2 2-1,-2 3 1,-72-36-1,48 36-114,-2 4-1,-1 3 0,-1 3 0,-1 5 1,-1 2-1,0 5 0,-1 2 1,-105 4-1,68 9-201,-1 5-1,1 6 1,1 5 0,1 5 0,-131 44-1,125-24 141,1 5 0,3 6 0,2 5 0,2 5 0,4 6-1,3 4 1,3 4 0,-140 138 0,166-137 251,3 4 1,5 3-1,3 4 0,4 2 1,4 3-1,5 3 1,4 2-1,4 2 0,5 2 1,-36 133-1,61-164-47,3 1 0,4 1 0,2 1 0,5-1 0,2 1 0,8 82-1,0-109-25,2 0 1,2-1-1,2 0 0,3-1 0,1 0 0,3-1 0,1-1 0,3-1 0,1 0 0,38 53 0,-29-56-7,2-2-1,1-1 1,3-2 0,0-1 0,65 45 0,-44-41 11,3-3 1,1-2-1,102 40 1,-53-35 28,2-6 1,1-4 0,1-5-1,203 16 1,-195-34 1,-1-5 1,1-6-1,-1-5 0,0-6 1,-1-5-1,-1-5 0,-1-5 1,-2-6-1,165-73 0,-189 64 4,-2-3 0,-3-5 0,-2-3 0,143-121-1,-166 118-1,-2-3-1,-3-2 1,-3-3-1,-3-2 1,-3-3-1,45-84 1,-64 96 16,-4 0 0,-2-2 0,-3-1 0,-2-1 0,-4 0-1,-2-1 1,-3-1 0,-3 0 0,-2-1 0,-5-69 0,-5 61-33,-3 0 1,-4 0-1,-3 1 1,-3 0-1,-3 2 0,-4 0 1,-2 1-1,-58-107 1,42 106-76,-2 1 1,-4 3 0,-3 1 0,-2 3 0,-3 2 0,-3 3 0,-3 2-1,-1 3 1,-4 3 0,-96-57 0,94 68-144,-2 3-1,-1 4 1,-2 2 0,-1 4 0,-1 3-1,-1 4 1,-1 2 0,-1 5 0,0 2-1,-154 1 1,141 16 20,0 4-1,1 5 1,1 3 0,0 4 0,2 3-1,0 5 1,2 4 0,2 3 0,-103 62-1,89-40 274,3 5-1,3 4 1,3 4-1,3 4 1,3 3-1,4 4 1,-76 104-1,106-120 51,3 3 0,4 1 0,2 2 1,4 2-1,3 1 0,3 1 0,-24 103 0,38-114-77,4 1 0,3 0 0,2 1 0,4 0 0,3 0 1,2 0-1,4 0 0,2 0 0,23 85 0,-7-71-75,4-2 0,3 0 0,3-3 0,4-1 0,3-1 1,4-3-1,2-1 0,4-3 0,116 122 0,-101-126-28,2-2 0,4-4 0,1-3 0,3-3-1,3-3 1,1-4 0,2-3 0,2-4 0,96 29 0,-72-37 4,1-5 1,2-5 0,0-4-1,0-6 1,2-4-1,-1-5 1,167-21-1,-128 0 11,-1-8-1,-1-6 0,-2-7 0,-2-5 1,141-68-1,-173 61 35,-2-5 0,-3-4 0,-3-6 0,-3-3 0,-3-6 0,147-145 0,-187 161 33,-3-3 0,-2-3 0,-3-2 0,-4-2 0,-2-2 0,-4-2 0,-3-1 0,-4-2 0,-2-2 0,32-131 0,-52 148-3,-2 0 0,-3 0 0,-3 0 0,-2-1 0,-4 0 0,-2 1 0,-17-92 1,5 83-30,-3 0 1,-4 1 0,-2 1 0,-3 2-1,-4 1 1,-39-64 0,23 57-33,-2 1 0,-4 3 1,-3 2-1,-3 2 1,-3 4-1,-2 2 0,-3 3 1,-2 3-1,-2 3 0,-3 3 1,-124-58-1,91 61-102,-1 5 0,-3 5 0,0 4 0,-2 5 0,-1 6 0,-1 4 0,-197 0 0,158 19-46,-1 6 0,2 8 1,0 6-1,1 7 0,-190 63 1,212-47 118,2 5 1,2 6 0,3 5 0,3 5-1,3 6 1,3 5 0,-149 131-1,182-133 106,3 4 0,4 3 0,-117 169 0,141-174 13,5 3 0,2 2 0,5 2 0,-57 177 0,78-195-69,3 1 0,3 0 1,3 1-1,3 0 0,3 0 0,3 1 1,3-1-1,3 0 0,3 0 0,3 0 1,3-1-1,3-1 0,3-1 0,2-1 1,59 112-1,-43-109-20,4-1 0,2-2 1,4-2-1,2-2 0,2-3 0,3-2 0,3-2 1,1-3-1,3-3 0,2-2 0,77 39 1,-61-43 30,1-3-1,2-5 1,1-3 0,2-3 0,1-5 0,0-3 0,2-4 0,0-4 0,130 0 0,-103-15-14,0-6 0,0-4 1,-2-6-1,0-4 0,176-61 0,-132 25 6,-3-7 0,-3-7 0,179-114 0,-204 105 29,-3-7 0,-5-4 0,114-114 1,-169 141 20,-3-2 0,-3-3-1,-2-2 1,-5-3 0,-2-2 0,49-106 0,-77 135 20,-3-1-1,-2-1 1,-2-1 0,-3 0-1,-1-1 1,-3 0-1,-3-1 1,-1 1 0,-3-1-1,-3 0 1,-12-83-1,2 77-37,-1 1-1,-4 1 0,-2 0 1,-2 1-1,-3 2 1,-3 0-1,-1 2 0,-4 1 1,-73-95-1,55 88-58,-2 3 0,-3 2 0,-2 3-1,-2 2 1,-2 2 0,-78-43 0,61 46-46,-1 4 1,-3 4-1,0 3 0,-174-43 1,154 55-48,-1 4 1,-1 5-1,0 5 1,0 4-1,0 4 1,-1 6 0,1 3-1,1 5 1,1 5-1,-105 34 1,94-15-85,2 5 1,2 4-1,2 5 1,3 5-1,2 5 1,3 3 0,3 5-1,3 4 1,-108 113-1,120-102 203,4 4 0,4 3 0,4 2 0,4 4 0,4 3 0,5 2 0,5 3 0,4 1 0,-46 161 0,71-183 82,3 0-1,4 1 0,-6 160 0,21-185-63,2 0 0,3 0 1,3-1-1,2 0 0,3 0 0,26 73 1,-18-78-38,3-2 1,1 0-1,4-2 1,1 0-1,3-3 1,1 0-1,3-3 1,59 59-1,-45-57 14,3-2 0,2-3-1,1-2 1,2-3 0,2-2 0,99 42-1,-67-42 5,2-4-1,1-4 0,2-4 0,0-4 0,1-5 0,0-4 0,1-5 0,1-4 0,-1-4 0,120-19 1,-71-4 1,0-7 0,-2-7 0,-2-5 1,-2-8-1,-3-5 0,213-120 0,-175 70 31,-4-7-1,-6-8 0,-5-8 1,185-188-1,-80 19 165,-212 227-36,-4-3-1,59-111 1,-85 133-40,-1-1 1,-4-2-1,-1 0 1,18-91-1,-29 99-39,-3 1 0,-2-1 0,-2 0-1,-2 0 1,-2 0 0,-12-64 0,1 50-52,-2 0 0,-4 2 0,-2 0 0,-2 1 0,-4 1 0,-1 1 0,-3 2 0,-3 1 0,-44-54 0,19 35-56,-4 2 0,-3 4 0,-3 2 0,-2 3 0,-121-79 0,120 95-61,-2 3 0,-1 3 0,-2 4 0,-2 3 0,-1 3 0,-1 5 1,-2 2-1,0 4 0,-151-14 0,144 30-22,1 4 1,-1 3 0,1 4-1,1 4 1,-1 4 0,2 4-1,1 4 1,0 3-1,3 5 1,0 2 0,-151 90-1,152-73 64,2 5-1,3 2 0,2 4 0,3 4 1,3 2-1,3 3 0,3 3 0,4 3 1,3 2-1,-86 164 0,97-151 68,5 2 0,5 1 1,3 3-1,4 0 0,5 2 0,5 0 0,3 1 1,-1 167-1,17-188-24,3 0 0,5 0-1,2-1 1,4-1 0,3 0 0,4-1 0,3-1 0,4-1 0,2-2-1,4-1 1,69 106 0,-60-116-16,2-2 0,3-2 0,2-2 1,3-3-1,2-2 0,2-2 0,2-3 0,2-3 0,2-3 0,2-2 0,1-3 0,78 28 0,-68-36-1,2-4-1,0-3 1,2-3-1,0-4 1,1-4-1,-1-3 0,84-4 1,-62-9 4,1-4 1,-2-4-1,0-5 1,-1-5 0,102-38-1,-70 12 13,-2-7 0,-2-4 0,144-96-1,-128 60 25,-4-6-1,151-144 0,-166 125 34,176-221 0,-221 237-4,-6-3 1,109-212-1,-143 236-25,-5-2 1,-3-2-1,-4 0 0,27-149 0,-45 165-18,-3-1 0,-4-1 0,-2 1 0,-4 0 0,-4 0 0,-19-104 0,15 135-33,-1 0-1,-2 1 1,-2 0-1,-2 1 0,-2 1 1,-1 1-1,-2 1 1,-2 0-1,-2 2 1,-1 1-1,-2 1 1,-1 1-1,-2 2 0,-1 1 1,-1 1-1,-2 2 1,0 2-1,-2 1 1,-1 2-1,-44-18 1,21 16-98,-1 3 1,-1 3-1,-1 2 1,-1 4 0,0 2-1,-1 3 1,0 3-1,0 3 1,0 3-1,-89 13 1,42 3-126,1 5 1,0 5-1,3 5 1,0 4-1,-127 63 1,120-41 171,2 5 0,3 4 0,4 6-1,2 4 1,4 5 0,4 5 0,3 3 0,-119 149 0,146-153 126,4 4-1,4 1 1,4 4-1,4 1 1,4 3-1,5 2 1,4 2-1,5 1 1,4 1-1,-22 154 1,43-187-21,4 0 0,2 0 0,4 0 0,2 0 0,4 0 0,28 123 0,-22-148-37,1-1-1,2-1 1,3 0-1,1-1 0,2-1 1,2-1-1,2-1 1,1-1-1,2-2 1,66 67-1,-61-74-7,1-2 0,1-2-1,1-1 1,2-1 0,0-3-1,2-1 1,0-2 0,66 22 0,-50-26-4,0-1 0,1-3 0,0-3 0,1-2 1,116-4-1,-84-9-2,-1-4 0,0-3 0,115-35 0,-85 12 2,204-94 0,-150 44 63,-5-8 0,-4-7 0,-5-7 0,-5-7-1,-5-7 1,265-281 0,-338 317 63,-3-4 0,-4-3 0,68-124 0,-112 170-11,-2-2 0,-3 0 0,23-84-1,-35 99-29,-2 1 0,-2-2-1,-1 1 1,-1-1-1,-3 1 1,-4-49-1,1 59-38,-1 0 0,-1 1 0,-1 0 0,-2 0-1,0 1 1,-1 0 0,-2 0 0,0 1-1,-1 0 1,-29-37 0,21 34-19,-2 1 0,-1 2 0,-1 0 0,-1 1 0,0 2 0,-2 0 0,-46-24 0,13 16-38,0 2-1,-2 2 1,-1 4-1,0 2 1,-2 3-1,1 3 0,-119-6 1,76 16-165,0 5 0,1 4 0,0 5 0,0 4 0,2 5 0,0 5 0,-113 45 0,88-21-22,3 6 1,3 6 0,2 4-1,3 6 1,-115 95-1,152-104 214,3 5-1,4 2 1,2 4-1,4 3 1,3 2-1,-106 176 1,145-209 14,2 1 0,3 1 1,1 1-1,3 0 0,2 2 0,-15 95 1,26-111-16,1 0 1,2 1-1,2-1 1,1 0-1,2 0 1,1 0-1,2-1 1,1 1 0,2-1-1,28 65 1,-21-67-7,0-1 1,3 0-1,0-1 1,2-1 0,1-1-1,2-1 1,0-2-1,47 39 1,-32-36 12,0-1-1,2-2 1,1-2 0,0-2-1,92 33 1,-58-33 14,2-2 1,0-4-1,1-3 0,0-4 1,1-4-1,-1-2 1,146-16-1,-115-3 19,0-5 1,-2-5-1,-1-4 0,-2-5 0,-1-5 1,-1-4-1,-3-5 0,-3-4 0,-1-4 1,-3-5-1,-3-3 0,-3-5 0,135-137 1,-175 157 67,-3-2-1,-3-2 1,-2-2 0,-2-1 0,-3-2 0,29-66 0,-46 83-11,-2-1 0,-3 0 0,-1 0 0,-2-1-1,-2-1 1,-1 0 0,-3 0 0,-2 0 0,-2 0 0,-7-58 0,-3 35-6,-3 1 0,-3 0 0,-42-107 0,8 54-67,-67-116 1,48 114-163,-6 4 0,-162-198 1,163 232-44,-4 4-1,-4 3 1,-2 4 0,-96-63 0,117 95-31,0 2 1,-3 4-1,-1 2 1,-1 3-1,-2 3 1,0 4-1,-2 2 1,0 4-1,-1 2 1,-1 4-1,-141-3 1,121 18-78,0 4 0,0 4 0,1 4 1,1 4-1,1 4 0,1 4 0,2 4 1,-121 61-1,101-36-8,2 5 1,3 5-1,3 4 0,4 4 0,2 4 1,-86 97-1,108-98 280,4 4-1,3 3 1,5 3-1,3 2 1,-62 132-1,82-137 156,3 1 0,5 2 0,3 0 1,4 2-1,3 1 0,-8 138 0,23-145-30,3 0 0,5 0-1,3-1 1,22 107 0,-15-128-62,3-2 0,2 0 1,3-1-1,3-1 0,2-1 1,46 72-1,-37-77-4,2-2 0,3-2 0,1-1 0,3-2 1,1-3-1,2-1 0,2-3 0,2-1 0,1-4 0,1-1 0,2-3 1,1-2-1,1-3 0,79 22 0,-56-24 23,0-5 0,1-2-1,1-4 1,0-4 0,0-4 0,1-3 0,-1-4-1,0-3 1,0-4 0,108-29 0,-80 7 28,-2-4 0,-1-6 1,-2-4-1,-3-4 0,-2-6 0,-3-3 0,-2-5 1,-3-3-1,-3-5 0,82-86 0,-93 77 95,-3-3 0,-4-3 0,-4-3 0,-4-3 0,-5-2 0,-3-3-1,-5-3 1,-4-2 0,-5-1 0,37-143 0,-51 120-28,-5-1 1,-6-1-1,-6-1 1,-11-256-1,-12 239-131,-6 0-1,-7 1 1,-7 1-1,-55-158 1,47 191-188,-6 1 0,-4 2 1,-5 3-1,-4 2 0,-5 3 0,-4 3 1,-5 3-1,-4 3 0,-4 3 0,-3 4 1,-5 4-1,-2 4 0,-183-118 0,181 140-420,-2 5 0,-3 4-1,-1 5 1,-196-56-1,207 77 151,0 3-1,-2 4 1,0 5-1,0 3 1,0 4-1,-112 12 0,102 4 199,0 5-1,1 3 1,1 5-1,1 4 1,2 5-1,2 3 1,-175 103-1,161-73 263,2 4-1,4 4 1,3 5-1,4 5 1,-163 193-1,181-181 173,4 4 0,5 3 0,4 2-1,5 3 1,5 3 0,5 2-1,5 2 1,5 1 0,6 3 0,5 0-1,-19 211 1,39-240-98,4 0 1,5 0-1,3 0 0,5 0 1,3-1-1,5-1 0,4 0 1,3-1-1,4-2 1,5-1-1,56 106 0,-42-110-80,3-3 0,4-3-1,3-2 1,3-2 0,4-3-1,143 120 1,-116-120 40,4-3 1,3-5-1,2-4 1,3-4-1,136 48 1,-91-51-6,2-6 0,3-7-1,0-7 1,2-7 0,1-6 0,0-7 0,1-7 0,280-30 0,-309 9-41,-1-6-1,-1-6 1,-1-5-1,-2-6 1,-2-5-1,-1-5 1,117-69 0,-151 68 90,-3-4 1,-2-4 0,135-125 0,-159 126 69,-3-3 0,-2-2 0,-4-2 0,-2-2-1,44-84 1,-66 102-45,-1-1 0,-3 0 0,-2-2 0,-3 0 0,-1-1 0,-3-1 0,-2 0 1,-3 0-1,-2-1 0,-2 0 0,-9-105 0,-7 72-38,-4 1 0,-4 1 1,-3 1-1,-4 2 1,-44-92-1,5 36-48,-6 4 0,-102-142-1,91 159-92,-5 3-1,-5 4 1,-5 5-1,-4 4 1,-5 5-1,-185-130 1,206 171-113,-3 4 1,-2 4 0,-188-70-1,197 91-15,0 4 0,-2 4-1,0 3 1,-1 5 0,-103-2-1,100 14-13,-1 3 0,0 5 0,1 3 0,1 4 0,0 4-1,-135 50 1,125-30 11,1 4 0,3 4-1,2 4 1,2 4 0,-103 84-1,96-58 147,5 3 0,2 5 0,5 3-1,4 4 1,5 4 0,4 3 0,4 2 0,5 4-1,5 2 1,-55 151 0,72-144 90,4 1 1,6 2 0,5 1-1,6 1 1,5 1-1,5 0 1,11 204-1,6-237-45,5 0 0,3-1 0,4 0 0,4-2 0,3 0 0,5-2-1,4-1 1,3-2 0,4-1 0,3-3 0,57 77 0,-43-82-1,3-3 1,3-2 0,3-3-1,2-4 1,4-2 0,2-4 0,2-3-1,3-4 1,2-3 0,118 49-1,-82-50-9,2-6 0,2-4 0,0-6-1,3-5 1,0-6 0,0-5 0,160-3-1,-129-14-4,0-7-1,0-7 0,-2-6 0,0-8 0,293-97 1,-343 87 54,-2-5 0,-2-4 0,144-96 0,-171 94 76,-3-4-1,-3-2 1,-1-3 0,109-133-1,-135 141-1,-2-1-1,-3-2 0,-3-2 1,-2-1-1,33-88 1,-47 96-52,-1-1 0,-3 0 0,-3-1 0,-1 0 0,-3 0 0,-3-1 0,-3-63 0,-6 39-10,-4 0 0,-3 1-1,-4 1 1,-3 0 0,-36-89-1,10 54-11,-5 2 1,-110-173-1,104 198-83,-2 2 0,-5 3 0,-2 3 0,-4 3 0,-3 3 0,-3 3 0,-3 3 0,-134-82 0,144 107-107,-1 2-1,-1 4 0,-2 3 0,-1 3 1,-2 3-1,0 3 0,-1 4 0,-1 3 1,0 4-1,-1 3 0,-119 5 0,109 9-72,0 4-1,1 3 0,0 5 0,2 3 0,0 4 0,1 4 0,2 3 0,-82 47 1,73-28 110,2 3 1,3 5 0,3 4 0,2 3-1,4 3 1,-108 125 0,117-111 110,4 2-1,4 4 1,4 1 0,3 4-1,5 1 1,-49 139 0,68-146 41,3 1 0,5 1 1,4 1-1,3 0 1,5 1-1,4 1 1,9 149-1,5-160-47,4-1 0,3-1-1,4 0 1,3-1 0,3-1 0,4-1-1,4-1 1,3-2 0,3-2 0,68 96-1,-69-115-3,3-3-1,3-1 1,1-3-1,2-1 0,3-3 1,1-1-1,2-3 1,2-3-1,1-1 0,1-3 1,2-3-1,2-2 1,99 29-1,-91-38-2,1-4-1,0-2 0,0-4 1,1-3-1,0-3 1,0-2-1,120-18 0,-103 2 14,0-4 0,-2-4-1,-1-3 1,0-4-1,127-66 1,-99 32 25,-2-4 0,-4-5 0,-3-5 0,-3-4 0,-5-5 0,-3-3-1,-4-5 1,116-161 0,-151 178-148,-2-3 1,-5-1-1,-3-3 0,-3-1 0,-5-2 0,-4-2 1,-3-1-1,-5-1 0,-3-1 0,-5-1 0,6-140 1,-27-98-484,5 321 568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44.091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611 98 1736,'4'-8'854,"2"0"0,-1 0-1,1 0 1,1 0 0,-1 1 0,12-10-1,-17 17-774,0-1 0,0 1 0,-1 0 0,1-1-1,0 0 1,0 1 0,-1-1 0,1 1 0,-1-1 0,1 0-1,-1 1 1,1-1 0,-1 0 0,1 0 0,-1 1-1,0-1 1,1 0 0,-1 0 0,0 0 0,1 1 0,-1-1-1,0 0 1,0 0 0,0 0 0,0 0 0,0-1-1,-1 2-18,1-1-1,-1 0 0,0 1 0,0-1 1,1 0-1,-1 1 0,0-1 0,0 1 1,0 0-1,0-1 0,0 1 0,0 0 1,1-1-1,-1 1 0,0 0 0,0 0 1,0 0-1,-2 0 0,-48 3 710,21 7-710,0 2 0,0 1 0,1 1 0,0 1 0,2 2 0,0 1 0,1 1 0,0 1 0,2 1 1,1 2-1,0 0 0,2 1 0,0 1 0,2 1 0,1 1 0,1 1 0,2 0 0,-18 41 0,31-63-59,0 1-1,0-1 0,0 0 0,1 0 0,0 1 0,0-1 0,1 0 1,0 1-1,0-1 0,0 1 0,2 7 0,-2-12 0,1-1 0,-1 0-1,1 1 1,-1-1 0,1 1-1,0-1 1,0 0 0,0 0 0,0 1-1,0-1 1,0 0 0,0 0-1,0 0 1,0 0 0,0 0-1,0 0 1,1 0 0,-1 0 0,2 0-1,0 0 1,0 0 0,0-1 0,0 1 0,0-1 0,0 0-1,0 0 1,0 0 0,0 0 0,0-1 0,0 1 0,-1-1 0,1 0 0,5-1-1,7-4 7,0-1 0,0 0 0,-1-1-1,0 0 1,0-1 0,14-12 0,72-71 10,-75 68-9,0 0 9,66-68 19,-79 79-3,-1 0 0,-1-2 0,0 1 0,-1-1 0,8-17 0,-16 30-7,0 1 1,0 0-1,-1 0 1,1 0-1,-1-1 1,1 1-1,-1 0 1,1-1-1,-1 1 1,0-1-1,0 1 1,1 0-1,-1-1 1,0 1-1,0-1 1,-1 1-1,1 0 1,0-1-1,0 1 1,-1-1-1,1 1 1,-1 0-1,1-1 1,-2 0-1,1 1-1,0 0 0,0 0 0,-1 1-1,1-1 1,0 1 0,-1-1 0,1 1-1,0-1 1,-1 1 0,1 0 0,-1 0 0,1-1-1,0 1 1,-1 0 0,1 0 0,-1 1 0,1-1-1,-3 1 1,-9 2 36,1 0-1,-1 1 0,-21 10 1,0 3-76,2 1 0,-1 1 0,2 2 0,-48 41 1,64-49 14,2 0 0,-1 1 1,2 0-1,0 1 0,0 0 1,2 1-1,0 0 0,0 1 1,2 0-1,0 1 0,-5 18 1,12-35-4,1 0 1,0 0 0,-1 0 0,1 0-1,0 0 1,0 0 0,-1-1-1,1 1 1,0 0 0,0 0 0,0 0-1,0 0 1,0 0 0,1 0-1,-1 0 1,0 0 0,0 0 0,0 0-1,1-1 1,-1 1 0,1 0-1,-1 0 1,1 1 0,0-2 1,0 0 0,-1 1 0,1-1 0,0 0 1,0 0-1,0 0 0,0 0 0,-1 0 0,1 0 0,0 0 0,0 0 1,0 0-1,-1 0 0,1 0 0,0-1 0,0 1 0,0 0 1,-1-1-1,1 1 0,1-1 0,41-28-29,-40 27 33,76-55 12,53-42 7,-112 82 85,-1-1 1,-1 0-1,0-2 1,16-23-1,-33 42-68,0 0-1,0 0 0,0-1 1,0 1-1,0-1 0,0 1 1,0-1-1,-1 1 0,1-1 0,0 0 1,-1 1-1,0-1 0,1 0 1,-1 1-1,0-1 0,0 0 1,0 0-1,0 1 0,0-1 0,0 0 1,-1-2-1,0 3-3,0-1 0,0 1 0,0 0-1,0 0 1,0 0 0,0 0 0,0 0 0,0 0-1,-1 0 1,1 1 0,0-1 0,-1 0 0,1 1 0,0-1-1,-1 1 1,1-1 0,-1 1 0,1 0 0,-3-1 0,-7 0 39,0 0 0,0 1 1,0 1-1,0 0 1,-16 3-1,2 2-34,0 1 0,0 1-1,1 2 1,0 0 0,1 1-1,0 2 1,1 0 0,0 1-1,-23 22 1,21-16-46,1 1 1,1 1 0,1 1-1,1 1 1,1 1-1,1 1 1,-19 35 0,34-55-4,0 1 1,0-1-1,1 1 1,0-1-1,0 1 0,0 0 1,1 0-1,0 0 1,0 12-1,1-17 6,0 0 0,1 0-1,-1 0 1,1 0 0,-1-1-1,1 1 1,0 0 0,-1 0-1,1-1 1,0 1 0,0 0-1,0-1 1,0 1 0,1-1-1,-1 0 1,0 1 0,1-1-1,-1 0 1,1 0 0,-1 0-1,1 0 1,-1 0 0,1 0-1,0 0 1,-1 0 0,1-1-1,0 1 1,0-1 0,0 1-1,-1-1 1,1 0 0,0 1-1,0-1 1,0 0 0,0 0-1,0-1 1,0 1 0,-1 0-1,1-1 1,2 0 0,8-1-1,0 0 0,0-2 0,0 1 0,-1-2 0,1 1 1,-1-1-1,0-1 0,-1 0 0,1-1 0,-1 0 1,10-9-1,17-17 34,46-53 0,-49 49-9,-4 7 9,-16 18 5,-1-2-1,0 1 1,-1-2-1,0 0 1,-1 0-1,16-31 1,-26 45-14,-1 0 0,1-1 0,-1 1 0,1 0 0,-1 0 0,0-1-1,1 1 1,-1 0 0,0 0 0,0-1 0,0 1 0,0 0 0,0-1 0,0 1 0,0 0 0,-1 0 0,1-1 0,0 1 0,-1 0 0,1 0 0,-1 0 0,1-1-1,-1 1 1,0 0 0,1 0 0,-1 0 0,0 0 0,0 0 0,-1-1 0,-1 0 10,-1 0 0,1 0 0,0 1 0,0 0 0,-1-1 0,1 1 0,-1 0 0,1 1 0,-1-1 0,-6 0 0,-4 0 10,-1 1 1,1 1-1,-1 0 1,-21 5-1,23-2-41,1 0 0,-1 1 0,1 0 0,1 1 0,-1 0 0,1 1 0,0 1 0,0 0 0,1 0 0,0 1 0,-17 19 0,21-21-7,0-1 0,1 1 0,0 1 1,1-1-1,0 1 0,0 0 1,0 0-1,1 0 0,0 0 0,1 1 1,0-1-1,0 1 0,1-1 1,0 1-1,0 0 0,1-1 1,0 1-1,1 0 0,2 10 0,-3-16 7,0 0-1,1 0 0,0 0 0,0 0 0,0 0 0,0-1 0,0 1 0,1 0 1,-1 0-1,1-1 0,0 1 0,-1-1 0,1 0 0,0 1 0,1-1 0,-1 0 0,0 0 1,0 0-1,1-1 0,0 1 0,-1 0 0,1-1 0,0 0 0,-1 0 0,1 0 1,0 0-1,0 0 0,0 0 0,0-1 0,0 1 0,0-1 0,0 0 0,0 0 1,0 0-1,0 0 0,0-1 0,0 1 0,4-2 0,5-1 5,0 0 0,0-1 0,0-1-1,-1 0 1,0-1 0,0 0 0,0-1 0,10-8-1,15-13 21,-1-2-1,-2-1 0,-1-2 0,-1-1 0,-2-1 0,31-49 0,-53 72-5,-1 0-1,0-1 0,8-23 0,-13 32 9,0-1 0,1 1 0,-2-1 0,1 1 1,0-1-1,-1 1 0,0-1 0,0 1 0,-1-1 0,1 1 0,-1-1 1,0 1-1,0-1 0,0 1 0,-3-6 0,3 8-7,-1 0 0,1 0-1,-1 1 1,0-1 0,0 0 0,0 1-1,0-1 1,0 1 0,0 0-1,0 0 1,0 0 0,0 0 0,0 0-1,-1 0 1,1 0 0,0 1-1,-1-1 1,1 1 0,0 0 0,-1 0-1,1-1 1,-1 2 0,1-1 0,0 0-1,-1 0 1,1 1 0,0-1-1,-5 2 1,-4 1-14,0 1 0,0 0 0,1 0 0,-19 10 0,4 3-9,1 1 0,1 1 0,1 0 0,0 2 0,2 1 0,0 0-1,1 2 1,2 0 0,0 1 0,2 0 0,1 1 0,1 1 0,1 0 0,1 1 0,2 1-1,-10 47 1,18-70 0,0 0-1,0 0 0,1 0 1,0 0-1,1 0 1,-1 0-1,1 1 0,3 9 1,-4-14 2,1 0 1,0-1 0,0 1 0,-1-1 0,1 1 0,0-1-1,0 0 1,1 1 0,-1-1 0,0 0 0,0 0-1,1 0 1,-1 0 0,0 0 0,1 0 0,-1 0 0,1 0-1,-1-1 1,1 1 0,0 0 0,-1-1 0,1 0-1,0 1 1,-1-1 0,1 0 0,0 0 0,-1 0 0,1 0-1,0 0 1,0 0 0,-1 0 0,1-1 0,0 1-1,-1 0 1,1-1 0,2-1 0,8-2 0,1-1 0,-1 0 0,-1-1 0,1-1 0,-1 0 0,0 0 0,19-18 0,67-72 25,-78 75-17,5-3 3,69-80 19,-82 90-4,0-1 0,0 0 0,-1 0 0,-2-1 0,10-22 0,-17 37-1,0 1 0,-1-1 1,1 0-1,0 0 0,-1 0 0,1 0 0,-1 0 1,0 1-1,0-1 0,1 0 0,-1 0 0,0 0 1,-1 0-1,1 0 0,0 0 0,-1 0 0,1 0 1,-1 1-1,1-1 0,-1 0 0,0 0 0,0 0 1,1 1-1,-1-1 0,-1 0 0,1 1 0,0-1 1,-3-2-1,1 2 4,-1 1 0,1-1 0,-1 1 0,0-1 0,1 1 0,-1 0 0,0 1 0,0-1 0,1 0 0,-1 1 1,0 0-1,0 0 0,0 0 0,-5 2 0,-9 0-43,1 2 1,-1 1 0,1 0-1,0 1 1,0 1-1,0 0 1,1 1 0,0 1-1,1 1 1,0 0-1,0 1 1,1 0 0,-15 17-1,20-19 5,-1 0 0,2 1-1,-1 1 1,1-1 0,1 1 0,0 1-1,1-1 1,0 1 0,0 1 0,1-1-1,1 1 1,0-1 0,1 1-1,1 0 1,0 0 0,0 1 0,1-1-1,2 22 1,-2-33 9,1 1 1,0-1-1,0 0 0,1 1 1,-1-1-1,0 0 0,1 0 0,0 0 1,-1 1-1,1-1 0,0 0 1,0 0-1,0 0 0,0 0 1,1 0-1,-1 0 0,0-1 0,1 1 1,-1 0-1,1-1 0,0 1 1,-1-1-1,1 1 0,0-1 1,0 0-1,0 0 0,0 0 1,0 0-1,0 0 0,1 0 0,-1-1 1,0 1-1,0-1 0,0 1 1,1-1-1,-1 0 0,0 0 1,1 0-1,-1 0 0,0 0 0,0 0 1,1-1-1,-1 1 0,3-2 1,6-2 2,0 0 0,-1 0 1,0-2-1,0 1 0,0-1 1,0 0-1,13-12 0,11-12 30,-2 0-1,-1-3 0,-1 0 0,-1-2 0,-2-1 1,-2-1-1,-2-1 0,35-76 0,-57 112-11,0 1-1,0-1 1,-1 1-1,1-1 1,-1 1 0,1-1-1,-1 1 1,1-1-1,-1 0 1,0 1-1,0-1 1,0 0 0,0 1-1,0-1 1,0 1-1,-1-1 1,1 0-1,0 1 1,-1-1 0,1 1-1,-1-1 1,0 1-1,1-1 1,-1 1-1,0-1 1,-1-1-1,-1 2-3,1-1-1,0 1 1,-1-1-1,1 1 1,0 0-1,-1 0 0,0 0 1,1 1-1,-1-1 1,1 0-1,-1 1 0,0 0 1,0-1-1,-3 1 1,-6 1-18,0 0 1,0 0 0,0 1 0,0 0 0,0 1 0,-11 5 0,-13 8-27,2 1 0,0 2 0,1 1 0,1 2 0,1 1 0,-31 29 1,42-32 14,0 0 0,1 1 0,1 1 0,1 1 0,1 0 0,1 1 0,1 1 0,2 0 0,-11 30 0,19-46 1,2-1 1,-1 1-1,1 0 1,-1 18-1,3-26 9,0 1 1,-1-1-1,1 1 0,0-1 1,1 1-1,-1-1 0,0 0 0,0 1 1,0-1-1,1 1 0,-1-1 1,1 0-1,-1 0 0,1 1 1,0-1-1,-1 0 0,1 0 0,0 1 1,0-1-1,0 0 0,0 0 1,0 0-1,0 0 0,0 0 0,0 0 1,0-1-1,1 1 0,-1 0 1,0-1-1,1 1 0,-1-1 0,0 1 1,1-1-1,-1 1 0,0-1 1,1 0-1,-1 0 0,1 0 1,-1 0-1,0 0 0,3 0 0,6-1 1,-1 0-1,1-1 0,-1 0 0,1-1 0,-1 0 0,0-1 1,0 0-1,0 0 0,11-7 0,75-56-22,-68 46 25,2-1 5,137-113 77,-148 119-66,-1-2-1,-1 0 1,-1-1-1,-1 0 1,0-2-1,19-37 0,-32 55 2,1 1-1,-1-1 1,0 0-1,0 0 0,0 0 1,0 1-1,0-1 0,-1 0 1,1 0-1,-1 0 0,0 0 1,0 0-1,0 0 0,0 0 1,-1 0-1,1 0 0,-1 0 1,1 0-1,-1 0 0,0 0 1,-2-2-1,1 2 2,0 0-1,0 1 0,-1 0 1,1-1-1,-1 1 0,1 0 1,-1 1-1,0-1 1,0 0-1,0 1 0,0-1 1,0 1-1,0 0 1,0 0-1,0 0 0,-4 0 1,-8-1 5,1 0-1,-1 1 1,0 1 0,0 1 0,0 0 0,1 0 0,-22 6 0,4 2-26,0 2 1,1 1 0,0 1 0,1 1-1,0 2 1,-32 23 0,43-25-16,0 0 0,1 1 0,0 1 1,1 1-1,1 1 0,1 0 0,0 1 0,2 0 0,-18 34 1,27-46 7,1 0-1,0 1 1,0-1 0,1 1 0,0 0 0,1 0 0,-1 0 0,1 0 0,1 0 0,0 0 0,0 0 0,0 0 0,1 0 0,4 14 0,-4-18 6,1 0 1,-1 0 0,1 0-1,0 0 1,1-1 0,-1 1-1,1-1 1,-1 0 0,1 1 0,0-1-1,0 0 1,1-1 0,-1 1-1,0 0 1,1-1 0,0 0-1,-1 0 1,1 0 0,0 0 0,0-1-1,0 1 1,0-1 0,0 0-1,1 0 1,-1-1 0,0 1-1,0-1 1,1 0 0,4-1 0,7 0 1,-1-1 0,1-1 1,0 0-1,-1-1 1,0-1-1,0 0 1,0-2-1,0 1 0,-1-2 1,0 0-1,-1 0 1,0-1-1,13-12 1,2-3 13,-1 0 0,-1-2 0,-2-1 0,36-50 0,-55 68 4,1 1 0,-1-1 1,0 0-1,-1 0 0,0 0 1,0 0-1,-1-1 1,0 0-1,-1 0 0,0 1 1,1-18-1,-4 22 0,1 1 0,-1-1 0,1 1 0,-1-1 0,-1 1 0,1-1 0,0 1 0,-1 0 0,0 0 0,0-1-1,-1 1 1,1 1 0,-1-1 0,0 0 0,1 1 0,-2-1 0,1 1 0,0 0 0,-1 0 0,1 0 0,-1 0 0,0 1 0,0 0 0,0 0 0,0 0-1,-1 0 1,-7-2 0,4 1-12,0 1-1,0 0 0,-1 0 1,1 1-1,-1 0 0,0 1 0,1 0 1,-1 0-1,0 0 0,1 1 1,-1 1-1,-13 3 0,9-1-8,0 1 1,1 1-1,-1 0 0,1 0 1,1 1-1,-1 0 0,-17 16 1,17-13 1,1 1 1,0 0 0,0 1 0,1 0-1,0 1 1,2 0 0,-1 0 0,1 1 0,1 0-1,1 0 1,0 1 0,1-1 0,0 1-1,-4 26 1,8-36 1,0-1 0,1 1-1,0-1 1,0 1-1,0-1 1,0 1 0,1-1-1,0 1 1,0-1 0,0 1-1,0-1 1,1 0 0,-1 0-1,1 1 1,0-1-1,0 0 1,1-1 0,-1 1-1,1 0 1,0-1 0,0 1-1,0-1 1,1 0 0,-1 0-1,1 0 1,-1-1-1,1 1 1,0-1 0,0 0-1,0 0 1,0 0 0,1-1-1,6 3 1,-1-2 1,0-1 1,0 0 0,0 0-1,0-1 1,0 0-1,0 0 1,0-1-1,0-1 1,0 0-1,-1 0 1,1-1 0,0 0-1,-1-1 1,12-6-1,-6 2 9,0-2 0,-1 0 0,-1 0 0,1-1 0,-2-1 0,17-19-1,-26 28 4,0-1 0,0-1 0,0 1 0,-1 0 0,0 0 0,1-1 0,-2 0 0,1 1 0,0-1 0,-1 0 0,2-9 0,-4 11 0,1 0 1,0 0 0,0 0 0,-1 0-1,0 1 1,1-1 0,-1 0-1,0 0 1,0 1 0,-1-1-1,1 1 1,-1-1 0,1 1-1,-1 0 1,0-1 0,1 1 0,-1 0-1,0 0 1,-1 0 0,1 0-1,0 1 1,-4-3 0,0 0-3,1 1 1,-1 0-1,0 0 1,0 1-1,0-1 1,0 1-1,0 1 0,0-1 1,-1 1-1,1 0 1,-1 1-1,1-1 1,0 1-1,-9 1 1,4 1-9,0 0 0,0 0 0,1 1 0,-1 1 0,1 0 0,-1 0 0,-16 10 0,9-2-7,0 0 0,0 1 0,2 1 1,-1 1-1,2 0 0,0 1 0,-24 34 0,33-42-7,1 1 1,0-1-1,1 1 1,0 0-1,0 1 0,1-1 1,0 1-1,-2 13 1,4-21 5,1 1 1,0-1-1,0 1 1,0-1-1,0 0 1,1 1-1,-1-1 1,1 0-1,-1 1 1,1-1-1,0 0 1,0 0-1,0 1 1,0-1-1,0 0 1,2 3-1,0-3 3,-1 0-1,0 0 0,1-1 0,-1 1 1,1 0-1,-1-1 0,1 0 0,0 1 1,0-1-1,0-1 0,0 1 1,-1 0-1,1 0 0,0-1 0,0 0 1,6 0-1,1 0 4,1-1 0,0 0 0,0-1-1,-1-1 1,1 0 0,-1 0 0,0-1 0,0 0 0,0 0-1,0-1 1,-1-1 0,1 0 0,-2 0 0,11-9 0,7-7 15,-2-1 1,-1 0 0,28-38 0,-38 44 5,0-1 1,-1 0-1,-1-1 1,9-23-1,-18 38-5,0-1-1,0 1 1,-1-1-1,0 0 1,0 1-1,0-1 1,-1 0 0,0 0-1,0 1 1,0-1-1,-1-7 1,0 10-1,1 0 1,-1-1 0,0 1 0,0 0-1,0 0 1,-1 0 0,1 0-1,0 0 1,-1 0 0,0 0 0,1 0-1,-1 1 1,0-1 0,0 1-1,0-1 1,0 1 0,0 0-1,0 0 1,0 0 0,0 0 0,0 0-1,-1 0 1,1 0 0,-3 0-1,-3 0 0,0 0-1,0 0 0,0 1 0,0 0 1,0 1-1,0 0 0,1 0 0,-1 0 1,0 1-1,0 0 0,1 1 1,-1 0-1,1 0 0,0 0 0,0 1 1,-12 8-1,1 1 0,1-1 1,0 2-1,1 1 0,0 0 1,-13 17-1,21-22-17,1 1 0,0 0 0,1 0 0,-10 22 0,15-30-2,0 1 0,0-1-1,0 1 1,0 0 0,0 0 0,1-1 0,0 1 0,0 0 0,0 6 0,0-9 3,1 1-1,-1-1 1,1 0 0,-1 1 0,1-1 0,-1 0 0,1 1 0,0-1 0,-1 0-1,1 0 1,0 0 0,0 0 0,0 0 0,0 0 0,0 0 0,0 0-1,0 0 1,1 0 0,-1 0 0,0-1 0,0 1 0,1 0 0,-1-1-1,0 1 1,2 0 0,1-1 2,0 1 1,0-1-1,0 0 0,0 0 0,0 0 0,-1-1 1,1 1-1,0-1 0,0 0 0,0 0 1,-1 0-1,1 0 0,-1-1 0,1 0 0,3-2 1,53-35 5,-47 29-5,9-6 15,40-38 0,-54 46 2,-1 0 1,1-1 0,-2 0 0,1 0 0,-1 0 0,-1-1 0,9-18-1,-14 28-10,0-1 0,1 1 0,-1-1 0,0 0 0,0 1 0,0-1 0,1 1-1,-1-1 1,0 1 0,0-1 0,0 0 0,0 1 0,0-1 0,0 1 0,0-1 0,0 0-1,0 1 1,0-1 0,0 1 0,0-1 0,-1 0 0,1 1 0,0-1 0,0 1-1,-1-1 1,1 1 0,0-1 0,-1 1 0,1-1 0,0 1 0,-1-1 0,1 1-1,-1 0 1,1-1 0,-1 1 0,1 0 0,-1-1 0,1 1 0,-1 0 0,0-1-1,-32 3 93,-32 20-48,47-13-38,1 0 0,0 1 1,0 0-1,1 1 0,0 1 1,-19 20-1,28-26-17,1 1 0,-1 0 0,1 1 1,1 0-1,0-1 0,0 2 0,0-1 0,1 1 1,0-1-1,1 1 0,0 0 0,0 1 0,1-1 1,0 0-1,-1 12 0,3-19 0,0 1 1,0 0 0,-1-1-1,2 1 1,-1-1 0,0 1-1,0-1 1,1 1-1,-1-1 1,1 1 0,0-1-1,0 1 1,0-1-1,0 0 1,0 1 0,1-1-1,-1 0 1,1 0-1,-1 0 1,1 0 0,0 0-1,-1 0 1,1-1-1,0 1 1,0-1 0,1 1-1,-1-1 1,0 0 0,0 1-1,1-1 1,-1 0-1,0-1 1,1 1 0,-1 0-1,1-1 1,0 1-1,-1-1 1,1 0 0,4 0-1,2 0 4,0-1-1,-1 0 1,1-1-1,0 0 1,-1 0-1,1-1 1,-1 0-1,0 0 1,0-1-1,12-7 1,-4 0 7,0-1 1,-1-1-1,0 0 1,-1-1-1,13-16 0,-23 25 6,0 1-1,0-1 0,-1 1 1,0-1-1,0 0 0,0 0 0,0-1 1,-1 1-1,0 0 0,0-1 1,0 1-1,-1-1 0,0 0 0,0 0 1,0 1-1,-1-1 0,0 0 0,0 0 1,-1 0-1,1 0 0,-3-9 1,1 11-4,0 1 1,0-1 0,0 1 0,0-1 0,-1 1 0,1 0 0,-1 0-1,0 0 1,0 0 0,0 0 0,0 1 0,0 0 0,0-1-1,-1 1 1,1 0 0,-1 1 0,0-1 0,0 0 0,1 1 0,-1 0-1,0 0 1,0 0 0,0 1 0,0-1 0,0 1 0,0 0 0,0 0-1,0 0 1,0 1 0,0 0 0,-6 1 0,-2 0-12,-1 1-1,1 1 1,0 0 0,0 0 0,0 1 0,0 1 0,1 0-1,-19 13 1,22-11-3,0 0 0,0 0 0,1 1 0,-1 0 0,2 0 0,0 1 0,0-1 0,0 2 0,1-1 0,1 0 0,0 1 0,-4 16 0,6-20-2,0 0 1,1-1-1,0 1 1,0 0-1,0-1 0,1 1 1,0 0-1,1 0 1,-1-1-1,1 1 1,0 0-1,1-1 1,0 1-1,0-1 1,0 1-1,1-1 0,0 0 1,0 0-1,1 0 1,-1 0-1,1-1 1,6 7-1,-7-10 5,0 1-1,0-1 1,0 1 0,1-1-1,-1 0 1,1 0-1,-1-1 1,1 1-1,0-1 1,0 0 0,0 1-1,0-2 1,-1 1-1,1 0 1,0-1-1,6 0 1,-2 0 1,1-1-1,-1-1 1,0 1 0,0-1 0,0-1-1,0 1 1,11-7 0,1-1 5,-2-1 0,1 0 0,-1-2 0,-1 0 0,20-20 0,-23 19 7,0-1 0,-1-1 1,17-25-1,-27 35 1,1 1 0,-1-1 0,0 0 0,0-1-1,0 1 1,-1 0 0,0-1 0,-1 1 0,1-1-1,-1 0 1,0 1 0,-1-1 0,0 0 0,0-9 0,-2 12-1,1 0 0,-1 0 1,0 0-1,0 1 0,0-1 1,-1 0-1,1 1 0,-1-1 1,0 1-1,0 0 0,0 0 1,0 0-1,0 0 0,-1 1 1,0-1-1,1 1 0,-1 0 1,0 0-1,0 0 0,0 1 0,0-1 1,0 1-1,-7-1 0,-6-3 1,-1 2-1,1 0 1,-1 1-1,-23 0 1,27 3-17,0 0 1,0 1-1,0 1 1,1 0-1,-1 1 0,1 1 1,0 0-1,0 0 1,0 1-1,1 1 1,0 0-1,0 1 1,-17 15-1,21-18-5,1 2 0,1-1 0,-1 1 0,1 0 0,0 0 0,0 1 0,1 0 0,0 0 0,1 0 0,0 0 0,0 1 0,0 0 0,1 0 0,1 0 0,-1 0 0,2 0 0,-1 0 0,1 1 0,1-1 0,-1 1 0,2 10 0,0-15 5,-1-1 0,1 0 0,0 0 0,0 0 0,0 0-1,1 0 1,-1 0 0,1 0 0,0-1 0,0 1 0,1-1 0,-1 1 0,1-1 0,-1 0 0,1 0 0,0 0 0,0 0 0,7 5 0,-5-6 4,0 0-1,0 0 1,0 0-1,0 0 1,0-1-1,0 0 1,0 0-1,1 0 0,-1-1 1,0 0-1,1 0 1,-1 0-1,7-1 1,0-1 4,-1-1 1,1 0-1,0 0 0,-1-1 1,0-1-1,0 1 1,0-2-1,-1 0 0,1 0 1,-1-1-1,-1 0 1,14-13-1,-18 15 8,-1 0 0,1-1 0,-1 0 0,0 0 0,-1 0 0,0 0 0,0 0 0,0-1 1,0 1-1,-1-1 0,0 0 0,-1 0 0,1 0 0,0-11 0,-3 14-3,1 1 1,0-1-1,-1 1 0,1-1 1,-1 1-1,0-1 0,0 1 0,-1-1 1,1 1-1,-1 0 0,0 0 1,1 0-1,-1 0 0,0 0 1,-1 0-1,1 0 0,-1 1 0,1-1 1,-1 1-1,0 0 0,1 0 1,-1 0-1,-1 0 0,1 0 1,0 1-1,0-1 0,0 1 0,-1 0 1,1 0-1,-6-1 0,2 1-13,0 0 0,0 0 0,0 0 0,0 1 0,0 1 0,0-1 0,0 1 0,0 0 0,0 0 0,0 1 0,0 0-1,0 1 1,0-1 0,1 1 0,0 0 0,-1 1 0,1-1 0,0 1 0,1 1 0,-1-1 0,1 1 0,0 0 0,0 0 0,0 0 0,-4 8-1,-1-1-5,1 1 0,1 0 0,0 0 0,1 1-1,1 0 1,0 0 0,0 0 0,2 1 0,0 0-1,-4 27 1,7-38 5,1 0-1,-1 1 1,1-1 0,0 0-1,0 1 1,1-1 0,-1 0-1,1 1 1,0-1-1,0 0 1,0 0 0,1 0-1,-1 0 1,1 0-1,0 0 1,0 0 0,1-1-1,-1 1 1,1-1 0,0 1-1,0-1 1,0 0-1,0 0 1,0 0 0,1-1-1,-1 1 1,1-1-1,0 0 1,-1 0 0,1 0-1,0 0 1,0-1-1,1 0 1,-1 1 0,0-2-1,7 2 1,5 0-278,0-1 0,0-1 0,0 0 0,-1-1 0,1-1 0,0 0 0,-1-1 0,30-10 0,20-17-1776,1-11 704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55.929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857 116 1120,'0'-4'305,"1"0"-1,-1 0 0,0 1 0,0-1 1,0 0-1,-1 0 0,1 0 0,-1 0 1,0 0-1,0 0 0,0 1 0,-1-1 1,1 0-1,-1 1 0,0-1 1,0 1-1,0 0 0,-1 0 0,1 0 1,-1 0-1,1 0 0,-1 0 0,0 0 1,0 1-1,0 0 0,-1-1 0,1 1 1,-1 1-1,1-1 0,-1 0 1,1 1-1,-6-2 0,0 0-184,-1 0 0,0 1 0,0 0 1,0 1-1,0 0 0,0 0 0,0 1 0,0 1 0,0-1 0,-1 2 0,1-1 1,1 1-1,-1 1 0,0 0 0,0 0 0,1 1 0,0 0 0,0 1 0,-12 7 0,-11 9-150,2 1 0,0 2 0,-48 47 0,36-25 0,1 0 1,2 3 0,2 1-1,3 2 1,2 1-1,2 2 1,3 1-1,2 1 1,2 1 0,4 1-1,1 0 1,4 2-1,2 0 1,-7 102-1,18-129-80,2 0-1,1 1 0,1-1 0,2 0 0,1-1 0,19 55 0,-20-74 39,1 1 1,1-1-1,0 0 1,1-1-1,1 0 0,0 0 1,13 15-1,-15-21 36,0-1 0,1 1-1,-1-1 1,1 0-1,0-1 1,1 0 0,0 0-1,-1-1 1,1 0 0,1-1-1,-1 0 1,14 3 0,-8-4 34,0-1 0,0-1 0,0 0 0,0-1 0,0-1 0,0 0 0,0-1 0,-1-1 0,1 0 0,-1-1 0,0 0 0,0-1 0,-1-1 0,0 0 0,16-12 0,10-8 70,-1-2 1,-2-1-1,51-55 0,-37 29 115,-2-1 0,-4-2 0,-1-2 0,51-102-1,-70 116 15,-3-1 0,-1-1 0,-3-1 0,-2 0 0,-2-1 0,-2-1 0,4-62 0,-14 92-134,-1 0 0,-1 0 1,-1 0-1,0 0 0,-2 0 0,-1 0 0,0 1 1,-2-1-1,0 1 0,-14-26 0,14 34-144,0 1 0,-1 0-1,0 0 1,-1 1-1,0 0 1,-1 0 0,0 1-1,0 0 1,-1 1 0,-1 0-1,0 1 1,0 0-1,0 1 1,-1 1 0,0-1-1,0 2 1,-15-4-1,13 5-406,-1 1-1,1 1 0,-1 1 0,-27 0 0,-73 9-1078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03.466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600 139 872,'-5'-10'4862,"5"10"-4738,0 0 1,0 0 0,-1 0-1,0 0 1,-26-9 2463,20 7-2329,0 0 1,0 1 0,0 0 0,0 1 0,0 0 0,-12 0 0,6 5-96,1 0 0,-1 0 0,1 1 0,1 1 0,-1 0 0,-15 12 0,-61 57-30,85-74-124,-11 11 3,1 1 1,0 0-1,-18 26 1,27-33-16,0-1 0,0 1 1,0 0-1,1 0 0,0 0 0,0 0 1,1 1-1,0-1 0,1 1 1,-1-1-1,0 16 0,2-21-3,0 0-1,0 0 0,1 0 1,-1 0-1,0 0 1,1 0-1,-1 0 0,1-1 1,0 1-1,-1 0 0,1 0 1,0 0-1,0-1 1,0 1-1,0 0 0,1-1 1,-1 1-1,0-1 0,1 1 1,-1-1-1,1 0 1,-1 1-1,3 0 0,-1-1-3,1 1-1,-1-1 0,1 0 1,-1 0-1,1-1 0,0 1 1,-1-1-1,1 0 0,0 0 1,-1 0-1,8-1 1,0-1-7,0-1 1,-1 1 0,1-2 0,0 0 0,-1 0 0,0-1-1,14-9 1,-9 2 34,-1-1 0,0-1-1,-1 0 1,-1 0 0,0-2 0,-1 0 0,-1 0-1,0 0 1,-1-1 0,-1-1 0,0 0-1,-2 0 1,5-21 0,-10 38-8,0-1 0,-1 0 1,1 0-1,-1 0 0,0 1 0,1-1 0,-1 0 1,0 0-1,0 0 0,0 0 0,-1 1 0,1-1 1,0 0-1,-1 0 0,1 0 0,-1 1 0,1-1 1,-1 0-1,-1-2 0,1 3 1,0 1 0,0-1-1,0 0 1,0 1 0,0-1 0,0 0 0,-1 1-1,1-1 1,0 1 0,0 0 0,0-1 0,-1 1-1,1 0 1,0 0 0,0 0 0,0 0-1,-1 0 1,1 0 0,0 0 0,0 0 0,-2 1-1,-4 0 25,-1 1 0,1 1 0,0 0-1,0 0 1,1 0 0,-1 0 0,-11 9-1,-30 23-10,11-9 12,-49 45-1,77-63-32,0 1 0,1 1 0,0 0 1,0 0-1,1 0 0,0 1 0,1 0 0,0 1 0,-8 22 0,14-33-7,-1 0 0,1 0 0,-1 0 0,1 0-1,0 0 1,-1 1 0,1-1 0,0 0 0,0 0 0,0 0 0,0 0 0,0 0-1,0 0 1,0 1 0,0-1 0,0 0 0,0 0 0,1 0 0,-1 0-1,0 0 1,1 0 0,-1 0 0,1 0 0,0 0 0,-1 0 0,1 0 0,-1 0-1,1 0 1,0 0 0,0-1 0,1 3 0,1-3 0,-1 1 0,1 0 1,0-1-1,-1 0 0,1 1 1,-1-1-1,1 0 0,0 0 1,-1-1-1,1 1 0,0-1 0,-1 1 1,4-2-1,9-3 5,1 0-1,-1-2 1,20-10-1,-14 4 19,0-1 0,0-1 0,-2-1-1,27-27 1,-38 35 53,0-1 0,0-1-1,-1 1 1,0-1-1,-1-1 1,0 1 0,0-1-1,-1 0 1,-1 0 0,0-1-1,4-16 1,-8 26-12,1 0 0,-1 0 0,0 1 0,0-1 0,0 0 0,0 0 0,0 0 0,0 1 0,0-1 0,0 0 0,-1 0 0,1 1 0,-1-1 0,1 0 0,-1 1 0,0-1 0,0 0 0,0 1 0,0-1 0,0 1 0,0-1 0,0 1 0,0 0-1,-2-2 1,0 1-1,0 0-1,0 1 0,0 0 0,0 0 0,0 0 0,-1 0 1,1 0-1,0 0 0,0 1 0,0 0 0,-1 0 0,-4 0 0,-8 1-5,-1 1 0,1 1-1,-1 0 1,-17 7 0,13-2-68,1 0 1,0 1-1,0 0 0,1 2 1,1 0-1,0 2 0,0 0 1,-27 26-1,36-30 3,0 0 0,1 1 0,0 0 0,0 0 0,1 1 0,1 0 0,0 0 0,0 0 0,1 1 0,1 0 0,0 0 0,0 0 0,1 0 0,1 1 0,0-1 0,-1 21 0,3-29 6,1 0 0,-1 0-1,0 0 1,1 0 0,0-1 0,0 1-1,0 0 1,0 0 0,1-1-1,-1 1 1,1-1 0,0 1-1,0-1 1,0 1 0,0-1-1,1 0 1,0 0 0,4 4-1,-5-6 4,1 1 0,-1-1-1,1 0 1,-1 0 0,1 0-1,-1 0 1,1-1 0,0 1-1,-1-1 1,1 1 0,0-1-1,-1 0 1,1 0 0,0 0-1,-1 0 1,1-1 0,0 1-1,-1-1 1,1 0-1,0 0 1,-1 0 0,1 0-1,-1 0 1,0 0 0,1 0-1,-1-1 1,4-2 0,35-28 17,-1-2-1,-2-2 1,-2-1 0,-1-2 0,32-46 0,-56 70 23,0-1 0,14-28-1,-23 41 3,-1 0 0,1 0 0,-1 0 0,1-1-1,-1 1 1,0-1 0,0 1 0,0-1 0,-1 1 0,1-1-1,-1 0 1,0 1 0,0-1 0,0 0 0,-1 1 0,1-1-1,-1 1 1,0-1 0,0 1 0,0-1 0,-2-4 0,1 6-15,0 0 1,0 1 0,-1-1 0,1 0 0,0 1 0,-1-1 0,1 1-1,-1 0 1,1 0 0,-1 0 0,0 0 0,1 0 0,-1 1 0,0-1-1,0 1 1,1 0 0,-1-1 0,0 1 0,0 1 0,1-1 0,-1 0-1,0 1 1,-3 0 0,-63 19-18,54-14-27,-1 1 1,1 1-1,1 0 0,0 1 1,0 1-1,0 0 1,1 0-1,1 2 0,0 0 1,-13 16-1,18-19 9,0 0-1,0 1 1,1 0-1,1 0 1,-1 1-1,2 0 1,-1 0-1,1 0 1,1 0-1,0 1 1,1-1 0,0 1-1,1 0 1,0-1-1,1 19 1,0-27 7,0-1 1,0 0 0,0 1-1,0-1 1,0 0 0,1 1 0,-1-1-1,1 0 1,0 0 0,-1 1-1,1-1 1,0 0 0,0 0 0,0 0-1,1 0 1,-1 0 0,0 0-1,1 0 1,0-1 0,-1 1 0,1 0-1,0-1 1,0 1 0,-1-1-1,1 0 1,0 0 0,0 1 0,1-1-1,-1-1 1,0 1 0,0 0-1,0 0 1,1-1 0,-1 1 0,0-1-1,1 0 1,-1 0 0,0 0-1,1 0 1,-1 0 0,0 0 0,1-1-1,-1 1 1,0-1 0,4-1-1,8-3 9,0 0-1,0-1 0,-1-1 1,0 0-1,21-15 0,-5 2 1,-1-2 0,-2 0-1,38-41 1,-57 56 11,0-2-1,0 1 1,-1-1 0,0 0 0,0 0 0,-1 0 0,-1-1 0,1 0-1,-1 0 1,-1 0 0,0 0 0,-1-1 0,1 1 0,-2-1 0,1-19-1,-2 27-8,0 1-1,0-1 1,0 1-1,0-1 1,-1 1-1,1-1 1,-1 1-1,0 0 1,0-1-1,0 1 1,0 0-1,0 0 1,0-1-1,0 1 0,-1 0 1,1 0-1,-1 0 1,0 1-1,1-1 1,-1 0-1,0 1 1,0-1-1,0 1 1,0-1-1,0 1 1,-1 0-1,1 0 1,0 0-1,0 0 1,-1 0-1,1 1 1,-1-1-1,1 1 1,-1-1-1,1 1 0,0 0 1,-1 0-1,1 0 1,-1 0-1,1 1 1,-4 0-1,-5 1-16,1 0 0,0 1-1,0 0 1,0 1-1,1 0 1,-1 1 0,1 0-1,-14 9 1,5 0-10,0 1 1,1 1 0,1 1 0,0 0-1,1 1 1,-23 37 0,30-42 8,1 0 1,0 0-1,1 1 1,0 0-1,1 0 1,0 1 0,2-1-1,0 1 1,0 0-1,1 0 1,1 26-1,0-39 7,1 0-1,0-1 0,0 1 0,1 0 0,-1-1 1,0 1-1,1 0 0,-1-1 0,1 1 0,-1 0 1,1-1-1,0 1 0,-1-1 0,1 1 0,0-1 1,0 1-1,0-1 0,0 0 0,1 1 0,-1-1 1,0 0-1,0 0 0,1 0 0,2 2 0,-1-3 2,-1 1-1,1-1 0,-1 1 0,1-1 1,-1 0-1,1 0 0,0 0 0,-1-1 0,1 1 1,-1 0-1,1-1 0,-1 0 0,1 0 1,3-1-1,9-6 5,0 0 0,-1 0 0,24-20 0,-37 28-2,25-19 49,0-2 1,-2 0-1,0-2 0,-2-1 0,0 0 0,-2-2 0,-1 0 0,-1-2 0,-1 0 0,15-34 0,-30 59-30,-1 1 0,0-1-1,0 1 1,0-1 0,-1 1-1,1-1 1,-1 0-1,1 1 1,-1-1 0,0 0-1,0 1 1,0-1 0,0 0-1,-1 0 1,1 1-1,-1-1 1,1 1 0,-3-6-1,2 6-2,-1 1 1,1-1-1,0 0 0,-1 1 0,0-1 0,1 1 1,-1 0-1,0-1 0,0 1 0,1 0 0,-1 0 1,0 0-1,0 0 0,0 0 0,0 1 0,-1-1 1,1 1-1,-3-1 0,-2 0-11,0 1 1,0 0 0,-1 0-1,1 0 1,0 1-1,0 0 1,0 1-1,0-1 1,0 2-1,0-1 1,1 1-1,-1-1 1,-6 6-1,-11 8-34,0 2-1,2 0 0,0 2 0,1 0 0,-33 43 1,44-51 18,0 2-1,1 0 1,1 0 0,0 0 0,1 1 0,1 0 0,0 0 0,1 1 0,1 0-1,0 0 1,-3 31 0,7-44 3,-1 1 0,1-1-1,0 0 1,1 1-1,-1-1 1,1 0 0,-1 1-1,1-1 1,0 0 0,0 0-1,0 0 1,1 0 0,-1 0-1,1 0 1,-1 0-1,1 0 1,0 0 0,0-1-1,0 1 1,1-1 0,3 4-1,-3-4 7,0-1-1,0 0 0,0 0 1,0 0-1,1 0 1,-1 0-1,0-1 0,0 0 1,0 1-1,1-1 1,-1 0-1,0 0 0,0-1 1,1 1-1,-1-1 0,0 0 1,0 1-1,0-1 1,0-1-1,0 1 0,0 0 1,3-3-1,15-8 18,-1-1 0,-1 0 0,0-2 0,-1 0 0,0-2-1,-1 1 1,-1-2 0,-1 0 0,0-1 0,-2-1 0,0 0 0,-1-1 0,-1 0-1,-1-1 1,-1 0 0,-1 0 0,-1-1 0,6-31 0,-13 52-3,1 0 0,-1-1 0,0 1 0,0-1 0,0 1 0,0-1 0,0 1 0,-1 0 0,1-1 0,-1 1 0,0-1 0,1 1 0,-1 0 0,0 0 0,-2-3 0,2 4-5,0 0 0,0 0 0,0 0 0,0 0 0,0 0 1,0 0-1,0 0 0,-1 0 0,1 1 0,0-1 0,-1 0 0,1 1 0,0-1 0,-1 1 0,1 0 1,-1-1-1,1 1 0,-3 0 0,-1 0-7,0 0-1,1 1 1,-1-1 0,0 1 0,0 0 0,1 1-1,-1-1 1,1 1 0,-1 0 0,1 0 0,0 0-1,0 1 1,-5 3 0,-20 16-56,2 1 0,1 2 0,-44 52-1,58-62 45,0 1-1,1 1 0,1 0 1,1 0-1,0 1 0,1 0 1,1 1-1,-7 29 0,13-46 8,0 1 0,1-1-1,-1 1 1,1-1-1,0 0 1,0 1 0,0-1-1,0 1 1,0-1 0,0 1-1,0-1 1,1 1 0,-1-1-1,1 0 1,0 1-1,0-1 1,0 0 0,0 0-1,0 0 1,0 1 0,1-1-1,1 2 1,-1-3 2,0 0 0,0 0-1,0 0 1,0-1 0,0 1 0,0-1-1,0 0 1,0 1 0,0-1 0,0 0-1,0 0 1,0 0 0,0-1 0,0 1-1,0 0 1,0-1 0,0 1 0,0-1-1,0 0 1,0 1 0,0-1 0,0 0-1,0 0 1,-1 0 0,1-1 0,2-1 0,21-14-1,-1-2 0,-1 0 1,0-1-1,-1-2 0,-2 0 1,21-29-1,-11 9 63,-2 0-1,40-86 1,-66 123-69,0 1 42,1-1 0,-1 1-1,-1-1 1,1 1 0,0-1 0,-1 0 0,1-8-1,-2 12-22,0 1-1,0-1 1,0 0-1,-1 1 1,1-1-1,0 0 1,0 1-1,0-1 0,-1 0 1,1 1-1,0-1 1,-1 1-1,1-1 1,0 1-1,-1-1 0,1 1 1,-1-1-1,1 1 1,-1-1-1,1 1 1,-1-1-1,1 1 0,-2-1 1,-25-2 91,11 5-120,1 1-1,-1 1 1,1 0 0,-1 1 0,2 1-1,-1 0 1,1 1 0,0 1 0,0 0-1,0 1 1,2 0 0,-1 1 0,-12 13-1,11-10 5,1 0 0,0 2 0,1-1 0,0 2 0,1 0-1,1 0 1,1 1 0,0 0 0,1 0 0,-9 31 0,16-46 13,1-1 1,-1 1-1,1 0 1,0 0 0,-1-1-1,1 1 1,0 0-1,0 0 1,0 0 0,0-1-1,0 1 1,1 0-1,-1 0 1,0 0 0,1-1-1,0 1 1,-1 0-1,1-1 1,0 1 0,0 0-1,0-1 1,0 1-1,0-1 1,0 1 0,0-1-1,0 0 1,1 0-1,-1 1 1,0-1 0,1 0-1,-1 0 1,1 0-1,0 0 1,-1-1 0,1 1-1,0 0 1,-1-1-1,1 1 1,0-1 0,0 1-1,-1-1 1,1 0-1,0 0 1,0 0 0,2 0-1,6 0-9,0 0 0,0 0 0,-1-1 0,1 0 0,0-1 0,0 0 0,10-5 0,-2 0 24,-1-1 1,0-1-1,-1 0 1,0-1-1,0-1 0,-1-1 1,0 0-1,23-25 1,-21 17 10,-1 1 0,-1-2 0,-1 0 0,0-1 0,-2-1 0,11-24 0,-22 45-9,0 0-1,0 0 0,0 1 1,-1-1-1,1 0 1,0 0-1,-1 0 0,1 0 1,-1 0-1,0 0 1,0 0-1,1 0 0,-1 0 1,-1 0-1,1 1 1,0-1-1,0 0 0,-1 0 1,1 0-1,-1 0 1,0 0-1,0-2 0,-1 3-6,1 0 0,0 0 0,-1 1 0,1-1 0,0 0 0,-1 1 0,1-1 0,-1 1 0,1-1 0,-1 1 0,0-1 0,1 1 0,-1 0 0,1 0 0,-1 0 0,1 0 0,-1 0 0,0 1 0,1-1 0,-4 1 0,-6 2-11,-1 0 0,1 1-1,0 1 1,0 0 0,-19 11 0,9-1-22,1 0 1,0 1 0,1 1 0,0 1 0,2 1-1,0 0 1,1 2 0,1-1 0,1 2-1,1 0 1,-19 43 0,31-61 20,-1 0 0,1 0-1,0 1 1,0-1 0,1 0 0,-1 0 0,1 0 0,0 1-1,0-1 1,0 0 0,1 1 0,1 7 0,-1-10 2,0-1-1,0 1 1,0-1 0,0 1-1,0-1 1,0 1 0,0-1 0,1 0-1,-1 0 1,0 0 0,1 1 0,-1-1-1,1-1 1,-1 1 0,1 0 0,0 0-1,-1 0 1,1-1 0,0 1 0,-1-1-1,1 0 1,0 1 0,0-1 0,0 0-1,-1 0 1,1 0 0,0 0 0,0 0-1,0 0 1,-1-1 0,1 1-1,3-2 1,8-1 0,1-2 0,-1 1 0,0-2 0,0 0 0,-1 0 0,1-1 0,-1-1 0,-1 0 0,0-1 0,0 0 0,0 0 0,-1-1 0,16-21-1,-2 0 28,-1-2-1,-2 0 0,30-61 0,-48 88-3,0-1 0,0 0 0,-1 0 0,0 0 1,0 0-1,0 0 0,0-8 0,-2 14-12,0-1 0,0 1-1,0 0 1,-1-1 0,1 1-1,0 0 1,-1-1 0,1 1-1,0 0 1,-1-1 0,0 1-1,1 0 1,-1 0 0,0 0-1,1 0 1,-1 0 0,0 0-1,0 0 1,0 0 0,0 0-1,0 0 1,0 0 0,0 0-1,0 0 1,-1 1 0,1-1-1,0 1 1,0-1 0,-1 1-1,1-1 1,0 1 0,-1 0-1,1-1 1,0 1 0,-1 0-1,1 0 1,0 0 0,-1 0-1,1 0 1,0 0 0,-1 1-1,1-1 1,0 0 0,-2 2-1,-12 0-17,0 1-1,1 1 1,-1 0-1,1 1 1,0 1-1,1 0 0,-1 1 1,1 0-1,1 1 1,-19 15-1,12-7-16,-1 1 0,2 1 1,1 1-1,0 1 0,-19 29 0,33-44 10,-1 1 0,1 0 1,-1 0-1,2 1 0,-1-1 1,-2 10-1,5-15 13,0 0 1,-1 0-1,1 1 1,0-1-1,0 0 0,0 0 1,0 1-1,0-1 1,0 0-1,0 0 1,0 0-1,1 1 0,-1-1 1,0 0-1,1 0 1,-1 0-1,1 0 1,-1 1-1,1-1 0,0 0 1,-1 0-1,1 0 1,0 0-1,0-1 1,0 1-1,0 0 0,0 0 1,0 0-1,0-1 1,0 1-1,0 0 0,0-1 1,0 1-1,0-1 1,0 1-1,0-1 1,1 0-1,-1 0 0,0 1 1,0-1-1,0 0 1,2 0-1,8 1 3,0-1-1,-1-1 1,1 1-1,0-2 1,-1 1-1,1-1 1,-1-1 0,1 0-1,-1-1 1,0 1-1,0-2 1,-1 0-1,1 0 1,-1 0-1,0-2 1,15-12-1,-8 4 14,0 0 1,-1-1-1,0-1 0,-1 0 0,-2-1 0,1-1 0,11-24 0,-21 38 7,-1 0 1,0 0-1,0 0 0,0 0 0,-1 0 1,0 0-1,2-10 0,-3 14-12,0 0 0,0 0 0,0 1 0,-1-1 1,1 0-1,0 0 0,0 0 0,0 1 0,-1-1 0,1 0 0,0 0 0,-1 1 0,1-1 1,-1 0-1,1 0 0,-1 1 0,1-1 0,-1 1 0,1-1 0,-1 0 0,-1 0 1,1 0-1,-1 1 1,0-1-1,1 1 1,-1-1-1,0 1 1,0 0-1,1-1 1,-1 1-1,0 0 1,0 0-1,0 0 1,1 1-1,-1-1 1,-2 1-1,-11 2-10,-1 2 0,1 0 0,0 1 0,0 0 0,0 1 0,1 1 0,0 0 0,1 1 0,-21 17 0,18-13-15,2 1 1,-1 0-1,2 1 0,0 1 1,1 0-1,1 0 1,-15 27-1,26-42 12,-1 1 0,0-1 0,0 0 0,1 1 0,-1-1 0,0 1 0,1-1 0,0 1 0,-1-1-1,1 1 1,0 0 0,0-1 0,0 1 0,0-1 0,0 1 0,0 0 0,0-1 0,0 1 0,1 2 0,0-4 1,0 1 0,-1 0 1,1-1-1,0 1 1,0-1-1,-1 1 0,1-1 1,0 1-1,0-1 0,0 0 1,0 1-1,0-1 1,-1 0-1,1 0 0,0 1 1,0-1-1,0 0 1,0 0-1,0 0 0,0 0 1,0 0-1,0 0 1,1-1-1,7 0-8,-1-2 0,1 1 0,0-1 1,-1 0-1,10-5 0,5-5 7,-1 0 0,-1-2 0,0 0 0,32-31 0,66-81 99,-106 112-64,-12 14-19,0 1 0,0-1 0,0 0-1,-1 0 1,1 0 0,0 0 0,-1 0 0,1 0 0,0 0 0,-1 0 0,1 0-1,-1 0 1,0 0 0,1 0 0,-1 0 0,0 0 0,0 0 0,1-1 0,-1 1 0,0 0-1,0 0 1,0 0 0,0 0 0,-1-2 0,0 2-2,1 0-1,-1 0 1,0 0 0,0 0 0,0 0 0,0 1-1,0-1 1,0 0 0,0 0 0,0 1 0,0-1-1,0 1 1,0-1 0,-1 1 0,1-1-1,0 1 1,0 0 0,-2-1 0,-5 0 4,0 1 0,0-1 0,1 1 0,-1 0 0,-15 3 0,-5 3-23,1 1 0,0 2 0,1 1 0,0 0 0,1 2 0,-41 27 0,52-31-2,2 1 0,-1 1 1,1 0-1,1 1 0,0 0 1,1 1-1,0 0 0,0 0 1,1 1-1,1 1 0,0-1 0,1 1 1,-8 23-1,14-34 6,0-1 0,0 0 1,0 1-1,1-1 0,-1 0 1,1 1-1,0-1 0,-1 1 0,1-1 1,0 1-1,0-1 0,1 0 0,-1 1 1,0-1-1,1 1 0,0-1 0,-1 0 1,1 1-1,0-1 0,0 0 0,0 0 1,2 3-1,-1-3 1,1-1 0,-1 1 1,0-1-1,0 1 0,1-1 1,-1 0-1,1 0 0,-1 0 1,1 0-1,-1-1 0,1 1 1,-1-1-1,1 1 0,0-1 1,-1 0-1,6 0 0,7-2-3,0 0 1,0 0-1,-1-2 0,1 0 1,27-11-1,-25 7 15,0-1 0,0 0 0,-1-1 0,0-1 0,-1-1 0,0 0 1,-1-1-1,0 0 0,-1-1 0,0-1 0,-1 0 0,-1-1 0,18-32 0,-28 46 9,0 0 0,0 0 0,0 1-1,0-1 1,0-1 0,-1 1 0,1 0 0,-1 0-1,1 0 1,-1 0 0,0 0 0,1 0 0,-1-1-1,0 1 1,-1 0 0,1 0 0,0 0-1,-1-1 1,1 1 0,-1 0 0,1 0 0,-1 0-1,0 0 1,0 0 0,0 0 0,0 0 0,0 1-1,-1-1 1,1 0 0,-1 0 0,1 1-1,-1-1 1,1 1 0,-1 0 0,0-1 0,0 1-1,0 0 1,1 0 0,-1 0 0,0 0 0,0 0-1,-1 0 1,-1 0 0,-6-1 23,0-1 0,0 1 1,-1 1-1,1 0 0,0 0 0,-1 1 0,-20 2 0,8 2-43,0 1-1,1 0 1,-1 2 0,1 1-1,0 0 1,1 2-1,0 0 1,1 2-1,-31 21 1,38-23-12,-1 1 1,1 1 0,1 0 0,0 0 0,1 1 0,0 1-1,1 0 1,1 0 0,0 1 0,1 0 0,0 1-1,1 0 1,-8 28 0,14-38 8,0 0-1,0-1 1,1 1 0,-1 0-1,1 0 1,0-1 0,1 1-1,-1 0 1,1-1 0,0 1-1,1 0 1,-1-1 0,1 0-1,0 1 1,1-1-1,-1 0 1,1 0 0,0 0-1,6 7 1,-7-9 5,1-1 0,0 1 1,0 0-1,0-1 0,0 0 0,0 0 0,0 0 0,1 0 1,-1-1-1,1 1 0,-1-1 0,1 0 0,0 0 0,-1 0 1,1 0-1,0-1 0,0 0 0,0 1 0,-1-1 0,1-1 1,0 1-1,0 0 0,-1-1 0,1 0 0,0 0 0,0 0 1,-1 0-1,1-1 0,-1 0 0,4-1 0,14-9 5,0-1 0,-1 0 0,0-2-1,-1 0 1,26-28 0,-32 30 15,-1 0 0,-1-1 0,-1 0 0,0-1 0,0 0 0,-2 0 0,0-1 0,8-23 0,-15 37-6,0 0-1,0-1 0,0 1 0,-1 0 0,1-1 0,-1 1 0,1-1 0,-1 1 0,0-1 1,0 1-1,0-1 0,-1 1 0,1-1 0,0 1 0,-1-1 0,0 1 0,1 0 1,-1-1-1,0 1 0,0 0 0,-1 0 0,1-1 0,0 1 0,-1 0 0,1 0 0,-1 0 1,0 1-1,1-1 0,-1 0 0,0 1 0,0-1 0,0 1 0,0-1 0,-1 1 1,1 0-1,0 0 0,0 0 0,-1 0 0,1 1 0,-1-1 0,1 0 0,-1 1 1,-3 0-1,-6-2-4,1 1 0,-1 1 1,1 0-1,0 1 1,-1 0-1,1 0 0,-1 2 1,-14 4-1,11-2-18,1 2-1,0 0 1,0 1-1,1 0 1,0 1-1,0 0 1,1 1-1,1 1 1,-1 0-1,2 0 1,-1 1 0,2 0-1,0 1 1,0 0-1,1 1 1,1 0-1,0 0 1,1 0-1,0 1 1,1 0-1,1 0 1,-4 25-1,8-38 10,-1 1-1,1 0 0,0 0 0,0 0 0,0 0 1,0 0-1,0 0 0,1-1 0,-1 1 0,1 0 0,0 0 1,0-1-1,0 1 0,0 0 0,0-1 0,1 1 1,-1-1-1,1 1 0,0-1 0,-1 0 0,1 0 0,0 0 1,0 0-1,1 0 0,-1 0 0,0 0 0,0-1 1,1 1-1,-1-1 0,1 0 0,0 1 0,-1-1 0,5 1 1,-1-2 0,-1 1 0,1-1 0,0 0 1,0 0-1,0 0 0,-1-1 1,1 0-1,0 0 0,0-1 0,-1 1 1,1-1-1,-1 0 0,0-1 1,0 1-1,9-7 0,12-9 11,-2-1 0,42-40 0,-54 47 12,-2 1 1,0-2-1,0 1 1,-1-1 0,-1-1-1,0 1 1,9-24-1,-16 36-10,0-1 0,-1 1 0,1-1 0,-1 1 1,0-1-1,0 1 0,1-1 0,-1 1 0,0-1 0,0 1 0,0-1 0,-1 0 0,1 1 1,0-1-1,-1 1 0,1-1 0,-1 1 0,1-1 0,-1 1 0,1 0 0,-1-1 0,0 1 0,0 0 1,-1-2-1,-1 1 3,1 0 0,-1 0 0,1 0 1,-1 0-1,0 1 0,0-1 0,0 1 1,0 0-1,0 0 0,0 0 0,-4-1 1,-6 0 8,0 0 0,0 1 0,0 1 1,-25 2-1,27 0-29,1 0 0,-1 1 0,1 0 0,-1 1 0,1 0 0,0 1 1,1 0-1,-1 0 0,1 1 0,0 1 0,1-1 0,-1 1 0,1 1 0,-10 12 0,14-16 1,0 0 0,0 1 0,1-1 0,0 1 0,0 0 0,0 0 0,0 0 0,1 1 0,0-1 0,0 1 0,0-1 0,1 1 0,0-1 0,0 1 0,1 0 0,-1 0 0,1-1 0,0 1 0,1 0 0,-1 0-1,1 0 1,0-1 0,1 1 0,-1-1 0,1 1 0,0-1 0,1 1 0,5 8 0,-6-10 5,0-1-1,1 1 1,0-1 0,-1 0-1,1 0 1,0 0 0,1 0-1,-1-1 1,0 1 0,1-1-1,0 0 1,-1 0 0,1 0-1,0 0 1,0-1 0,0 1-1,0-1 1,0 0 0,6 0-1,-3 0 2,0-1 0,0-1 0,1 0-1,-1 0 1,0 0 0,0 0-1,0-1 1,-1-1 0,1 1-1,11-6 1,-3-1 4,0 0 1,-1-1 0,0 0-1,0-1 1,-1 0-1,0-1 1,-1-1-1,18-25 1,-26 33 6,-1 0 1,0 0-1,0 0 0,0-1 1,-1 1-1,0-1 1,0 0-1,-1 0 0,1 1 1,-1-1-1,0 0 1,-1 0-1,1 0 0,-1 0 1,-1-8-1,0 11-4,0 0 1,0 0-1,0 0 0,-1 0 0,1 0 0,-1 1 1,1-1-1,-1 0 0,0 1 0,0-1 1,0 1-1,0-1 0,-1 1 0,1 0 0,-1 0 1,1 0-1,-1 1 0,0-1 0,0 0 0,0 1 1,1 0-1,-1 0 0,-1 0 0,1 0 1,0 0-1,0 0 0,0 1 0,0 0 0,-6-1 1,-1 1-18,0 1 0,1 0 0,-1 0 1,0 1-1,1 0 0,-1 1 0,1 0 1,0 0-1,0 1 0,0 0 0,1 0 1,-1 1-1,1 1 0,0-1 0,0 1 1,1 0-1,0 1 0,0 0 0,-10 13 1,4-5-9,2 0 0,0 1 0,0 1 1,2 0-1,0 0 0,1 0 1,0 1-1,2 0 0,-5 21 1,10-36 10,0 0 1,0 0 0,1 0 0,-1 0 0,1 0 0,0 0 0,0 0 0,0 0 0,0-1 0,0 1 0,1 0 0,0 0 0,-1 0-1,1 0 1,0 0 0,0 0 0,0-1 0,1 1 0,-1 0 0,1-1 0,0 1 0,-1-1 0,1 0 0,0 0 0,0 1 0,0-1 0,1 0-1,2 1 1,-2-1 2,1-1 0,-1 0 0,1 0-1,0 0 1,-1 0 0,1 0 0,0-1-1,-1 0 1,1 0 0,0 0 0,0 0 0,0 0-1,-1-1 1,1 0 0,0 1 0,-1-1-1,1-1 1,-1 1 0,1-1 0,-1 1-1,6-4 1,15-11 9,0-2-1,-2 0 1,0-1-1,0-1 1,-2-1-1,-1-1 1,-1 0-1,0-2 0,-2 0 1,25-50-1,-39 70 11,0 0-1,0 0 0,-1 0 0,1 0 0,-1 0 0,0-1 0,0 1 1,-1 0-1,1-1 0,-1 1 0,0 0 0,0-1 0,0 1 0,-1-1 0,0 1 1,0 0-1,-2-9 0,1 11-4,0-1 1,0 1 0,0-1-1,0 1 1,0 0 0,0 0-1,0 0 1,-1 0 0,1 0-1,-1 1 1,1-1-1,-1 1 1,0-1 0,0 1-1,0 0 1,0 0 0,0 1-1,0-1 1,0 0-1,0 1 1,0 0 0,0 0-1,0 0 1,0 0 0,0 0-1,-5 1 1,-4 1-13,1 0-1,-1 1 1,1 0 0,0 1-1,0 0 1,0 1-1,0 0 1,1 0 0,0 1-1,0 1 1,0 0 0,-12 12-1,15-14-8,1 1 1,0 0-1,1 0 0,0 0 0,0 1 0,0 0 0,0 0 0,1 0 0,1 1 1,-1-1-1,1 1 0,0 0 0,1 0 0,0 0 0,0 0 0,1 0 0,0 1 0,0 11 1,1-16 5,0-1 0,0 0 0,1 1 0,-1-1 0,1 0 0,0 0 0,0 1 0,0-1 0,0 0 0,1 0 0,-1 0 0,1 0 1,-1 0-1,1-1 0,0 1 0,0 0 0,1-1 0,-1 0 0,0 1 0,1-1 0,0 0 0,-1 0 0,1 0 0,0-1 1,0 1-1,0-1 0,0 1 0,0-1 0,0 0 0,1 0 0,-1 0 0,0-1 0,0 1 0,7-1 0,-2 0 4,0 0 1,0-1-1,0 0 0,0 0 0,0-1 0,0 0 0,-1 0 1,1-1-1,-1 0 0,1 0 0,-1-1 0,0 0 0,9-7 0,-1-2 11,-1 0-1,0-1 1,-1-1-1,0 0 1,-1-1-1,-1 0 0,0 0 1,-1-2-1,-1 1 1,-1-1-1,-1 0 1,0-1-1,6-27 1,-12 44-1,-1-1 1,1 1 0,0-1 0,-1 1 0,0-1 0,1 1 0,-1-1 0,0 1 0,0-1 0,-1 1 0,1-1 0,0 1 0,-1-1 0,0 1 0,1-1 0,-1 1 0,0-1 0,0 1 0,0 0 0,-1 0 0,1 0 0,0-1 0,-1 1 0,0 0 0,1 1 0,-1-1 0,0 0 0,0 0 0,0 1 0,0-1 0,0 1 0,0 0 0,-1 0 0,1-1 0,0 1 0,-1 1 0,1-1 0,-1 0 0,1 1 0,0-1 0,-5 0 0,-5 1-4,1 0-1,0 0 1,-1 1 0,1 0-1,-1 1 1,1 0 0,0 1 0,-12 4-1,-1 2-21,-1 2 0,2 0 0,0 1-1,0 1 1,1 2 0,-36 29 0,48-35 4,1 0 0,0 0 1,0 1-1,1 0 0,0 0 0,0 1 1,1 0-1,1 0 0,0 1 0,1-1 1,0 1-1,0 1 0,2-1 0,-1 1 1,-2 21-1,6-29 7,0 0 0,1 1 0,-1-1 1,1 0-1,0 1 0,0-1 0,0 0 0,1 0 1,0 0-1,0 0 0,0 0 0,1-1 0,0 1 1,0 0-1,0-1 0,0 0 0,1 0 0,-1 0 1,1 0-1,0-1 0,0 1 0,0-1 0,1 0 1,-1 0-1,1-1 0,0 1 0,0-1 0,0 0 0,0 0 1,0-1-1,0 1 0,0-1 0,0 0 0,1-1 1,-1 1-1,0-1 0,1 0 0,-1-1 0,0 1 1,1-1-1,-1 0 0,0 0 0,0-1 0,0 1 1,0-1-1,0 0 0,6-4 0,5-3 17,-1-1-1,0 0 1,-1-1-1,0-1 1,23-26-1,-29 30-1,0-1-1,-1-1 0,0 0 1,-1 0-1,0 0 0,0 0 1,-1-1-1,-1 0 0,1 0 1,1-13-1,-5 21 5,0 0 0,-1 0 0,0-1 0,0 1 1,0 0-1,0 0 0,0-1 0,-1 1 0,1 0 0,-1 0 0,0 0 0,0 0 0,0 0 0,0 0 0,-1 0 0,1 0 0,-1 0 1,0 1-1,-4-6 0,2 5 0,0-1 1,0 1-1,0-1 1,-1 1-1,0 1 1,1-1 0,-1 1-1,0 0 1,0 0-1,0 0 1,-6-1-1,0 1-12,1 0-1,-1 0 1,0 1-1,1 1 1,-1 0-1,0 0 0,0 1 1,1 0-1,-1 1 1,1 0-1,-18 6 1,18-3-18,1 0 1,-1 1 0,1 0 0,0 0 0,0 1-1,0 0 1,1 0 0,0 1 0,1 0 0,0 1-1,0 0 1,1 0 0,0 0 0,-6 13 0,10-17 8,0 0 0,0 0 0,1 0 1,-1 0-1,1 1 0,0-1 0,1 1 1,-1-1-1,1 1 0,0-1 0,1 1 1,-1-1-1,1 0 0,0 1 0,0-1 0,1 0 1,-1 1-1,1-1 0,1 0 0,-1 0 1,1 0-1,-1-1 0,1 1 0,1-1 1,-1 1-1,1-1 0,-1 0 0,1 0 1,0-1-1,5 4 0,-5-4 6,-1-1-1,1 1 1,0-1-1,0 0 1,0 0-1,0-1 1,0 1-1,0-1 1,1 0-1,-1 0 1,0 0-1,1-1 1,-1 0 0,0 1-1,1-2 1,-1 1-1,1 0 1,-1-1-1,0 0 1,0 0-1,1 0 1,-1 0-1,0-1 1,0 1-1,0-1 1,4-3-1,11-6 3,0-2-1,-1 0 0,32-29 1,-32 26-1,-1 1 10,-1 0 1,27-34 0,-39 45 0,-1 0 1,0-1 0,0 1-1,0-1 1,0 0-1,-1 0 1,0 0-1,0 0 1,0-1-1,-1 1 1,0-1-1,0 1 1,0 0-1,0-1 1,-1 0 0,0 1-1,-1-7 1,0 9-5,0 0 1,-1 0 0,1 0-1,-1 1 1,0-1 0,0 0-1,0 1 1,0-1 0,0 1-1,0 0 1,-1 0 0,1 0-1,-1 0 1,0 0 0,1 1-1,-1-1 1,0 1 0,0-1 0,0 1-1,0 0 1,0 0 0,0 0-1,0 1 1,0-1 0,0 1-1,-1 0 1,1 0 0,-6 0-1,-3 0-8,0 0-1,0 1 1,-1 1-1,1-1 1,0 2-1,-14 4 1,10-1-16,1 1 1,1 1 0,0 0 0,0 1 0,0 0 0,1 1 0,-20 20 0,27-25 4,1 1 0,0-1 0,0 1 0,0 0 0,1 0 0,0 0 0,0 1 0,0 0 0,1-1 0,0 1 0,0 0 0,1 0 0,0 1 0,0-1 0,1 1 0,0-1 0,0 0 0,1 15 1,0-19 5,1 0 0,-1 0 0,1 0 0,0 0 0,0-1 0,0 1 0,0 0 0,0-1 0,1 1 0,-1-1 0,1 1 0,0-1 0,-1 0 0,1 1 0,0-1 0,0 0 0,1 0 0,-1 0 0,0-1 0,4 3 0,-2-2 2,1 0 0,0-1 0,-1 1 0,1-1 0,0 0 0,0 0 0,0-1 0,0 1 0,0-1 0,0 0 0,5-1 0,6-1 1,-1-1 1,1-1-1,-1 0 0,0-1 1,0-1-1,20-9 0,-11 1 18,0-1 0,-1-1 0,0-1-1,-1-1 1,-1 0 0,-1-2 0,-1-1-1,-1 0 1,0-1 0,-2-1 0,-1-1-1,0 0 1,-2-1 0,-1 0 0,-1-1-1,14-50 1,-24 75-3,0-1-1,-1 0 0,0 0 0,1 0 1,-1 1-1,0-1 0,0 0 1,0 0-1,0 0 0,0 0 1,0 0-1,0 1 0,-1-1 1,1 0-1,-1 0 0,1 1 0,-1-1 1,0 0-1,0 0 0,0 1 1,0-1-1,0 1 0,0-1 1,-2-1-1,1 2-4,0-1 0,-1 1 0,1 0 0,-1 0 0,1 0 0,-1 0 0,0 0 0,1 1 0,-1-1 0,0 1 0,0 0 0,1 0 0,-1 0 0,-4 0 0,-8 2-18,0 1 0,0 0 0,0 1 0,-23 10 1,18-6-12,0 1 1,0 1 0,1 2 0,0-1 0,-23 20-1,36-26 13,1-1 1,0 1-1,0 0 0,0 0 0,0 1 0,1 0 0,0 0 0,0 0 0,0 0 0,1 0 0,0 1 0,0-1 0,1 1 0,0 0 0,0 0 1,1 0-1,-1 0 0,1 0 0,1 0 0,0 11 0,0-16 4,0 0 1,0 0 0,0 0-1,1 0 1,-1 0-1,1 0 1,0-1-1,-1 1 1,1 0-1,0 0 1,0-1 0,0 1-1,0 0 1,0-1-1,0 1 1,1-1-1,-1 1 1,1-1-1,-1 0 1,1 1 0,-1-1-1,1 0 1,0 0-1,2 1 1,0-1 0,0 0 1,0 0-1,0 0 1,0-1-1,0 1 1,0-1-1,1 0 0,-1 0 1,0-1-1,0 1 1,5-2-1,6-2 3,0-1 1,0 0-1,-1-1 0,0-1 0,17-9 0,-10 0 5,0-1 1,-1 0-1,-1-2 0,0 0 1,24-34-1,-17 21 46,32-30 1,-57 62-44,-1-1 0,1 1 0,-1 0 0,1-1 0,-1 1 0,1 0 0,-1-1 0,0 1 0,1-1 0,-1 1 0,1-1 1,-1 1-1,0-1 0,1 1 0,-1-1 0,0 1 0,0-1 0,1 1 0,-1-1 0,0 1 0,0-1 0,0 0 0,0 1 0,0-1 0,0 1 0,0-1 0,0 0 0,0 1 0,0-1 0,0 1 1,0-1-1,0 1 0,-1-2 0,-19-5 134,-32 8-66,42 1-84,1 1 0,-1 0 1,1 1-1,0 0 0,0 0 0,0 1 1,0 0-1,1 1 0,0 0 0,0 0 0,0 1 1,-6 7-1,9-9-1,0 1 0,0-1 0,0 1 0,1 0 0,0 0 0,1 1 0,-1-1 0,1 1 0,0 0 0,1 0-1,-1 0 1,2 0 0,-1 0 0,1 0 0,0 0 0,0 1 0,1 8 0,0-15 8,0 1-1,0 0 0,0 0 0,0-1 0,1 1 1,-1 0-1,1-1 0,-1 1 0,1 0 1,0-1-1,-1 1 0,1-1 0,0 1 1,0-1-1,0 1 0,0-1 0,0 0 1,1 0-1,-1 1 0,0-1 0,1 0 1,-1 0-1,0 0 0,1 0 0,-1 0 1,1-1-1,0 1 0,-1 0 0,1-1 1,0 1-1,-1-1 0,1 0 0,0 1 1,-1-1-1,1 0 0,0 0 0,0 0 1,-1 0-1,1 0 0,0-1 0,0 1 1,-1-1-1,1 1 0,0-1 0,-1 1 1,1-1-1,1-1 0,6-1 3,0-1 0,0 0-1,0 0 1,0-1 0,-1-1-1,0 1 1,8-8 0,-6 3 12,-1 0 0,1-1 0,-1 0 0,11-19 0,-18 26 1,1 0-1,-1-1 0,0 1 1,0 0-1,0-1 0,0 0 1,-1 1-1,0-1 0,0 0 1,0 0-1,0 0 1,-1 0-1,0 0 0,0 0 1,0 0-1,-2-8 0,2 11-6,-1 1 0,0-1 0,1 0 0,-1 1 0,0-1 0,1 0 0,-1 1 0,0-1 0,0 1 0,0 0 0,-1-1 0,1 1 0,0 0 0,0-1 0,-1 1 0,1 0 0,-1 0 0,1 0 0,-1 0-1,1 1 1,-1-1 0,0 0 0,-3 0 0,3 1-7,-1-1 0,0 2 0,0-1 0,0 0 0,0 0 0,0 1 1,0 0-1,0-1 0,0 1 0,0 0 0,1 1 0,-1-1 0,-3 2 0,-1 1-12,1 0 1,-1 1 0,1 0 0,-1 0-1,2 1 1,-1 0 0,0 0 0,1 0-1,-7 12 1,10-16 6,1 1-1,0-1 1,-1 1-1,1-1 1,0 1-1,1 0 1,-1-1-1,0 1 1,1 0 0,0 0-1,-1 0 1,1-1-1,0 1 1,1 0-1,-1 0 1,0 0 0,1-1-1,-1 1 1,1 0-1,0 0 1,0-1-1,0 1 1,0-1 0,1 1-1,-1-1 1,1 1-1,2 2 1,-2-4 3,0 1 1,0-1-1,0 1 1,1-1 0,-1 0-1,1 0 1,-1 0-1,0 0 1,1-1-1,0 1 1,-1-1 0,1 1-1,-1-1 1,1 0-1,0 0 1,-1 0-1,1 0 1,-1 0-1,1-1 1,0 1 0,-1-1-1,1 0 1,-1 0-1,1 0 1,-1 0-1,0 0 1,1 0-1,-1-1 1,2-1 0,8-5 15,0-2 1,-1 1-1,0-1 1,-1-1 0,0 0-1,0 0 1,-2-1-1,1 0 1,9-19 0,-17 30-9,-1 0 0,1 0 0,0 0 0,-1-1 0,1 1-1,-1 0 1,1 0 0,-1 0 0,1-1 0,-1 1 0,0 0 0,1-1 0,-1 1 0,0 0 0,0 0 0,0-1 0,0 1 0,0 0 0,-1-1 0,1 1 0,0 0 0,0 0 0,-1-1 0,1 1 0,-1 0 0,1 0 0,-1 0 0,0-1 0,1 1 0,-1 0 0,0 0 0,0 0 0,0 0 0,0 0 0,0 1 0,0-1 0,0 0 0,0 0 0,0 1 0,0-1 0,0 0 0,0 1 0,-1-1 0,1 1 0,0 0 0,0-1 0,-3 1 0,0-1-3,1 1 0,-1 0 0,0 0 0,0 0 0,0 0 0,0 1 0,0 0 1,0 0-1,0 0 0,1 0 0,-1 0 0,0 1 0,1-1 0,-7 5 0,1 1-15,0 1-1,1-1 0,0 2 0,0-1 0,-10 16 1,16-22 6,0 1 0,0 0 0,0 0 0,0 0 0,1 0 0,0 0 0,-1 0 0,1 1 1,0-1-1,0 0 0,1 1 0,-1-1 0,1 0 0,0 1 0,0-1 0,0 1 0,0-1 0,0 1 1,1-1-1,-1 0 0,1 1 0,3 5 0,-3-6 4,1-1-1,0 0 1,0 0 0,0 0 0,1 0-1,-1-1 1,0 1 0,1 0-1,-1-1 1,1 0 0,-1 0 0,1 1-1,0-2 1,0 1 0,-1 0 0,1 0-1,0-1 1,0 0 0,0 1-1,0-1 1,0 0 0,-1-1 0,1 1-1,6-1 1,-1 0 4,1-1 0,-1 0 0,0 0 0,1 0 0,-1-1-1,0-1 1,9-4 0,-12 5 11,0-1 0,0 0-1,0 0 1,0 0-1,-1 0 1,1-1 0,-1 0-1,-1 0 1,1 0 0,4-9-1,-7 12-2,0 0-1,0 0 1,0 0-1,0 0 0,-1 0 1,1 0-1,-1 0 1,0 0-1,0 0 1,1 0-1,-1-1 0,-1 1 1,1 0-1,0 0 1,0 0-1,-1 0 1,1 0-1,-1 0 0,0 0 1,0 0-1,0 0 1,1 0-1,-2 0 1,1 0-1,0 0 1,0 1-1,-1-1 0,1 1 1,-1-1-1,1 1 1,-1-1-1,0 1 1,-3-3-1,-2-1-10,0 0-1,0 1 1,-1 0-1,0 0 1,0 0 0,0 1-1,0 0 1,-10-1-1,15 3-6,1 1-1,-1 0 0,0 0 1,1 0-1,-1 0 0,0 1 1,1-1-1,-1 1 0,1 0 1,-1-1-1,1 1 0,-1 0 1,1 1-1,0-1 0,-1 0 1,1 1-1,0-1 0,0 1 1,0 0-1,0-1 0,0 1 1,0 0-1,1 0 0,-1 0 1,1 1-1,-1-1 0,1 0 1,0 0-1,0 1 0,-2 4 1,2-5 4,0 1 0,0-1 0,0 1 0,0 0 0,0-1 1,1 1-1,-1 0 0,1 0 0,0-1 0,0 1 0,0 0 1,0 0-1,1 4 0,0-5-2,-1-1-1,1 1 1,-1-1 0,1 0 0,0 1 0,0-1-1,0 0 1,0 1 0,0-1 0,0 0-1,0 0 1,0 0 0,0 0 0,1 0-1,-1 0 1,0 0 0,1 0 0,1 0 0,3 1-9,0 0 0,0-1 1,0 0-1,0 0 0,1 0 1,-1-1-1,0 0 0,0 0 1,1-1-1,10-1 0,-9 0 21,0 1 0,0-1 0,0-1 0,0 1 0,0-1 0,0 0-1,-1-1 1,1 0 0,-1 0 0,0-1 0,11-9 0,-21 12 20,1 0 0,0 0 1,-1 1-1,1 0 0,-1-1 0,0 1 1,1 0-1,-1 0 0,0 0 0,0 0 1,-4 0-1,7 1-23,-6-2-9,1 1-1,-1 0 0,0 0 0,0 0 0,1 0 1,-1 1-1,0 0 0,-6 1 0,9 0-8,0 0 0,0 0-1,0 0 1,0 1 0,1 0-1,-1-1 1,0 1 0,1 0-1,-1 0 1,1 0-1,0 1 1,0-1 0,0 0-1,0 1 1,0 0 0,-2 3-1,4-5 11,-1-1-1,0 1 0,1 0 1,-1-1-1,0 1 1,1 0-1,-1 0 0,1-1 1,-1 1-1,1 0 1,-1 0-1,1 0 1,0 0-1,0 0 0,-1 0 1,1 0-1,0 0 1,0 0-1,0 0 0,0 0 1,0 0-1,0-1 1,0 1-1,0 0 0,0 0 1,1 0-1,-1 0 1,0 0-1,1 0 1,-1 0-1,0 0 0,1 0 1,-1-1-1,1 1 1,-1 0-1,2 1 0,0-2-43,-1 1 0,0-1-1,1 0 1,-1 0 0,0 0-1,1 0 1,-1 0 0,0 0-1,1-1 1,-1 1 0,0 0-1,1-1 1,-1 1 0,0-1-1,0 1 1,0-1 0,1 1-1,-1-1 1,0 0 0,0 0-1,0 0 1,0 0 0,0 1-1,0-1 1,0 0 0,1-2-1,12-15-953,1-6 354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23.319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672 79 2208,'-2'-5'278,"0"1"0,0-1-1,0 1 1,0 0 0,-1 0-1,1 0 1,-1 0 0,0 0-1,0 0 1,-1 1 0,1 0-1,-1-1 1,1 1 0,-1 1-1,0-1 1,0 0 0,0 1-1,-1 0 1,1 0 0,-1 0-1,1 1 1,-1 0 0,1-1-1,-1 1 1,-7 0 0,3 0-91,0 0 0,1 1 1,-1 1-1,0-1 1,1 1-1,-1 0 1,0 1-1,1 0 1,0 1-1,-1-1 1,1 2-1,0-1 0,-11 8 1,1 2-111,0 1 0,1 1 0,1 1 0,0 0 1,1 1-1,1 1 0,-15 24 0,-73 143 374,65-107-219,4 2 1,3 1-1,-29 125 0,46-142-138,2 0-1,3 1 0,3 0 1,3 0-1,7 82 1,-1-112-105,1 0 1,2-1 0,1 0 0,2 0-1,21 51 1,-25-73-26,1 0 1,0 0-1,0-1 0,1 0 1,0 0-1,1 0 0,17 15 1,-19-21-2,-1 0 0,1-1-1,0 0 1,0 0 0,0 0 0,1-1 0,-1 1 0,1-2 0,0 1 0,0-1 0,-1-1 0,2 1 0,14-1 0,-5-2 5,-1 0 0,1-2-1,-1 0 1,0-1 0,0-1-1,-1 0 1,0-1 0,1-1-1,-2-1 1,30-18-1,-12 4 73,-1-1 0,-1-2-1,48-51 1,-46 38 159,-1 0-1,-3-3 1,-1 0 0,-2-2 0,23-52-1,-21 33 235,-4 0-1,-2-2 1,18-86-1,-33 114-260,-1 0-1,-2 0 1,-1 0-1,-2-1 1,-1 1 0,-2-1-1,-9-45 1,8 65-152,-2-1-1,0 1 1,0 0 0,-2 0 0,0 0-1,-1 1 1,0 0 0,-2 1-1,0 0 1,0 0 0,-1 1 0,-1 0-1,-1 1 1,0 1 0,0 0-1,-23-16 1,3 10-556,-1 1 0,0 1 1,-1 2-1,-1 1 0,-37-8 0,3 3-479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4:25.957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2 1 136,'-2'1'8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20.782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1489 138 2529,'-28'-6'5197,"-30"-16"-1982,3 1-1693,-40-4-692,0 4 0,-1 4 0,0 5 0,-128-1 0,183 13-1197,1 1 1,0 2-1,0 2 1,0 2-1,1 2 0,0 1 1,0 2-1,1 1 1,1 2-1,1 2 0,0 2 1,1 1-1,1 1 1,0 2-1,2 1 0,-52 52 1,26-3-477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21.606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1501 490 3113,'-10'18'1939,"7"-12"-1206,0-1 0,0 1 0,-1-1 0,1 0 0,-1 0 0,0 0 0,-9 7 0,11-13-616,1-1 1,-1 0 0,1 0-1,0 0 1,0 0-1,0 0 1,0-1 0,0 1-1,0 0 1,0 0-1,0-1 1,1 1 0,0 0-1,-1-1 1,1-2 0,-1 1 55,-7-25 83,-1 1 0,-1 0 1,-2 1-1,-1 0 0,-1 0 1,-1 2-1,-1-1 0,-2 2 1,0 1-1,-1 0 0,-2 1 1,0 1-1,-1 1 0,-41-28 0,41 33-227,-2 0 0,0 2-1,0 0 1,-1 2-1,-1 1 1,0 1-1,0 1 1,-1 1 0,0 1-1,0 2 1,0 1-1,0 0 1,-1 3-1,1 0 1,-1 1-1,-27 6 1,17 1-41,1 2 1,0 2-1,0 1 0,2 1 0,-1 2 0,2 2 1,0 1-1,2 2 0,0 1 0,1 1 1,-47 47-1,54-46-201,2 0 0,1 2 1,1 0-1,2 1 0,0 1 1,2 1-1,1 0 0,1 1 0,2 0 1,1 1-1,1 1 0,2 0 0,-8 65 1,14-77-380,2-1 0,2 28 1,12 30-574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73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61 0 6505,'-26'19'368,"-8"5"-7241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35.677"/>
    </inkml:context>
    <inkml:brush xml:id="br0">
      <inkml:brushProperty name="width" value="0.1" units="cm"/>
      <inkml:brushProperty name="height" value="0.1" units="cm"/>
      <inkml:brushProperty name="color" value="#7C0A15"/>
    </inkml:brush>
  </inkml:definitions>
  <inkml:trace contextRef="#ctx0" brushRef="#br0">318 258 672,'2'-2'477,"1"0"-1,-1 0 1,0-1 0,1 1-1,-1-1 1,0 0-1,0 1 1,-1-1 0,3-4-1,10-14 473,11 4-371,-24 17-445,0-1 1,0 1 0,0-1-1,0 1 1,0-1-1,0 1 1,0 0-1,0 0 1,0-1-1,0 1 1,0 0-1,0 0 1,0 0-1,1 0 1,-1 0 0,0 0-1,0 0 1,0 1-1,0-1 1,0 0-1,0 1 1,0-1-1,0 0 1,0 1-1,1 0 1,-41 17 954,19-7-865,0 0 0,1 2 0,0 0-1,1 1 1,0 1 0,1 1 0,-28 34 0,33-35-82,0 0-1,1 1 1,1 1 0,1 0 0,0 0 0,1 0 0,1 1 0,1 1 0,-7 32-1,12-49-143,1-1 0,0 1 0,-1 0 0,1-1 0,0 1 0,0-1 0,0 1 0,0 0 0,0-1 0,0 1 0,1-1 0,-1 1 0,0-1 0,1 1 0,-1 0 0,1-1 0,0 0 0,-1 1 0,2 1 0,-1-2-1,0-1 0,0 1 1,0-1-1,0 0 1,0 1-1,0-1 0,0 0 1,-1 0-1,1 1 0,0-1 1,0 0-1,0 0 1,0 0-1,0 0 0,0 0 1,0-1-1,0 1 1,0 0-1,0 0 0,0-1 1,0 1-1,1-1 0,6-3 2,-1 0 0,0 0-1,0-1 1,0 1-1,11-12 1,59-59 133,94-118 1,-161 172-3,-10 20-120,0 1 0,0 0 0,0-1 0,-1 1 0,1-1 0,0 1 0,0-1-1,0 1 1,0-1 0,0 1 0,-1-1 0,1 1 0,0 0 0,0-1 0,-1 1 0,1-1 0,0 1 0,-1 0 0,1-1-1,0 1 1,-1 0 0,1-1 0,0 1 0,-1 0 0,1 0 0,-1-1 0,-3 0 13,1 0 0,0 1 0,-1-1 0,1 1 0,-1 0 0,1 0 0,-1 0 0,1 0 0,-1 0 0,-3 2 0,-1 0-18,0 0 1,1 1 0,-1 0 0,1 0 0,-1 1-1,1 0 1,0 0 0,1 1 0,-1 0-1,1 0 1,0 0 0,0 1 0,0 0 0,1 0-1,0 0 1,0 1 0,-6 11 0,-1 3-9,1 1-1,1 0 1,2 0 0,-12 41 0,20-62-1,-1 0 0,1 0 0,-1 0 0,1 0 1,0 0-1,-1 0 0,1 0 0,0 0 0,0 0 0,0 0 0,-1 0 0,1 1 0,0-1 1,1 0-1,-1 0 0,0 0 0,0 0 0,0 0 0,1 0 0,-1 0 0,0 0 1,1 0-1,-1 0 0,1 0 0,0 2 0,1-3 1,-1-1-1,0 1 1,0 0-1,0 0 1,1 0-1,-1-1 1,0 1-1,0 0 1,0-1-1,0 1 1,1-1-1,-1 0 1,0 1-1,0-1 1,0 0-1,0 0 1,0 1-1,0-2 1,51-51-52,-48 49 60,232-277 320,-236 280-296,1 1 0,-1-1 0,1 1 0,0-1 1,-1 1-1,0-1 0,1 0 0,-1 1 0,1-1 0,-1 0 0,0 1 0,1-1 0,-1 0 0,0 1 1,0-1-1,0 0 0,0 0 0,0 1 0,1-1 0,-1 0 0,0 0 0,-1 0 0,1 1 0,0-2 1,-15-1 492,-26 16-147,21-4-370,1 1 0,0 1 0,0 1 0,1 0 0,1 1 0,0 1 0,1 1 0,1 0 0,0 1 0,1 1 0,1 0 0,0 1 0,1 0 0,1 1 0,-11 26 0,19-37-12,-5 6-9,2 1 0,0 0 0,0-1-1,2 2 1,0-1 0,0 0 0,-1 22-1,5-36 15,1-1-1,-1 0 1,0 0 0,0 0-1,1 0 1,-1 1-1,0-1 1,1 0-1,-1 0 1,0 0 0,0 0-1,1 0 1,-1 0-1,0 0 1,1 0-1,-1 0 1,0 0 0,1 0-1,-1 0 1,0 0-1,0 0 1,1 0-1,-1 0 1,0 0 0,1 0-1,-1 0 1,0-1-1,0 1 1,1 0-1,-1 0 1,0 0 0,0 0-1,1-1 1,-1 1-1,0 0 1,0 0-1,0-1 1,1 1-1,-1 0 1,0 0 0,0-1-1,0 1 1,0 0-1,0 0 1,1-1-1,13-13-35,27-37 46,-3-2-1,55-101 1,-92 153-2,0 0 0,-1 0 0,1 0 0,0 0-1,-1 0 1,1 0 0,-1 0 0,1 0 0,-1 0 0,0 0 0,1 0 0,-1 0 0,0-1-1,0 1 1,0 0 0,0 0 0,0 0 0,0 0 0,0-1 0,0 1 0,0 0 0,-1-1-1,0 1 7,0 1 0,0 0-1,0 0 1,1 0-1,-1-1 1,0 1-1,0 0 1,0 0-1,0 0 1,0 1 0,0-1-1,0 0 1,1 0-1,-1 0 1,0 1-1,0-1 1,0 0-1,0 1 1,1-1-1,-3 2 1,-45 31 303,34-19-330,2 1 1,-1 0-1,2 1 0,0 0 1,1 1-1,0 0 1,1 0-1,1 1 0,1 0 1,1 0-1,0 1 0,2 0 1,0 0-1,-2 27 0,6-46 12,0 0 0,0 0 0,0-1 0,0 1-1,1 0 1,-1 0 0,0-1 0,0 1 0,0 0-1,0 0 1,1 0 0,-1-1 0,0 1 0,0 0-1,0 0 1,1 0 0,-1 0 0,0 0 0,0-1 0,0 1-1,1 0 1,-1 0 0,0 0 0,1 0 0,-1 0-1,0 0 1,0 0 0,1 0 0,-1 0 0,0 0-1,0 0 1,1 0 0,-1 0 0,0 0 0,0 0-1,1 0 1,-1 0 0,0 0 0,0 1 0,1-1 0,-1 0-1,0 0 1,0 0 0,0 0 0,1 0 0,-1 1-1,0-1 1,0 0 0,0 0 0,1 0 0,-1 1-1,0-1 1,0 0 0,0 0 0,0 1 0,0-1-1,0 0 1,1 0 0,-1 1 0,0-1 0,0 0 0,0 0-1,0 1 1,0-1 0,0 0 0,13-17-118,-5 2 88,12-21 62,23-63-1,-43 99-25,0 0-1,0 0 1,0-1 0,0 1 0,0 0-1,0-1 1,0 1 0,0 0-1,0 0 1,0-1 0,0 1 0,0 0-1,0 0 1,0-1 0,-1 1 0,1 0-1,0 0 1,0-1 0,0 1-1,-1 0 1,1 0 0,0 0 0,0-1-1,0 1 1,-1 0 0,1 0-1,0 0 1,0 0 0,-1 0 0,1-1-1,0 1 1,0 0 0,-1 0 0,1 0-1,0 0 1,-1 0 0,1 0-1,0 0 1,0 0 0,-1 0 0,1 0-1,0 0 1,-1 0 0,1 0-1,0 0 1,0 1 0,-1-1 0,1 0-1,0 0 1,0 0 0,-1 0 0,1 0-1,0 0 1,0 1 0,0-1-1,-1 0 1,1 1 0,-18 6-17,8 2 6,0 0 0,0 0 0,1 1 1,1 1-1,0-1 0,0 1 0,1 1 0,-10 21 0,-2 11-44,-15 48 0,36-90-140,6-10 170,8-16 57,-2-7-16,-9 21 8,0 1 0,-1-1 0,0 0 0,-1 0 0,0 0 0,0 0 0,1-20 0,-7 32-14,-1 1 0,1-1 1,0 1-1,-1 0 0,1 0 0,0 0 1,1 0-1,-4 5 0,-12 14-9,-1-1-14,2 0-1,0 2 1,2 0-1,0 1 0,-16 37 1,78-124-155,298-428 688,-363 496-302,1 6-215,1 2 0,0 0 1,1 1-1,0 0 0,2 1 0,-1 1 1,2 0-1,-11 19 0,5-6-12,2 1 0,1 0-1,1 1 1,-9 34-1,22-63 3,0 1-1,1-1 0,-1 0 1,0 1-1,1-1 0,0 0 1,0 1-1,0-1 0,0 1 1,0-1-1,0 0 0,0 1 1,1 2-1,9-2-72,8-15 54,116-132 26,21-19 53,-139 148-38,0 0 37,1 1-1,23-16 1,-72 56-3,1 0 1,1 2-1,2 2 1,1 0 0,-28 41-1,45-58-59,1 0 0,0 0 0,0 0-1,2 1 1,-1 1 0,2-1 0,-9 30 0,14-43 6,1-1 0,0 1-1,0-1 1,0 1 0,0-1 0,0 1 0,0-1 0,0 1 0,0-1 0,0 1 0,0 0-1,0-1 1,0 1 0,0-1 0,0 1 0,0-1 0,1 1 0,-1-1 0,0 1-1,0-1 1,1 1 0,-1-1 0,0 0 0,1 1 0,-1-1 0,0 1 0,1-1 0,-1 0-1,1 1 1,-1-1 0,1 0 0,-1 1 0,0-1 0,1 0 0,-1 0 0,1 1-1,-1-1 1,1 0 0,0 0 0,-1 0 0,1 0 0,-1 0 0,1 0 0,-1 0 0,1 0-1,-1 0 1,1 0 0,-1 0 0,1 0 0,-1 0 0,1 0 0,0 0 0,-1-1-1,1 1 1,-1 0 0,1 0 0,-1-1 0,1 1 0,33-18-24,-10 2 29,0-2-1,-2 0 1,0-2-1,31-37 1,67-100 88,-54 67 110,-60 82-150,-4 6-24,1-1 0,-1 1-1,0-1 1,0 1 0,-1-1-1,1 0 1,0 0 0,-1 1-1,0-1 1,0 0 0,0-1-1,2-4 1,-4 7-17,0 1 1,1-1-1,-1 1 0,0 0 1,1-1-1,-1 1 0,0 0 1,0 0-1,1-1 0,-1 1 1,0 0-1,0 0 0,1 0 1,-1 0-1,0 0 0,0 0 1,1 0-1,-1 0 0,0 1 1,0-1-1,1 0 0,-1 0 1,0 1-1,1-1 0,-1 0 1,0 1-1,1-1 0,-1 0 1,0 1-1,1-1 0,-1 1 1,0 0-1,-25 15 8,-5 5-101,1 2 1,-50 48-1,68-59 43,1 1 0,1 0 0,0 0 0,1 1 0,0 0 0,1 1 0,0 0 0,-9 30 0,17-45 38,-1 0 0,1 1 0,0-1 0,0 0 0,0 1 0,-1-1 0,1 0 0,0 1 0,0-1 0,0 0 1,0 1-1,0-1 0,0 1 0,0-1 0,0 0 0,0 1 0,0-1 0,0 1 0,0-1 0,0 0 0,0 1 1,0-1-1,0 0 0,0 1 0,0-1 0,1 0 0,-1 1 0,0-1 0,0 0 0,0 1 0,1-1 0,-1 0 1,0 1-1,0-1 0,1 0 0,-1 0 0,0 1 0,1-1 0,-1 0 0,17-6-32,17-20 27,100-105 40,-48 45 142,-80 79-134,0 1 0,-1-1 0,1 0 0,5-12 0,-10 18-29,0 0 0,-1-1 0,1 1 0,-1 0 1,1 0-1,-1 0 0,0-1 0,0 1 0,1 0 0,-1 0 1,0 0-1,0-1 0,0 1 0,0 0 0,0-1 1,-1-1-1,1 2-4,-1 1 1,0-1-1,1 0 1,-1 1-1,0-1 1,0 1-1,1-1 1,-1 1-1,0-1 1,0 1-1,0 0 1,0-1-1,0 1 1,1 0-1,-1 0 1,0 0-1,0-1 1,0 1-1,0 0 1,0 0-1,0 0 1,0 0-1,0 1 1,0-1-1,1 0 1,-1 0-1,-1 1 1,-7 2-16,1 1 0,0 0 0,0 1 0,0-1 0,1 2 0,0-1 0,0 1 0,0 0 0,1 0 0,-1 1 0,-7 11 0,-8 5-16,8-8-2,1 0-1,1 0 1,0 2 0,1 0-1,1 0 1,0 0 0,-14 38-1,24-54 23,-1-1 0,1 0 0,0 1 1,-1-1-1,1 0 0,0 1 0,0-1 0,-1 1 0,1-1 0,0 0 0,0 1 0,0-1 0,0 1 0,0-1 0,-1 1 0,1-1 0,0 1 0,0-1 1,0 0-1,0 1 0,0-1 0,0 1 0,0-1 0,1 1 0,-1-1 0,0 1 0,0-1 0,0 0 0,0 1 0,1-1 0,-1 1 0,0-1 0,0 0 0,1 1 1,13-11-47,16-26 36,9-34 27,-19 34-1,31-44 0,-47 76-7,1-3 14,0 0 0,0 0-1,0 0 1,-1-1-1,0 1 1,0-1-1,3-11 1,-7 18-14,0 1-1,0-1 1,0 1 0,0-1-1,0 1 1,0-1 0,0 1-1,0-1 1,0 1 0,0-1-1,0 1 1,0-1 0,-1 1-1,1-1 1,0 1 0,0-1-1,-1 1 1,1 0 0,0-1-1,-1 1 1,1-1 0,0 1-1,-1 0 1,1-1 0,-1 1-1,1 0 1,0 0 0,-1-1 0,1 1-1,-1 0 1,1 0 0,-1 0-1,1-1 1,-1 1 0,1 0-1,-1 0 1,1 0 0,-1 0-1,1 0 1,-1 0 0,1 0-1,-1 0 1,1 0 0,-1 0-1,1 0 1,-1 1 0,1-1-1,-1 0 1,1 0 0,-1 0-1,1 1 1,0-1 0,-1 0-1,1 0 1,-1 1 0,-28 12 45,-5 11-69,0 1-1,2 1 0,1 2 1,-51 59-1,80-85 17,-1 1-5,0 0 1,1 0-1,-1 1 0,1-1 0,-1 1 1,1-1-1,0 1 0,0 0 0,1 0 1,-3 5-1,4-8 5,0-1 0,0 0 0,1 0 0,-1 1 0,0-1 0,0 0-1,0 1 1,1-1 0,-1 0 0,0 0 0,0 0 0,0 1 0,1-1 0,-1 0 0,0 0 0,0 0 0,1 1 0,-1-1 0,0 0-1,1 0 1,-1 0 0,0 0 0,1 0 0,-1 0 0,0 0 0,1 0 0,-1 0 0,0 0 0,0 0 0,1 0 0,-1 0 0,0 0-1,1 0 1,-1 0 0,0 0 0,1 0 0,-1 0 0,0 0 0,1 0 0,-1-1 0,0 1 0,0 0 0,1-1 0,15-4-12,11-11 20,0-2 1,-1 0 0,-1-2 0,-1 0 0,23-26 0,35-29 56,-60 53 113,-23 20 84,-12 12-134,-7 8-158,0 0 0,2 2 0,-19 25 0,30-37 19,1 1 1,0 0 0,1 0 0,0 0-1,0 1 1,1 0 0,0 0-1,1 0 1,0 0 0,-3 20-1,6-29 9,0 0-1,-1 0 1,1 0-1,0 0 1,0 0 0,0 0-1,0 0 1,0 0-1,0 0 1,1 0-1,-1 0 1,0-1-1,0 1 1,1 0-1,-1 0 1,1 0-1,-1 0 1,0 0-1,1 0 1,0 0-1,-1-1 1,1 1-1,0 0 1,0 1-1,0-2 2,0 0 0,0 0 0,0 0 0,0 0 0,0 0 0,0 0 0,0 0 0,0-1 0,0 1 0,0 0 0,0 0 0,0-1 0,0 1 0,0-1 0,-1 1 0,1-1 0,0 1 0,0-1 0,1 0 0,41-41-12,-38 37 22,60-61 53,-32 34 132,44-54-1,-77 85-184,0 1 0,1 0 1,-1 0-1,0 0 0,0 0 0,0 0 0,0 0 0,1-1 0,-1 1 1,0 0-1,0 0 0,0 0 0,0 0 0,0-1 0,0 1 0,1 0 1,-1 0-1,0 0 0,0-1 0,0 1 0,0 0 0,0 0 1,0 0-1,0-1 0,0 1 0,0 0 0,0 0 0,0 0 0,0-1 1,0 1-1,0 0 0,0 0 0,0 0 0,0-1 0,-1 1 0,1 0 1,0 0-1,0 0 0,0-1 0,0 1 0,0 0 0,0 0 0,-1 0 1,1 0-1,0-1 0,0 1 0,-13 1 111,-13 7-100,6 6-56,1 2-1,1 0 1,0 1-1,2 0 1,0 2-1,0 0 1,2 0-1,-22 41 0,12-9 1,22-48 29,1 0 1,0 0 0,0 1 0,0-1 0,1 1 0,-1-1 0,1 1 0,0-1 0,-1 1 0,2-1 0,-1 1 0,0-1 0,2 7-1,-1-10 5,0 0-1,0 0 1,0-1-1,0 1 1,0 0-1,0 0 1,0 0-1,0-1 1,0 1-1,0-1 1,0 1-1,0-1 1,0 1-1,0-1 1,0 1-1,-1-1 1,1 0-1,0 1 1,0-1-1,-1 0 0,1 0 1,1-1-1,213-222 17,-206 215 7,1 0 28,0 0 1,0-1-1,-1 0 0,0-1 0,-1 1 1,0-2-1,-1 1 0,7-15 1,-14 26-44,0-1 1,0 1-1,0 0 1,0-1 0,0 1-1,0 0 1,0-1 0,-1 1-1,1 0 1,0-1 0,0 1-1,0 0 1,0-1 0,-1 1-1,1 0 1,0 0 0,0-1-1,0 1 1,-1 0 0,1 0-1,0-1 1,-1 1 0,1 0-1,0 0 1,0 0-1,-1 0 1,1-1 0,0 1-1,-1 0 1,1 0 0,0 0-1,-1 0 1,1 0 0,0 0-1,-1 0 1,1 0 0,-1 0-1,1 0 1,0 0 0,-1 0-1,1 0 1,0 0 0,-1 0-1,1 0 1,0 1 0,-1-1-1,1 0 1,0 0-1,0 0 1,-1 0 0,1 1-1,0-1 1,-1 0 0,1 1-1,-22 7 27,6 4-62,1 0 0,0 0 0,1 2 0,0 0-1,1 0 1,1 1 0,0 1 0,-10 17 0,9-10-19,0 0 0,2 0 0,0 2 0,2-1 0,-9 37 0,18-60 45,-1-1-1,1 1 1,0-1 0,0 1 0,-1-1-1,1 1 1,0-1 0,0 1-1,0-1 1,0 1 0,0-1-1,0 1 1,0-1 0,0 1-1,0-1 1,0 1 0,0-1-1,0 1 1,0-1 0,0 1-1,0-1 1,0 1 0,1-1-1,-1 1 1,0-1 0,0 1-1,1-1 1,-1 1 0,0-1-1,0 0 1,1 1 0,0 0 0,13-11-71,18-26 47,-32 36 28,209-256 86,-202 246-68,-4 7 0,0-1 0,0 0 0,0 0 0,-1 0 0,0 0 0,0 0 0,0 0 0,2-7-1,-4 11-12,0 0-1,0-1 0,0 1 0,0 0 0,0 0 0,0 0 0,0 0 0,1-1 0,-1 1 0,0 0 0,0 0 0,-1 0 0,1-1 0,0 1 0,0 0 0,0 0 0,0 0 0,0 0 0,0-1 0,0 1 0,0 0 1,0 0-1,0 0 0,0 0 0,0-1 0,-1 1 0,1 0 0,0 0 0,0 0 0,0 0 0,0 0 0,0 0 0,-1 0 0,1-1 0,0 1 0,0 0 0,0 0 0,0 0 0,-1 0 0,1 0 0,0 0 1,0 0-1,0 0 0,0 0 0,-1 0 0,1 0 0,0 0 0,-13 4 58,-12 9-47,7 2-33,0 0 0,1 2 0,1 0 0,0 0 1,2 2-1,0 0 0,1 0 0,1 1 0,0 1 0,2 0 0,1 0 1,0 1-1,-9 39 0,17-59 14,1-1 0,0 0 0,-1 1 0,1-1 0,0 0 0,0 1 0,0-1 0,0 0 0,0 1-1,0-1 1,0 1 0,1-1 0,-1 0 0,0 0 0,1 1 0,0 1 0,-1-3 4,1 0 1,-1 0-1,1 0 0,0 0 0,-1 0 1,1 0-1,-1 0 0,1 0 0,-1 0 0,1 0 1,-1 0-1,1 0 0,-1 0 0,1-1 0,-1 1 1,1 0-1,-1 0 0,1 0 0,-1-1 0,0 1 1,1 0-1,-1-1 0,1 1 0,-1 0 0,0-1 1,1 1-1,0-1 0,38-47 25,-27 32-35,46-44 17,-42 46 28,-1-2 0,0 1 1,-1-2-1,0 1 0,-2-2 0,20-35 0,-32 53-26,1-1 0,-1 1 0,1-1 0,-1 1 0,0-1 0,1 1 0,-1-1 0,0 0 0,0 1 0,1-1 0,-1 1 0,0-1 0,0 1 0,0-1 0,0 0 0,0 1 0,0-1 0,0 0 0,0 1 0,0-1 0,0 1 0,0-1 0,0 0 0,0 1 0,-1-1 0,1 1 0,0-1 0,0 1 0,-1-1 0,1 0 0,0 1 0,-1-1 0,1 1 0,0-1 0,-2 0 0,-21 7 84,-24 24-95,15-4-86,0 2 1,2 1 0,2 2 0,1 0 0,1 2-1,-42 71 1,70-101-343,7-6 324,10-7 100,32-28 49,-1-3 1,75-79 0,-105 91 111,-20 19 37,-18 11-10,-7 9-171,0 2-1,2 1 0,-1 2 0,2 0 0,-33 27 0,40-31-27,0 2-1,1-1 1,0 2 0,1 0-1,1 0 1,0 1-1,1 1 1,0 0 0,-14 31-1,25-47 16,0 0-1,0 0 1,0 1-1,0-1 1,0 0-1,-1 0 1,1 0-1,0 0 1,0 1-1,0-1 1,0 0 0,0 0-1,0 0 1,0 0-1,0 1 1,0-1-1,0 0 1,0 0-1,0 0 1,0 0-1,1 1 1,-1-1 0,0 0-1,0 0 1,0 0-1,0 0 1,0 0-1,0 1 1,0-1-1,0 0 1,0 0-1,1 0 1,-1 0-1,0 0 1,0 0 0,0 1-1,0-1 1,0 0-1,1 0 1,-1 0-1,0 0 1,0 0-1,0 0 1,0 0-1,1 0 1,-1 0-1,0 0 1,0 0 0,13-2-54,15-10 44,-26 11 4,27-14 3,-1-2 0,-1-1-1,39-32 1,68-72 82,-103 83 46,-31 39-115,0-1-1,1 1 0,-1-1 0,0 1 0,0-1 0,1 0 1,-1 1-1,0-1 0,0 0 0,0 1 0,0-1 0,0 0 1,0 1-1,0-1 0,0 1 0,0-1 0,0 0 0,0 1 0,0-1 1,0 0-1,-1 1 0,1-1 0,0 1 0,-1-2 0,0 1 1,0 1 0,0-1-1,0 1 1,0-1 0,0 1-1,0 0 1,-1-1-1,1 1 1,0 0 0,0 0-1,0-1 1,-1 1 0,1 0-1,0 0 1,0 1 0,-1-1-1,1 0 1,-2 1-1,-8 1-11,0 2 0,0-1-1,0 1 1,1 1-1,-1-1 1,1 2-1,1 0 1,-1 0-1,1 0 1,0 1-1,0 1 1,1 0-1,-9 10 1,2-1-26,1 0 0,1 1 0,0 1 0,2 0 0,-17 36 0,27-54 26,1 0 0,-1 0 0,1 0 0,-1 0-1,0 1 1,1-1 0,0 0 0,-1 0 0,1 1 0,0-1 0,0 0 0,0 0 0,-1 1 0,1-1 0,1 0 0,-1 1 0,0-1 0,0 0 0,0 1 0,1-1 0,-1 0-1,1 0 1,-1 0 0,1 1 0,0 0 0,0-1 1,1 0 0,-1 0 0,1-1 0,-1 1-1,1-1 1,-1 1 0,1-1 0,-1 0 0,1 1 0,-1-1 0,1 0-1,-1 0 1,1 0 0,-1 0 0,1 0 0,-1-1 0,4 0-1,10-3-4,1-1-1,-1 0 0,16-8 0,-26 10 10,25-12 15,-2-2 1,0-1-1,0-1 0,-2-2 0,0 0 0,-2-2 0,0 0 0,34-47 0,-53 64 18,-1-1-1,-1 1 0,1-1 0,-1 0 0,3-11 0,-6 17-19,0 0 0,1 0 0,-1 0-1,0 0 1,0 0 0,0 0 0,0 0 0,0 0-1,0 0 1,0 0 0,0 0 0,0 0-1,0 0 1,0 0 0,-1 0 0,1 0-1,0 0 1,-1 0 0,0-1 0,0 1-3,0 0-1,0 1 1,0 0 0,0-1 0,0 1 0,0 0 0,0-1 0,-1 1 0,1 0 0,0 0-1,0 0 1,0 0 0,0 0 0,0 0 0,0 0 0,0 0 0,-1 0 0,1 1-1,0-1 1,0 0 0,0 1 0,0-1 0,-2 2 0,-7 3-8,0 0 0,-1 1 1,2 0-1,-1 1 0,1 0 0,0 1 1,0 0-1,-10 13 0,-7 9-43,-25 38-1,19-12-12,31-54 48,0 1 0,-1-1-1,1 1 1,0-1 0,1 1 0,-1-1-1,0 1 1,1-1 0,-1 1-1,1 0 1,0-1 0,0 1 0,0 0-1,0-1 1,1 1 0,-1-1 0,1 1-1,-1 0 1,1-1 0,0 1-1,2 3 1,-2-5 4,0-1 0,0 1 1,0 0-1,0 0 0,0 0 0,1-1 0,-1 1 0,0-1 0,0 1 1,1-1-1,-1 0 0,0 1 0,1-1 0,-1 0 0,1 0 1,-1 0-1,0 0 0,1 0 0,-1 0 0,0 0 0,1 0 0,-1-1 1,1 1-1,-1 0 0,0-1 0,0 1 0,1-1 0,-1 0 0,0 1 1,0-1-1,0 0 0,2-1 0,37-30-41,-39 32 43,138-142 73,-114 108-29,-24 33-34,0 0 0,0-1 0,0 1 0,0 0 0,-1 0 0,1-1 0,0 1 0,-1 0 0,1-1 0,-1 1 0,0-1 0,1 1 0,-1 0 0,0-1 0,0 1 0,0-1 0,0 1 0,0-1 0,0 1 0,0-1 0,0 1 0,-1-1 0,1 1 0,-1-3 0,-1 4-2,0-1 0,1 0 0,-1 1 0,1 0 0,-1-1-1,0 1 1,0 0 0,1 0 0,-1 0 0,0 0 0,1 0 0,-1 0 0,0 0 0,1 1 0,-1-1 0,0 1 0,1-1 0,-1 1 0,1 0 0,-1-1 0,1 1-1,-1 0 1,1 0 0,-3 2 0,-36 25-26,19-10-17,1 1 1,-31 36-1,46-49 27,0 0 0,1 0 0,0 1-1,0-1 1,0 1 0,1 0-1,0 0 1,1 0 0,-1 0 0,1 0-1,1 0 1,-1 1 0,1-1-1,0 1 1,1 8 0,0-14 4,0-1 1,0 0-1,0 0 1,0 1-1,0-1 1,1 0-1,-1 0 1,1 1-1,-1-1 1,0 0 0,1 0-1,0 0 1,-1 0-1,1 0 1,0 0-1,-1 0 1,1 0-1,0 0 1,0 0-1,0 0 1,0 0-1,0 0 1,0-1-1,0 1 1,2 1-1,-1-2 1,0 0 1,0 1-1,0-1 0,0 0 0,0 0 0,0 0 0,0 0 1,1-1-1,-1 1 0,0-1 0,0 1 0,0-1 0,0 1 1,1-2-1,6-2 2,0-1 1,-1 0 0,0 0 0,0-1-1,11-10 1,133-146 74,-137 141 35,-27 23 70,-30 24-102,39-24-80,-12 8-13,1 1 0,0 1-1,-13 15 1,24-24 7,0 0 0,1 0 0,-1 0 0,1 0 1,0 1-1,0-1 0,0 1 0,0-1 0,1 1 0,-1 0 0,1-1 0,0 1 0,0 0 0,0 0 1,1 0-1,0 0 0,-1 0 0,1 0 0,1 0 0,0 7 0,-1-10 8,0 0 0,1 0-1,-1 0 1,0-1 0,0 1 0,1 0 0,-1 0-1,1 0 1,-1-1 0,1 1 0,-1 0-1,1 0 1,-1-1 0,1 1 0,0 0-1,-1-1 1,1 1 0,0-1 0,-1 1-1,1-1 1,0 1 0,0-1 0,0 0-1,-1 1 1,1-1 0,0 0 0,0 0-1,0 0 1,1 1 0,1-1-4,-1-1 1,1 1-1,0-1 0,-1 1 1,1-1-1,-1 0 1,1 0-1,-1 0 0,1 0 1,2-2-1,4-2-8,0-1 1,0-1-1,-1 0 0,9-8 0,-6 3 14,14-12 14,-2-2 1,26-37-1,-92 108 318,-30 31-392,67-70 48,2 0 1,-1 1 0,1-1 0,0 1 0,0 0-1,0 0 1,1 1 0,1-1 0,-1 1-1,-2 13 1,5-20 7,0 0-1,-1 0 0,1 0 1,0-1-1,0 1 0,0 0 1,0 0-1,0 0 0,0 0 1,0-1-1,1 1 0,-1 0 1,0 0-1,0-1 0,1 1 1,-1 0-1,0 0 1,1-1-1,-1 1 0,1 0 1,-1 0-1,1-1 0,-1 1 1,1-1-1,-1 1 0,1-1 1,0 1-1,-1-1 0,2 1 1,0 0-1,-1-1 0,1 1 0,0-1 1,-1 0-1,1 0 0,0 0 0,0 0 0,-1 0 1,1-1-1,0 1 0,-1 0 0,1-1 0,2 0 1,4-2 0,0-1 0,0 1 1,-1-1-1,13-9 0,-5 0 10,0-1-1,-1-1 1,-1 0-1,0-1 0,-1 0 1,18-33-1,-24 39 5,0-6 63,-11 12 107,-24 17-46,22-6-140,-1 0-1,1 1 1,0 0 0,1 0 0,0 0 0,0 1 0,1 0 0,0 0 0,0 0 0,1 1 0,1-1 0,-1 1 0,1 0 0,-2 15 0,5-24 3,0-1-1,0 1 1,0 0 0,0 0 0,0 0 0,0 0 0,0 0 0,0-1 0,0 1 0,0 0 0,1 0 0,-1 0 0,0 0 0,1-1 0,-1 1-1,0 0 1,1 0 0,-1-1 0,1 1 0,-1 0 0,1-1 0,-1 1 0,1 0 0,0-1 0,-1 1 0,1-1 0,0 1 0,-1-1 0,1 1-1,0-1 1,0 0 0,0 1 0,-1-1 0,1 0 0,0 0 0,0 1 0,0-1 0,-1 0 0,1 0 0,0 0 0,0 0 0,0 0 0,0 0 0,0 0-1,-1 0 1,1-1 0,0 1 0,0 0 0,0 0 0,0-1 0,-1 1 0,2-1 0,2-1 1,0 1 0,-1-1 0,0 0 0,1 0 0,-1 0 0,0-1 0,0 1 0,0-1 0,0 1 1,3-6-1,0-1 17,0 2 5,-1 0 1,-1-1 0,1 1-1,-1-1 1,0 0-1,-1 0 1,0 0-1,-1-1 1,3-8 0,-5 17 30,-1 39 54,2-33-106,0 0 0,1 0-1,-1 0 1,2 0 0,-1 0-1,1 0 1,0 0 0,0-1-1,0 1 1,1-1 0,-1 0-1,2 0 1,4 4-1,6 6-1,1-2-1,30 19 0,10 9 0,-37-30 32,-18-11-27,-1 0 0,0-1-1,0 1 1,1 0 0,-1 0 0,0 0 0,0-1 0,1 1 0,-1 0 0,0 0-1,0-1 1,1 1 0,-1 0 0,0-1 0,0 1 0,0 0 0,0 0 0,0-1-1,1 1 1,-1 0 0,0-1 0,0 1 0,0 0 0,0-1 0,0 1 0,0-1 0,0 1-1,0 0 1,0-1 0,0 1 0,0 0 0,0-1 0,-1 1 0,0-4 11,1 0 0,-2 0 1,1 0-1,0 0 0,-1 0 0,0 0 1,-4-6-1,-12-11 8,-1 1 0,-1 2 0,0 0-1,-40-27 1,7 5-37,46 38-116,10 13 72,10 13 28,4-5 21,-7-6 10,0-1 0,1 0 0,0-1 0,1 0-1,0-1 1,1 0 0,0-1 0,27 14 0,-41-23 4,1 0 0,0 0 1,0 0-1,0 0 0,0 0 0,0 0 1,0-1-1,-1 1 0,1 0 1,0 0-1,0 0 0,0 0 0,0 0 1,0 0-1,0-1 0,0 1 1,0 0-1,0 0 0,0 0 1,0 0-1,-1 0 0,1-1 0,0 1 1,0 0-1,0 0 0,0 0 1,0 0-1,0-1 0,0 1 0,0 0 1,1 0-1,-1 0 0,0 0 1,0-1-1,0 1 0,0 0 1,0 0-1,0 0 0,0 0 0,0 0 1,0-1-1,0 1 0,0 0 1,1 0-1,-1 0 0,0 0 0,0 0 1,0 0-1,0 0 0,0 0 1,0-1-1,1 1 0,-1 0 0,0 0 1,0 0-1,0 0 0,0 0 1,1 0-1,-1 0 0,0 0 1,0 0-1,0 0 0,0 0 0,0 0 1,1 0-1,-16-24 53,10 15-47,-1 1 0,-1 0-1,0 0 1,-11-10 0,12 14-8,0 1 0,-1 0 0,1 0-1,-1 0 1,1 0 0,-1 1 0,0 0 0,1 1 0,-1 0-1,0 0 1,0 0 0,0 1 0,0 0 0,0 0 0,0 1 0,0 0-1,0 0 1,-13 4 0,19-4-7,0 0 0,0 0 0,-1 0 0,1 0 0,0 0 0,0 0 0,1 0-1,-1 0 1,0 0 0,0 0 0,0 1 0,1-1 0,-1 0 0,1 1 0,-1-1 0,1 0 0,-1 1 0,1-1 0,0 1 0,0-1 0,0 0-1,0 1 1,0-1 0,0 1 0,0-1 0,0 1 0,0-1 0,1 0 0,-1 1 0,1-1 0,-1 1 0,1-1 0,-1 0 0,1 0 0,0 1-1,0-1 1,0 0 0,-1 0 0,1 0 0,0 0 0,0 0 0,0 0 0,1 0 0,-1 0 0,0 0 0,0 0 0,0-1 0,1 1 0,-1 0-1,0-1 1,1 1 0,-1-1 0,1 0 0,-1 1 0,3-1 0,43 6-25,-30-3 99,-21-4 243,-86-7-194,66 7-116,1 0 0,-27-6 0,33 2-9,0 1 0,0 1 0,-1 1 0,1 1 0,-1 0 0,1 1 0,-1 1 0,1 0 0,-1 1 0,1 2 0,0-1 0,0 2 0,-24 10 0,37-14 26,-9 4-154,13-5 133,-1 0 1,1 0 0,0 0-1,0 0 1,-1 0-1,1 0 1,0 0-1,0 0 1,-1 0-1,1 0 1,0 0 0,0 0-1,0 0 1,-1-1-1,1 1 1,0 0-1,0 0 1,0 0 0,-1 0-1,1-1 1,0 1-1,0 0 1,0 0-1,0 0 1,-1-1-1,1 1 1,0 0 0,0 0-1,0 0 1,0-1-1,0 1 1,0 0-1,0 0 1,0-1 0,0 1-1,0 0 1,0 0-1,0-1 1,0 1-1,0 0 1,0 0 0,0-1-1,0 1 1,0-1 8,33-16-181,-19 8 162,-6 6 13,-1 0 0,1 0 0,0 1 0,1 1 0,-1-1 0,0 1 0,0 0 0,1 1 0,-1 0 0,1 1 0,-1-1 0,0 1 0,9 3 0,17 4 13,59 24 0,-53-17 0,-31-12-10,15 7-3,0-2 0,0-1-1,1-1 1,0-1 0,38 3-1,-62-8-71,-1 0 0,1 0 0,0 0 0,-1 0-1,1-1 1,-1 1 0,1 0 0,-1 0 0,1-1 0,-1 1-1,1 0 1,-1-1 0,1 1 0,-1 0 0,1-1 0,-1 1-1,0-1 1,1 1 0,-1-1 0,0 1 0,1-1 0,-1 1-1,0-1 1,1 1 0,-1-1 0,0 1 0,0-1-1,0 1 1,0-1 0,1 0 0,0-3-375,6-13-597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3.8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60 0 2489,'-6'3'384,"-8"3"296,-6 4-488,1 0-3937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3313,'1'-40'1790,"-1"24"4723,28 55-4021,20 47-2227,-4 3-1,54 151 1,-89-216-240,53 147-154,56 137-866,-90-246-1928,44 69-1,-40-83 1137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2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33 1360,'-15'-17'965,"0"2"3281,15 15-4174,-1 0-1,0 1 1,0-1-1,1 1 1,-1-1-1,0 1 1,1-1-1,-1 1 1,1-1-1,-1 1 1,1-1-1,-1 1 1,1 0-1,-1-1 0,1 1 1,0 0-1,-1-1 1,1 1-1,0 0 1,0 0-1,-1-1 1,1 1-1,0 0 1,0 0-1,0 0 1,0-1-1,0 1 1,0 0-1,0 0 1,0 1-1,-2 15 306,1 0-1,0 1 0,2-1 1,0 0-1,0 1 0,7 22 1,31 103 249,-32-121-551,15 49-243,3-1 0,4-1 1,2-2-1,3 0 0,3-3 1,53 70-1,-9-40-323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1800,'2'17'633,"6"14"743,1 8 80,4 16 264,2 11-199,3 18-305,4 10-128,6 22-352,6 12-191,13 24-265,8 6-128,10 1-128,0 1-120,3-18-705,1-6-583,-3-34 704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5185,'16'42'504,"12"13"408,5 9-536,6 20-55,5 9-185,7 11-104,7 4-16,5 3-32,-1-1-104,-1-7-617,-5-6-599,-1-20 712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3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0 5105,'-25'10'1008,"5"-1"945,7 11-881,2 2-48,5 21-408,3 8-88,5 20-103,4 8-17,13 12-72,6 1-88,14 7-368,11 4-352,12 10-913,4-2-1015,4-17 1296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5913,'-3'14'568,"3"8"369,6 14-465,5 8 8,4 20-88,7 6 8,10 16-80,7 7-88,14 7-160,9 5-104,15 4-544,8 0-576,2-12 624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8298,'3'61'928,"16"6"696,19 14-800,9 7 33,14 15-457,9 13-144,14 15-312,9 1-192,8-15-592,1-16-577,-5-22 761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4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5441,'-10'33'872,"12"11"649,3 6 79,4 14-272,0 7-255,4 13-345,1 7-112,10 12-216,4 6-80,15 18-120,12 6-56,17 5-192,11-2-232,9-2-784,5-4-753,8-6 953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5.9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5580 0 9186,'-34'22'1336,"-50"29"865,-52 32-705,-47 27-1008,-41 22-280,-37 17-104,-32 12 80,-28 10 288,-23 7 144,-19 7 209,-13 4-81,-6 4-304,-6 4-272,1 0-536,2 1-424,4-4-801,7-4-607,9-7 1128,67-34-11371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5081,'-14'6'632,"1"4"344,6 5-63,2 9 127,5 16 32,5 9 32,13 23 49,7 8-9,19 18-232,14 13-184,25 36-320,15 21-152,24 36-688,4 15-536,-3-1-1849,-4-16 1569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9082,'-22'11'960,"6"-2"632,13 4-855,2 7-17,9 16-288,7 13 8,16 30-40,7 21-64,20 35-136,9 17-88,19 18-416,13 5-456,7-10-848,-3-15-265,-6-44 865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5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9042,'-28'27'504,"17"6"248,5 6-272,8 22 288,5 8 9,14 12 95,7 5-72,16 16-280,14 9-160,15 22-256,12 3-96,12-8-376,0-11-352,0-32-1144,-4-15-1513,-3-34 1905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7866,'-19'9'520,"5"1"392,3 2 144,3 5 128,2 7-71,6 13-185,5 9-144,10 19-160,7 11-96,21 16-224,7 8-112,25 23-256,14 9-224,14 10-744,7-3-688,-3-28 896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 5865,'-7'-6'2313,"11"6"-1217,3 6 88,12 16-176,5 10-95,10 24-297,10 16-120,17 28-280,6 17-112,11 26-144,2 7-208,-2 1-784,-6-5-545,-8-27-1359,-6-13 1471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6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6081,'11'30'888,"11"12"1201,5 5-1073,5 19-40,4 11-319,5 21-433,4 12-72,9 18-80,2 6-56,10 1-497,4-4-687,8-12 672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5025,'-8'22'584,"8"9"833,13 22-505,4 18 120,6 33-80,4 17-160,4 26-448,4 12-112,7 17-112,6 2-72,10-1-192,11-4-344,12-13-1696,7-7 1392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9786,'84'136'760,"-9"11"112,22 25-327,13 11-137,21 7-624,8 3-337,4-12-911,-1-12-608,-3-34 1056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4897,'16'77'496,"15"17"1032,13 9-951,23 19 159,13 13-16,28 5-344,11 3-208,18-12-288,4-14-56,1-24-472,4-15-472,-4-26 663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7690,'22'99'920,"31"29"568,13 16 0,24 31-471,18 11-481,32 13-832,5-5-296,2-41-1089,-8-31-1455,-10-59 1879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6.20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1653 18684,'24'0'960,"35"-5"384,40-7-927,44-13-369,43-15-208,41-19-64,34-18 15,26-17 89,20-15 184,15-13 193,11-11 23,11-12-8,13-9-88,16-11-488,15-9-745,12-9 633,-62 27-19612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 3033,'-19'-1'-68,"14"1"233,1-1-1,0 1 0,-1 0 1,1 1-1,-1-1 0,1 1 0,-7 1 1,9-1-56,0 0 0,1 0 1,-1 1-1,0-1 0,0 0 1,1 1-1,-1-1 1,1 1-1,-1-1 0,1 1 1,0 0-1,-1 0 0,1-1 1,0 1-1,0 0 0,0 0 1,1 0-1,-1 0 0,-1 4 1,-3 15 251,1 1 0,0 0 0,2 0 0,0 0 0,2 1 1,0-1-1,2 0 0,0 0 0,2 0 0,0 0 0,13 37 0,10 18 97,70 135 0,-94-207-446,22 46 38,120 226-677,-108-213-272,3-2 0,57 68 0,6-26-305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8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8978,'-11'10'296,"11"2"24,3 5 88,8 16 144,3 11 40,8 19-48,5 10-119,18 21-201,8 6-88,21 16-256,7 10-352,12 6-1137,-1-7-1383,-3-36 1599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6377,'-6'25'528,"3"10"233,11 24 263,4 18 192,15 34-104,7 15-135,21 21-513,6 10-192,20 12-384,9 0-392,8-5-1393,2-8 1161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5569,'11'65'408,"13"14"528,7 10 209,13 11 87,7 5-192,12 17-592,3 7-240,4 0-496,-1-7-424,-3-24-1256,-2-15 1104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29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32 4377,'-23'-31'2790,"31"46"1066,23 37-2699,231 387 101,-67-123-1983,-186-301 662,100 162-2730,-53-105 1626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5801,'-10'30'584,"0"7"161,12 16 247,6 12 128,9 14-160,6 14-88,16 18-352,10 9-135,12 19-233,3-1-80,6-4-360,4-5-353,2-20-1263,1-9-985,0-26 1513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0 8626,'-36'11'512,"11"6"232,4 5-88,10 19-40,8 9-184,10 19-207,8 9-57,15 17-64,6 10-40,14 6-288,5-1-385,10-13-1287,7-11 1104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0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9066,'-25'5'520,"8"6"176,6 12 32,6 26 41,5 15-97,14 25-160,11 13-56,17 21-216,8 13-152,15 19-744,7 3-440,9-14-1217,2-14 1113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3 9458,'-11'0'520,"3"-1"280,0-1 161,-1 5 127,0 8-120,-1 19-312,4 12-184,8 28-320,5 16-72,12 24-224,6 6-168,10 7-528,2-2-368,10-9-1177,3-2 1281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8650,'-30'30'864,"7"4"312,18 18-232,5 13-175,14 34-265,9 20-80,21 25-192,11 7-120,22 9-920,1-1-833,5-18 889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1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1936 2385,'44'-26'560,"62"-32"672,62-31-136,53-28-408,42-19-152,30-17-392,22-14-64,14-12-80,8-12 0,7-10-32,4-9-320,1-11 256,-57 33-6145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7.03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5544 2 11859,'-1'-1'696,"-5"1"552,-9 5-928,-11 8 64,-14 9 112,-17 11 416,-19 9 217,-20 11 247,-23 9 56,-23 8-87,-24 13-169,-23 17-432,-23 19-216,-23 19-344,-23 21-88,-23 19 48,-19 18 104,-18 16 128,-12 15 24,-6 13-48,0 8-104,11 6-159,14 3-41,22-3-48,27-5-121,31-12-439,35-14-392,38-21-1088,40-24-833,44-30 1561,33-41-16660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 7938,'-31'3'720,"11"8"416,6 7 0,4 23-119,6 11-297,10 29-280,6 14-72,21 32-112,11 17-72,29 20-312,10 10-456,16 4-1681,1-4 1401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1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8522,'-2'50'664,"7"13"240,20 30 32,5 22 97,20 38-153,11 16-128,20 23-368,16 10-144,19 0-952,4-4-544,4-18-1409,-7-20 1265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5377,'-1'68'1152,"10"15"1425,23 18-1257,8 17 161,21 33-289,14 21-208,32 30-464,12 11-232,15 4-792,5-10-480,-6-35-977,0-27-1239,3-53 1855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4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3009,'-8'11'128,"-9"4"144,-6 3 48,-12 5 136,-7 5 112,-17 8 48,-10 6 40,-19 16-56,-9 11-135,-8 22-265,4 10-280,12 14 16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4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982 43 3153,'0'-1'105,"0"-1"-1,0 0 1,0 0 0,-1 0 0,1 1 0,-1-1-1,1 0 1,-1 0 0,0 1 0,1-1 0,-1 0 0,0 1-1,0-1 1,0 1 0,0-1 0,-1 1 0,1-1 0,0 1-1,-1 0 1,1 0 0,-1 0 0,1 0 0,-1 0 0,1 0-1,-1 0 1,0 0 0,1 1 0,-1-1 0,0 0 0,0 1-1,1 0 1,-1-1 0,0 1 0,0 0 0,0 0 0,0 0-1,1 0 1,-1 0 0,0 0 0,0 1 0,0-1 0,0 1-1,1-1 1,-1 1 0,-2 1 0,-12 3 161,0 2-1,0 0 1,-28 17-1,28-15-4,-108 61-162,-157 117 0,231-148-614,2 2-1,1 3 1,3 1 0,1 3-1,-55 80 1,21-3-264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1277 1 5049,'-221'216'6448,"-123"94"-5520,198-189-837,44-39-553,3 4 0,-105 119 0,181-176-155,1 0 0,1 1 0,1 1 0,-15 34-1,-4 29-545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1003 40 6265,'-4'-4'227,"0"0"0,-1 1-1,0-1 1,0 1 0,0 0-1,0 0 1,0 0 0,-1 1-1,1 0 1,-1 0 0,0 0-1,0 1 1,1 0 0,-1 0-1,0 0 1,0 1 0,0 0-1,0 0 1,0 0 0,0 1-1,0 0 1,0 0 0,-8 3-1,-8 4 122,1 0 0,0 2 0,1 1-1,0 0 1,1 1 0,0 2 0,-27 23-1,-109 121 189,92-86-721,4 2-1,3 3 1,4 3-1,-78 157 0,97-162-742,3 2-1,4 1 1,-22 101-1,26-54-114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5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3 8954,'-34'-3'472,"1"5"184,-4 7 48,-7 18-64,-3 7-143,-6 21-257,0 12-88,-5 26-160,0 13-96,5 27-425,1 11-319,18 14-1304,7 4 1208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1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496 34 2833,'3'-32'4537,"-5"32"-4369,1 0 0,-1 0 0,1 0 1,-2 0-1,-6-1 369,0 0 1,-1 1-1,1 1 1,0 0-1,0 0 1,-10 3-1,3 3-388,1 1-1,1 1 1,0 0-1,0 1 1,0 0-1,2 1 1,-1 0-1,1 1 1,1 1-1,0 0 1,1 0-1,-10 17 1,-4 10-325,1 1 1,2 1-1,-17 49 0,7-1-787,4 1 0,5 1 0,-12 94 0,14-14-176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5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529 54 4305,'-16'-15'1276,"11"10"-685,0 0-1,0 1 1,-1-1 0,1 1 0,-13-6-1,15 9-461,0 0 1,0 0-1,0 0 0,0 1 0,-1-1 1,1 1-1,0 0 0,0 0 0,0 0 1,-1 0-1,1 0 0,0 1 0,0 0 1,0 0-1,-1 0 0,-3 1 0,-5 4 1,-1 1 0,1 0-1,0 0 1,0 2-1,1-1 1,0 1-1,0 1 1,1 0-1,1 0 1,-1 1 0,2 0-1,-9 14 1,-9 17-140,2 1 1,-20 51 0,10-10-397,4 1 1,4 1 0,3 2-1,-22 172 1,34-96-297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7.55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4921 1 18164,'-12'5'80,"-20"11"-784,-23 16 80,-23 17 328,-21 15 72,-21 14 656,-18 10 184,-20 9 264,-17 4 176,-19 6-168,-19 5-136,-17 12-127,-17 13-105,-18 22-232,-15 25 56,-16 32 232,-11 33 112,-3 33 104,4 30-104,16 22-624,24 14-240,31 5-504,35-6-96,37-15-40,39-23-168,40-32-489,40-37-727,44-43 1192,22-54-16484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39.9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 1 6401,'2'0'665,"-16"13"271,-3 7 48,-2 21-416,-3 10-224,-2 27-216,1 16-48,0 36-40,2 14-8,7 26-96,8 12-392,11 1 288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0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 9 4433,'-16'-8'512,"5"8"824,-1 1-503,-4 7 279,-1 6-40,-5 14-120,-2 12-160,-2 28-264,1 22-55,-2 30-161,4 13-96,4 22-136,5 7-160,14 23-833,8 7-663,17-7 808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0.9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93 0 2985,'-16'41'400,"1"4"272,1 5-88,0 6-32,1 4 0,2 15 0,3 11-56,7 20-215,5 13-201,20 11-1641,9 5 1121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1.4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216 10 3793,'-44'-9'6896,"40"11"-6629,1-1-204,0 1 0,0 0 1,0 0-1,0 0 1,0 0-1,0 1 0,1-1 1,-1 1-1,1 0 0,0 0 1,-1-1-1,1 1 0,-2 6 1,-21 49-51,19-43 40,-16 50-40,3 0 0,3 1-1,3 1 1,-6 78 0,13-48-365,3 1 0,15 129 0,13-45-83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1.8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152 7 6233,'-27'-7'3161,"18"12"-2409,0 6-32,-5 11-96,0 9-143,-4 21-265,1 10-88,1 23-80,2 13-32,7 23-128,0 7-192,7 5-841,7-3-1047,8-18 1216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1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 21 6985,'-29'-12'713,"6"4"343,-1 8 0,4 14-264,-2 16-280,3 32-224,4 23-88,5 43-120,6 19-31,12 28-602,9 7-551,14-9 608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6409,'-7'50'608,"3"11"249,8 25 191,3 14 32,15 19-336,10 4-224,22 6-432,12 0-528,17-3-2288,8-6 1824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2.8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 0 10874,'-25'8'312,"8"16"-120,1 9-128,2 20 24,2 8 16,9 15 105,4 9-17,23 24-40,8 10-48,22 16-368,11 5-465,24-2 433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3.1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 0 12235,'-9'74'408,"21"29"-8,21 14-360,33 21-56,12 7-144,22 4-480,11-10-481,16-29 577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7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8458,'9'-14'376,"13"12"544,-17 2-376,1 11 256,0 11 41,2 26-169,2 16-64,4 33-32,4 19-8,9 22-112,6 10-104,6 4-208,6-3-184,5-16-896,0-18-664,-1-30 808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8.2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3439 16 14699,'-6'-3'576,"-7"-1"16,-9-1-400,-9 1 104,-10 5 153,-13 7 567,-14 10 240,-16 13 152,-16 13-151,-17 19-489,-18 18-176,-18 20-240,-17 20-24,-17 21 72,-12 18 72,-12 20 160,-9 18 9,-5 16-81,-4 15-16,5 11-160,8 6-16,18 0-80,24-6-120,29-11-144,33-15-64,40-20-152,39-21-40,43-22-104,38-22 0,39-26-8,33-27-72,31-32-449,27-32-639,21-37-1489,16-34 1593,-28-6-18204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7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7754,'-16'11'432,"8"-3"224,0-2 48,4 1-240,-1 0-96,2 6-272,0 6-48,3 10 48,1 6 24,7 6-8,5 2-72,4 0-608,2-7-464,-1-8 528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16 7122,'-4'-16'824,"-6"18"600,6 9-648,4 22-192,0 10-176,3 21 104,4 7 105,9 12 47,4 4-128,10 10-304,3 2-208,0-4-968,-2-7-673,-6-19 809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10 6361,'-21'-9'713,"-3"13"751,4 9-424,-1 26 376,4 16-239,9 40-337,4 21-136,15 37-392,7 15-152,12 7-344,6-2-360,11-15-1120,5-12-977,5-29 1361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8850,'33'112'456,"33"48"-32,14 21-24,28 35-120,7 9-176,29-6-104,14-6-240,10-21-1200,5-20 960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6337,'50'114'865,"31"8"1599,-28 9-1664,13 13 88,4-1-55,10-9-257,8-7 40,10-18-88,4-5-88,11-9-344,2-7-312,11-9-624,6-5-432,12-5 655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6473,'6'103'953,"-5"19"935,46 14-824,11 5 168,28 6-319,13-2-153,21-5-392,12-6-112,13-20-328,7-15-152,4-40-680,-4-17-505,-14-24 769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4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7578,'19'122'1016,"12"4"472,25 6-376,18 5 49,26-1-601,12-3-168,28-6-200,10-6-144,23-14-520,9-10-648,-2-36 591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3657,'-3'21'688,"2"10"824,-4 3-103,5 12 303,5 9-144,-1 17-207,7 12-105,11 24-384,10 11-216,21 22-376,11 9-136,25 20-472,16 4-424,25 2-1560,7-2 1319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4417,'-14'22'1064,"-2"3"424,4 12 377,-2 12-193,0 21-391,1 13-169,4 26-296,1 9-104,8 10-248,5 0-112,10 4-232,10-1-104,16 5-336,12 17-312,22-13-1104,11 3-1473,19-42 1801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 7242,'-37'15'968,"-1"6"392,-1 11-32,0 12-135,1 20-321,2 16-64,10 28-336,7 11-128,19 22-232,11 7-152,25 16-576,14 5-568,24 0 632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8.83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2700 0 16171,'-5'0'705,"-6"3"47,-7 5-328,-11 10-104,-11 13 120,-13 16 424,-14 16 128,-15 19 57,-15 17-201,-14 20-432,-14 18-136,-14 18-112,-12 16 40,-14 15 128,-13 13 72,-10 14 160,-9 14 48,-1 13 1,5 10-65,13 7-216,22 2-144,29-4-200,32-9-88,35-13-168,35-16-40,37-20-240,34-24-345,37-29-559,34-34-480,36-40-1169,34-43 1673,-16-26-15836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8730,'20'136'784,"46"-6"624,-9 20-1072,14 8 0,23 10-304,17-1-168,25-3-832,6-9-1040,5-27 1080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8834,'-22'39'456,"2"33"176,21 17-56,13 48 168,8 23-111,20 40-169,12 27-144,27 28-240,13 4-40,18-15-256,9-20-304,10-38-1081,10-23-1567,12-41 1783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1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10066,'72'150'424,"-11"21"16,31 26-288,11 12-8,35 13-120,18 0-192,32-3-1536,15-1 1192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4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8610,'-61'50'488,"26"8"200,24 19-520,13 7-24,28 12-144,15-4 0,29-6 128,15-5 64,33-10 48,8 1 0,20-4-184,9-2-216,16-3-792,10-2-1744,1-7 1583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10810,'-38'39'568,"7"8"545,26 17-1081,11 10 0,26 15-32,10 6-8,20 10 48,7 3 56,14 1 72,11 1 24,19-2 80,7 3 8,19-3-24,10-2-32,18-1-224,10-3-264,14-10-1352,1-9 1039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9298,'-22'0'320,"14"7"40,6 9-336,15 15 104,7 10 96,10 14 344,3 6 152,14 12 81,4 2-17,21 8-256,13 0-160,21 0-216,7 0-80,9-6-120,3-1-248,-8-7-896,-1-8-1017,-18-19 1153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8242,'-39'31'216,"8"13"168,15 5-656,24 10 216,11 5 16,18 2 112,10 0 144,19 4 208,9 5 48,11 5-48,10 3-128,10-8-232,11-6-216,13-15-976,3-10 760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6217,'-6'13'224,"9"10"128,9 9-344,18 19 257,9 9 159,14 15 216,8 9 56,13 20-184,6 8-168,15 7-296,5-5-472,2-18 272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55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13635,'-42'17'120,"33"25"-616,14 16-40,18 31 104,10 11 72,17 11 71,9-3-335,23 0 392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49.4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2123 1 4361,'-8'1'120,"-12"1"64,-13 3-632,-14 3 64,-14 3 128,-12 3 616,-11 1 224,-13 1 216,-12 2 0,-12 3-384,-12 6-152,-12 6-184,-8 7-32,-5 8 40,1 5 9,7 5-9,10 5-8,15 1-64,18 2-24,22-4-208,21-5-105,25-7-119,25-8-16,27-10 56,27-9 96,26-11 64,25-12-152,24-10-432,21-12-320,16-9 527,-16 0-1319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9.4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1653 10674,'8'-1'1000,"12"-2"721,11-3-569,12-4-408,12-1-304,10-2-224,11 0 24,11 0 137,10 2 79,12 2 144,11 3 56,13 6-16,14 4-32,18 4-176,19 1-120,22-1-128,25-7-40,29-12-40,31-16-24,32-21-16,32-22 0,30-23-16,25-21 0,17-17 41,10-13-242,-1-10-631,-8-7-376,-16-3-1112,-20-3-721,-26 1 1705,-76 30-11155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49.7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2003 0 2681,'-12'0'680,"-18"2"544,-22 3-144,-21 4-96,-20 7-223,-16 5-161,-15 7-240,-13 8-32,-10 5 16,-10 7 48,-4 3 72,-2 2 0,4 0-136,10-2-80,16-4-160,21-4-256,24-5-528,25-5-216,29-3-224,28-6 160,29-7 279,29-8 33,29-11-464,26-10 640,-6-4-3673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0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2438 257 1024,'20'-7'352,"25"-10"328,19-7-167,11-6-33,0-3 304,-9 2 248,-17 1 136,-21 4 73,-27 3-169,-28 5-200,-29 6-72,-28 7-80,-28 9-48,-23 9-71,-24 12-145,-20 12-80,-19 12-232,-17 10 0,-15 10 136,-7 6 72,0 3 16,10 0-48,21-1-248,27-3-312,33-5-712,34-5-224,37-7-161,35-5 217,34-10 616,33-9 224,35-15-96,31-17-256,30-20-889,26-19-399,21-16 48,17-12 655,-24 5-159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2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2522 179 1984,'16'-11'745,"14"-10"943,8-8 24,-2-3-119,-8 0-185,-18 5-472,-21 8-264,-27 11-216,-29 14 32,-30 16 137,-28 16 31,-26 18-80,-23 16-56,-22 17-168,-18 14-104,-13 12-152,-7 8-56,1 4-24,10 0-16,21-7-352,28-9-432,37-17-1305,38-17-679,41-18-473,38-20 1329,23-16-1753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59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2587 0 12611,'-14'4'232,"-25"9"-328,-27 12-384,-31 15 176,-28 15 23,-29 13 265,-25 11 217,-22 6 103,-19 3 0,-10 2-48,-6 2-32,7 0-80,16 1-32,27 3-328,33 2-248,37 2-689,36 0-143,39-3-368,34-4-145,34-9 273,30-16-128,32-22 1008,1-19-2097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0.9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2991 100 5673,'8'-6'1072,"4"-7"969,-2-4-577,-10-1-608,-15 0-360,-23 3-119,-25 5 95,-30 7 240,-28 9 120,-29 11-112,-27 10-88,-25 12-176,-21 13-112,-16 12-152,-12 13-47,-4 13-41,6 10 56,15 9 56,23 4-16,34 0-272,36-3-264,40-6-417,40-5-111,42-10-208,38-12-24,39-20-521,36-22-279,34-29-929,28-30 1385,-11-11-3753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1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2364 340 4577,'17'-9'864,"15"-12"833,9-8-289,1-8-264,-7-5 0,-13-2-159,-20-1-17,-23 3-192,-28 6-224,-30 12-144,-31 13-112,-31 19-112,-28 20-56,-25 22-40,-21 21 32,-14 19 96,-6 16 128,5 14 169,12 12-33,23 7-256,28 4-328,35-2-545,36-4-191,40-9-400,37-13 72,40-20 24,37-25-89,36-30-135,33-32-424,30-34 975,-12-12-5944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4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3015 131 10842,'-9'-7'608,"-15"-10"561,-22-9-1121,-24-3-8,-28 2 24,-30 8 104,-29 13 104,-29 17 216,-24 20-56,-21 22 16,-14 22-120,-7 21-8,2 19 48,9 17 0,19 12-152,25 8-96,32 2-432,34-2-296,40-4-448,40-7-80,41-12-232,40-17-241,41-22-447,37-26-649,33-30 1457,-6-21-2953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1.77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2904 283 8690,'0'-10'1032,"-7"-11"840,-12-13-791,-18-8-537,-24-4-192,-27 0-24,-28 6 128,-27 11 176,-27 14 24,-25 19-112,-21 20-119,-17 23-193,-11 24-48,-1 19-56,8 17-32,18 12-56,23 8-40,30 6-216,32 4-208,37 2-193,37-1-239,39-6-120,38-9-64,38-13-481,34-17-207,32-22-960,26-26 1399,-12-19-4648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3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2093 550 5801,'8'-15'968,"4"-19"953,-1-17-265,-9-12-480,-14-7-159,-22-1-217,-23 3-120,-26 8-72,-24 9-16,-23 13-40,-19 14-64,-18 19-47,-12 20-9,-8 20-40,-1 19 96,6 20-24,13 18-40,17 19-160,24 14-256,29 11-224,30 7-96,36 4-184,35-2-24,36-7-216,32-13-41,31-19 17,25-22-72,24-28 24,17-26 0,14-29-128,5-25 71,-1-23 281,-7-18 136,-18-14 304,-20-8 344,-28-2 304,-29-1 152,-30 3 305,-30 5-97,-29 5-96,-27 6-112,-23 5-168,-20 5-88,-20 6-96,-17 8-24,-16 11 0,-12 12 49,-9 15 79,-4 16 0,1 16-80,5 17-56,12 17-208,17 15-80,20 13-160,23 12-48,26 9-16,28 7-48,29 4-8,29 0-96,30-3-217,28-8-111,28-10-384,25-13-144,24-17-401,18-19-335,15-20 1152,-27-15-7490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7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1632 42 4209,'-39'-4'-552,"-53"-5"-288,-53-3 183,-37 2 1546,-21 3 671,-2 7 480,13 9-247,21 7-745,27 7-248,32 6-280,31 4-96,33 2-112,31 1 57,32 3-97,31 3-24,31 3-64,26 3-136,29 5-40,26 7 8,28 8-8,26 8-8,24 7-32,20 6-88,16 2-40,13-2-24,10-4-216,7-6-89,4-8-327,4-7-256,0-9-192,-1-10-169,-6-8-527,-11-10 1104,-54-9-3057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39.89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3713 9522,'17'-2'392,"26"-4"488,29-5-48,28-4 337,26-5 575,22-3 145,23-2-241,18-4-88,20-5-336,21-6-303,21-10-297,22-12-152,23-17-168,25-18-56,22-22-56,22-20-64,18-21-64,15-18-8,9-17-16,7-15-16,5-13-8,6-11 0,3-10-40,-1-5-168,-7-1-640,-16 6-440,-27 15-1329,-35 18-1080,-43 22 2081,-73 44-12163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9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3938 591 8402,'-56'-7'488,"-78"-12"608,-82-13-1112,-68-11-16,-53-7 8,-33-6 32,-13-1 64,4 3 8,19 4-24,28 4-40,38 5-456,42 5-224,47 4-448,48 5-385,46 4 897,43 5-5233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2.9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0 880,'30'4'16,"42"4"-56,45 6-40,4 0-696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3.08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4009,'43'12'360,"56"17"288,56 15-384,43 13-240,30 7-56,16 3-720,6 0 528,-39-11-4073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4.0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7930,'8'2'-904,"15"1"223,3 0-5664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4.4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529 1 6601,'-3'0'745,"-5"0"711,-5 0-1104,-5 1-600,-7 3-120,-7 2 112,-10 3 256,-8 3 648,-6 1 320,-2 1 264,1 1-95,5 0-385,7 1-232,10 2-400,11 2-112,13 4-88,15 5-8,19 7 88,22 5 16,24 6 0,28 4 0,33 4-16,33 1 8,38-1 0,37-1 0,35-4-8,31-2 0,28-4 16,21-2 0,15-1 136,12 0 0,7-2 0,3-4 8,-1-5-552,-4-8-176,-11-7-216,-18-8-65,-29-5 425,-37-5 176,-46-2-104,-50-1-352,-53 0-1136,-52 1-801,-55 0 1345,-32 1-2825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5.3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4787 510 1688,'-50'-1'2593,"-69"-1"-857,-70-1-31,-61-2-1633,-46-3 0,-33-4 16,-20-5 88,-9-6 48,-1-6 0,8-4-40,13-5-72,22-2-56,24-3 0,32 1-16,33 0-16,36 3 0,35 5-16,32 5-80,29 5-64,26 5-192,24 6 0,22 5 200,22 3 168,26 5 464,25 6 144,28 7 224,28 6-16,31 6-216,29 5-143,30 6-329,29 3-112,27 5-40,26 1 0,25 2 0,25 0-8,26 0 8,21-2-8,21-3-8,19-3 8,14-5-8,11-3 8,6-3 0,-1-4-16,-7-3-224,-12-1-208,-20-1-841,-24-2-455,-34-1-481,-37-2 49,-46-1 840,-49-3 495,-55-2 753,-53-4-168,-55-5-120,-53-5 8,-57-7 344,-54-7 560,-54-6 489,-51-6 55,-50-5-144,-48-5-136,-45-4-320,-38-3 88,-34 0 401,-24 1 135,-15 4 112,-6 3-160,3 6-632,9 4-256,12 3-160,15 3 0,19 4 8,23 2 9,29 2-1,31 4-89,35 1-183,37 3 24,41 1 112,42 2 80,44 2 24,46 2-32,47 2 8,46 2 112,51 1 416,49 1 97,51 1-1,49 0-72,46 1-184,41 1-16,37 2 24,32 3 16,28 5 80,22 6-232,19 5 200,15 5 8,12 5-63,8 3 223,4 3-128,1 0-40,-3 1-80,-6 0-48,-10-3-192,-14-1-16,-17-3-32,-16-4 16,-18-5 0,-18-6-16,-21-6-88,-21-6-120,-30-6-272,-30-4-152,-38-4-248,-37-2-145,-40-2-567,-40 0-632,-45-2-1161,-45 0 1665,-26 1-5682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7.0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7427 515 832,'-79'-2'112,"-109"-4"208,-109-1-16,-92-2 633,-69 2 399,-45 2 632,-25 4-143,-6 3-633,5 2-392,18 2-416,23 0-64,32 0-64,33-2-72,38-3-232,37-3-8,42-4 32,41-3 64,42-4 88,42-1 80,40-1-72,39-1-120,37 1-104,37-2-72,39 0 144,36-2 176,40 1 224,39 1 105,41 4 63,41 4-40,42 5-192,39 3-112,36 4-80,32 2 48,29 2 184,25 1 80,21 2 48,18 1-48,14 2-184,11 1-56,7 0-104,1 1-24,-3-2 16,-8-2 0,-13-4 33,-13-4-17,-17-6-32,-16-5-24,-20-4-48,-20-4-16,-24-1-8,-26-1 0,-31 1 0,-30 1 0,-34 2-112,-33 1-129,-37 3-335,-36 1-320,-39 1 112,-41-1 112,-42-1 320,-45-3 328,-46-1 32,-42-1 40,-39 1 96,-34 3 16,-32 3 16,-29 5-32,-30 5 136,-27 5 80,-29 4 104,-25 3 16,-25 2-24,-21 0-8,-17 1-56,-13 1 41,-7 2 31,-2 2-32,3 4-96,10 1-88,15 1-200,19-1-72,25-2-144,26-4-176,34-5-336,33-6-113,39-9-471,41-9-176,44-9-73,45-9 65,48-6 520,48-6 264,52-5 208,49-2 72,51-2 136,45 0 143,45 2 482,37 3 327,34 6 432,27 6 208,23 8 169,21 7-129,19 7-264,19 7-200,18 5-376,16 4-128,15 2-199,12 3-57,7 1-32,4 1-40,-3-1 16,-6 0 16,-12-1-16,-16 0 8,-18 0-24,-24-1 24,-23-1-24,-21 1 0,-23-1-64,-17 0-40,-18-1-336,-18-2-209,-19-4-559,-21-4-256,-28-2 48,-30-3 231,-39-3 393,-40-2 440,-47-3 360,-48-2 24,-56-2 224,-55-1 8,-57-1 144,-53 1 49,-50 2 47,-43 3-112,-36 4-120,-33 4 16,-28 5 192,-25 6 96,-22 6 104,-18 4-47,-12 4-265,-9 3-152,-1 2-216,4 1-48,14 1-8,21 2 16,30 2-56,34 4-176,40 2-368,38 1-89,42 0-63,40-2 144,42-4 200,41-5 32,41-7-56,41-7 40,40-6 168,40-7 56,43-7 192,42-7 96,43-4-104,41-3 328,40 0 352,36 1-136,32 4-264,28 5 248,25 5 40,21 5 1,18 3-81,15-1-40,15-2-64,14-4-88,14-4-88,9-4-40,5 0-136,1 0-16,-8 1-40,-10 1 0,-13 0-8,-16-1-16,-16-1-24,-17-4-24,-17-2-176,-18-3-64,-24-1-144,-27-2-8,-33 1 160,-38 1 88,-43 3-192,-44 4 47,-44 2 17,-46 3-8,-46 1 336,-47 1 0,-47 2 0,-45 2 24,-44 4 32,-41 3-16,-40 4 64,-35 6 48,-35 5 48,-28 5 17,-30 6-33,-26 6-56,-26 8-40,-21 8 0,-14 7-32,-4 5-16,10 4-16,20 0-24,30-4-400,35-4-185,39-9-671,37-9-376,40-11-73,41-13 9,46-11-296,49-11-393,54-10 1417,45-2-3441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8.0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1451 11634,'55'2'1065,"77"1"615,77-1-808,67 0-624,53-2-176,34-2-48,22-3 24,6-2 240,-1-2 96,-9-1 65,-12-2-25,-12-4-256,-13-3-88,-12-8-40,-10-7 0,-8-7-24,-7-5-16,-4-5-88,-5-1-56,-3 0-16,-7 0-24,-8 4-136,-10 3-33,-16 3-159,-15 4-48,-22 3 40,-26 4-8,-33 5-112,-35 4-160,-37 5-64,-36 2 111,-38 2 209,-36 0 208,-38 1 224,-37 1 0,-34 2 104,-29 4 72,-28 7 160,-25 7 104,-22 9 192,-22 8 89,-21 7 119,-19 5-40,-18 4-112,-18 5 48,-15 5-120,-10 4-64,-4 3-112,0 4-176,6 1-136,9 2-8,11 1-56,11 1-8,12-2 8,11-3-80,16-5-216,16-8-144,21-7-360,23-10-104,25-8 112,26-8 143,27-5 401,28-6 216,30-4 200,29-3 40,29-4 88,31-4 49,30-3 119,29-3 24,31-3 48,29-2 24,33-2 24,34-2 56,32-1 40,29-4-32,28-1-111,21-2-97,18-1-128,12-1-32,8 1-48,4 0-16,0 0-24,-2-1-24,-7 1-40,-8-2-24,-11 1-56,-13-2-8,-16-4-8,-15-6 0,-15-9 8,-14-9-16,-14-8-32,-16-5-8,-16-2-80,-18 1-32,-20 3 8,-21 3-80,-23 4-72,-25 4 0,-24 1-105,-22 3 25,-19 3-56,-17 5-32,-13 7 40,-13 9 64,-13 9 224,-15 12 56,-17 13 104,-19 11 16,-17 13 32,-18 12 16,-14 12 40,-12 10 24,-10 10 88,-4 5 16,0 4-48,4 1-96,14-1-456,17-1-416,23-5 400,29-14-12875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9.2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1421 261 11835,'-2'3'440,"2"2"312,0 2-960,0 4 120,-1 3 24,-2 4 88,1 2 104,1 0 232,4-1 112,4-2 136,7-5-32,11-5-200,12-7-112,18-6-160,19-6-64,21-5-40,21-3-16,22-2-8,22 1 0,22 1 0,20 3 8,18 3 8,16 3 8,12 1 0,8 0 0,4-1 0,-1-3 0,-4-3-8,-7-4-24,-13-2-136,-16-3-48,-21 0-8,-25 1 24,-28 4 176,-30 3 56,-30 5 96,-30 3 16,-27 4-64,-25 3-48,-25 4-96,-23 2-16,-22 3 56,-20 0 32,-20 1 64,-18-1 16,-18-2-32,-20-1-40,-21-3-16,-20 0-16,-21-1 8,-20 0 0,-19 4-16,-17 4 0,-15 5 0,-13 7 16,-9 6 8,-8 8 0,-2 9 8,0 8-8,7 9-152,13 8-280,22 3-856,30-1-561,38-5-1215,42-8 1527,51-15-5160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5:59.6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4334 82 7754,'15'-4'0,"16"-4"-472,10-3-249,2-3 825,-7 1 321,-18 1 1127,-22 2 296,-26 3-143,-25 4-169,-23 5-672,-20 3-296,-19 5-312,-17 2-80,-19 2-24,-20 2 32,-21 2 48,-21 2-7,-22 4-49,-19 6-56,-16 7-80,-11 8-16,-7 8-16,-1 7-8,4 7-16,11 4-8,17 0-96,24 0-217,34-6-775,36-6-448,44-8-881,48-10-103,52-12 1416,30-10-6346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0.58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5476 14507,'17'2'800,"26"-1"345,27-2-457,32-7-40,27-8-160,28-10-120,25-10 168,22-9 48,21-7 24,19-6 217,19-6-129,19-5-64,20-5 56,20-9-88,23-9-112,21-12-136,21-13-112,17-13-184,11-14 24,6-16 80,2-14 8,3-16 72,0-15 1,5-18-49,6-18-32,8-21-88,10-20-40,7-15-80,0-11-32,-7-2-48,-14 3-40,-25 14-161,-31 19-199,-39 23-992,-39 25-720,-43 25 1159,-66 45-19091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4180 2 15283,'3'0'80,"2"0"-1032,-3-1-304,-9 0 104,-16 2 271,-23 2 1265,-25 2 497,-29 1 415,-27 3-48,-24 1-472,-20 4-232,-16 3-279,-12 3-81,-10 4-128,-8 2-16,-11 3-16,-9 3 0,-9 2-8,-10 3 0,-3 4-16,1 6 0,9 5-32,17 5-88,26 4-697,31 3-455,36 0-1280,37-1-761,40-5 1841,30-12-5826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3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4627 26 14931,'2'-1'536,"-3"-1"-56,-8-3-824,-17-2-80,-20 1 24,-30 2 368,-30 4 272,-35 6 248,-35 7 48,-34 7-71,-32 7-121,-31 8-200,-29 11-48,-25 11-72,-18 14-8,-10 12 0,-1 13-8,11 8-16,23 7-24,35 1-488,42-1-481,50-4-1975,48-5 1687,51-19-10009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69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3937 75 18556,'-2'-4'-160,"-6"-6"-1408,-8-5 95,-14-2 537,-19 2 328,-29 5 1176,-32 7 248,-35 10 168,-35 9-71,-32 13-409,-28 13-184,-25 16-184,-18 17-40,-13 21-32,-5 19 8,5 18-16,13 13-8,21 12-248,26 7-152,33 2-576,35-3-385,38-10-575,40-12-401,42-17-79,42-22 15,46-25 1321,16-26-4633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0.99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3259 44 16452,'-8'-4'672,"-14"-6"936,-14-2-2144,-13 1 288,-17 5 64,-17 8 104,-21 12 400,-21 12 104,-24 15 56,-23 13-64,-22 13-240,-19 10-104,-14 10-56,-11 8-8,-3 10 0,2 11-8,10 11-40,16 12-56,24 11-528,28 9-384,34 8-1593,36 6-2024,36-1 2665,28-29-6690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1.3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3469 243 16668,'-13'-8'584,"-17"-13"416,-21-14-1760,-19-6-192,-17-2 31,-19 3 257,-22 9 384,-24 12 744,-23 14 264,-25 16 281,-19 16-9,-14 20-272,-8 17-176,-2 19-328,5 17-112,10 15-104,14 15-32,17 11 24,21 10 8,23 8-16,26 7 8,30 6-88,32 4-40,39-1-184,40-4-216,42-12-544,40-16-321,38-25-1199,31-29-937,28-34 2001,-20-27-6778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1.7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1135 5 17700,'-24'-2'560,"-30"0"248,-25 1-1152,-17 7 72,-8 9 16,-4 12 48,-3 13 288,0 13 568,1 10 104,6 11 40,13 8-176,18 10-560,24 11-160,28 10-240,30 12-80,30 8-200,30 7-80,29 4-200,28 1-88,26-6-329,21-12-431,19-17 1024,-23-27-12307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0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112 0 10498,'-11'6'32,"-14"8"760,-5 9-1456,3 10 968,10 10 753,16 10 191,18 11 0,21 9-232,24 12-520,26 10-216,26 9-240,28 8-32,26 3-8,22-1-16,22-5-8,16-9 16,14-9-256,10-9-288,8-11-1112,7-10-2081,0-16 2193,-44-14-6978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4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181 1 15795,'-16'4'745,"-17"2"815,-10 1-2072,2 1-392,9 2 255,17 3 529,19 5 288,23 4 561,22 5 143,25 6-32,26 5-104,29 9-288,31 8-112,33 7-208,34 7-64,31 2-40,29 0-16,22-4-56,16-4-40,8-7-56,2-8 8,-5-8-216,-10-8-184,-19-7-984,-23-7-937,-30-9 1337,-58-5-12747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2.8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 40 16123,'-16'-2'-360,"-12"-3"-1128,-4-3-240,4-1 936,13 1 607,17 2 1194,21 5 439,24 6 344,25 10-151,27 8-489,29 10-240,29 10-464,30 8-144,31 9-136,27 6-8,24 5-40,21 1-8,15 0-16,13-2-8,10-4 1,4-5-17,1-6-40,-2-8-24,-7-6-120,-10-8-169,-14-8-599,-19-8-448,-23-9-1369,-31-9-1095,-38-9 2095,-51-3-8737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3.7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900 46 11650,'-39'-1'481,"-49"-3"1407,-35-3-2320,-18-2 8,1 0 600,14 1 208,25 2 360,27 4 72,27 5 120,27 6 25,27 8-33,28 8 8,31 8-136,33 5-144,34 5-320,33 1-79,34 1-137,30 0-24,28-3 0,25-3 16,20-3 24,18-4 8,15-3-40,14-2-32,10-2-40,9-1-8,4-1 0,1-3-24,-4-2-96,-7-3-48,-13-4-56,-16-5 0,-23-4 16,-25-5-33,-31-4-255,-32-2-192,-37-4-368,-36-3-120,-40 0-104,-39-2-49,-43-1-551,-42-3-377,-43-1-175,-41 0 199,-35 1 1009,-31 4 560,-25 4 592,-22 3 56,-18 5 40,-15 3 8,-14 4-216,-14 1-296,-13 1-232,-15-1 16,-15-2 287,-12-3 458,-10-4 903,-3-4 504,5-2 704,14-2-87,22 0-705,26 1-512,30 0-768,27 1-72,29 0 185,25 1 183,28 1 248,25 0 72,26 2-24,23 0-48,21 3-168,17 0-56,17 2-8,17 2 9,18 3 111,20 2 56,22 3-40,23 3-104,23 1-192,23 3-88,27 1-40,25 1 48,27 1 40,25 1 8,25-1-16,22 0-32,19 0 0,18 1 32,15 1 9,13 1-1,10-1-24,6 1-24,2-1-24,2 0 0,-5-1-40,-5-2 0,-6-1-16,-7-3-8,-6-3-32,-7-2-8,-7-5-40,-9-4-8,-10-3-56,-12-4-80,-15-1-176,-18-2-136,-23 1-457,-23-1-255,-31 1-664,-32-1-529,-32 0 1329,-39 2-13259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1.26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5727 12827,'10'-3'1168,"16"-6"1104,20-8-1119,24-6-329,22-8-8,23-6 104,19-5 40,19-7 41,18-6-25,15-5-184,16-8-64,15-6-136,14-8-96,16-8-87,13-9 7,15-10-96,13-13 0,12-12-112,9-10-48,7-12 40,4-10 0,4-13 16,3-13-32,-1-11-112,0-13-32,-2-12-32,-2-13 8,-3-10-16,-3-7 0,-7-5-32,-9-1-32,-12 5-96,-13 8-104,-15 11-328,-17 15-208,-21 18-481,-22 20-199,-27 24-696,-28 24-545,-30 28 1569,-35 32-16420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4.3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12259,'0'2'624,"1"1"832,9 3-1528,13 1 32,17 0 24,17-1 48,17-1 376,16-2 248,16-3 328,16-2 41,17-2-273,19-2-200,22 1-296,19 1-56,23 4 0,19 5 16,20 5 40,17 5-8,15 3-32,14 4-16,12-1-40,9-2-16,7-4-64,4-5-16,1-5 16,1-4 0,-1-2-15,-2-1-17,-3 1-48,-5 0 0,-6 2-273,-8 1-159,-13 2-352,-17 2-224,-23 4-368,-27 3-313,-32 1 953,-50-1-14099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4.98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0 199 14499,'2'-1'-288,"6"-1"-1200,8-4-409,13-4 617,11-2 528,12-3 1632,9-2 544,7-1 353,7 0-145,8 0-792,7-1-312,10 2-360,11 1-88,11 2 136,11 4 121,14 4 207,12 7 48,11 5-88,11 6-72,9 6-120,6 2-16,6 2-64,5 0-48,5-2-32,5-4 0,5-3 8,6-4-8,6-4-48,8-2-32,8-2-72,5-1-8,1-2-24,-1-2 0,-7-1-264,-8-1-208,-12 0-616,-13-2-520,-16 1-1897,-20 0 2041,-40 1-10403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5.4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28 10786,'4'-2'1065,"11"-1"1255,17-3-1856,23-1-448,24 0 8,28 4 184,24 4 200,26 5 408,22 3 161,19 4 31,19 2-112,18 1-376,16-2-160,17-1-216,17-3-56,15-3-56,13-3-16,8-3-80,6-3-32,1-2-32,-3-2-64,-4-2-96,-7 0-128,-9 0-376,-10 0-152,-12-1-769,-13 0-511,-16-1 1256,-52 0-11355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6.0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1 221 11602,'-1'3'185,"2"2"623,7 4-1456,10 4 231,17 1 674,18 1 367,22-1 376,22-1 32,25-3-216,24-4-232,28-6-352,28-5-80,27-5-40,25-3 9,22-1 55,17 0 16,12 3-16,9 2-40,5 1-96,1 0-40,0-1-24,-3-3-8,-2-3-96,-4-4-160,-6-4-585,-6-5-343,-11-3-784,-14-2-513,-16 0 1441,-52 6-7962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6.8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3042 1 5737,'-8'1'152,"-11"2"632,-12 1-824,-9 2 569,-6 1 567,-3 2 184,0 3-168,1 4-240,3 5-439,0 6-169,0 8-176,-3 9-8,-6 13 80,-7 13 64,-11 12 168,-11 11 80,-11 9-16,-9 7-72,-9 4-192,-9 0-104,-10-3-88,-9-7-40,-13-10-72,-14-11-64,-17-13-128,-15-11-72,-17-12-296,-14-12-320,-12-11 575,35-11-11249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7.1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1 414 12435,'15'4'312,"26"4"-264,30 2-16,29-2-48,25-2-8,17-2 24,13-2 80,7-1 400,5-2 136,3-1 72,3 0-40,5-3-336,5-4-136,6-6-112,5-5-120,4-8-408,2-7-128,1-7-224,-1-6-168,-1-7-665,-1-7-1255,-2-8 1632,-34 8-5842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8.08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967 116 3817,'-15'0'72,"-20"-1"72,-17 1-288,-13 0-80,-10-1 48,-4-2 104,-3-2 232,2-4 144,2-2 16,4-2-72,6-2-200,6 1 32,7 1 208,7 1 160,10 3 352,8 3 177,10 3 71,10 3-24,11 2-64,14 4-184,15 2-232,16 3-135,19 1-169,19 0 56,19 0 144,18-1 24,19 0-80,18-1-104,21 1-168,18 2-32,19 2-32,15 3-16,12 6-16,9 6-16,4 4-16,2 4-32,-5 2-160,-10 0-160,-16-2-416,-21-3-312,-27-4-873,-28-4-888,-34-7 1617,-36-5-4417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8.4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 31 6945,'-4'-1'633,"-5"-3"343,-5-1-408,-2 1-368,0 0 0,2 0 120,5 2 16,11 0 48,11 0-40,18 0-8,19 2 40,25 1-39,25 3-65,27 2-192,22 3-56,22 3-48,16 1-72,13 2-208,10 0-129,3 0-231,1-3-104,-6-1-296,-9-4-544,-16-2 951,-40-2-6056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9.25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646 172 6985,'-1'-1'617,"-1"-2"1111,0-2-2680,-1 1-40,2-1 119,0 0 481,1 0 952,0 0 257,0 2 119,1 0-192,-1 1-632,-2 0-216,-3 0-208,-5-1 24,-5 0 144,-5 1 80,-5-1 72,-3-1 48,0 0 16,-1 0-8,1-2-16,2-1 8,2 0-8,1-1-8,0 1-8,-3 0-16,-4 1 40,-4 2 16,-5 1 48,-3 2 24,2 1-32,3 0-8,5 0-48,7 0-24,6-2-40,6 0 0,5-1 16,4 1-8,3 0-16,2-2-24,3 0-32,4 0 16,5 1 56,5 1 0,6 3 24,8 2-16,9 1-8,10 0-8,10 1-8,9 0 8,9-1 24,7-2 8,5-1-8,2-2-8,-1-1-32,-3-1-16,-9 0-88,-8 1-16,-11-1-24,-10 0 8,-10 0 88,-11 0 16,-10 0-136,-9-1-104,-9 1-432,-10-1-209,-12 0-375,-12 1-272,-12 0 928,0 1-2233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09.4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679 1 1344,'-15'-1'56,"-20"1"-72,-16 0-144,-14 1-24,-7 0 40,-3 2 168,2 1 24,5 0 0,6 0-8,9 1-16,9 1 16,10-1 0,12 0 0,13-1-120,12-2-120,13-1 104,4-1-728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1.96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7552 18052,'9'-1'728,"12"-7"144,20-12-776,26-15-160,29-18-24,30-18 80,29-17 312,27-14 456,24-11 217,23-8 287,21-7-200,18-3-240,16-2-120,15-3-127,11-7-273,10-5 0,7-9-40,7-8-8,4-8-8,4-9 8,1-14-32,1-13 40,5-15-24,5-15-64,7-13-40,5-10-88,3-8-16,0-3-8,-4-3 0,-9 3-8,-12 1-8,-14 6-24,-13 5-64,-12 2-200,-10 4-56,-14 5-152,-18 9-80,-25 15-136,-30 18-217,-35 22-559,-37 25-504,-41 26-889,-38 26-632,-38 25 1881,-21 28-12403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0.3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651 93 680,'4'1'80,"6"0"80,2 1-88,2 0 264,-1 0 256,-3-2 297,-2 0 39,-2-1-296,-3-1-248,-2-2-232,-2 0-8,-3-1 24,-3 0 0,-3 0-64,-5 2-32,-3-1-48,-5 2 0,-3 0 48,-3 0 56,-3 1 168,-4-1 48,-1 1 16,-3-1-39,-1-1-161,-3 0-72,0 0-72,0 0-24,0-1 0,3-1 0,1 1 8,4-1 8,4 2-8,5 0-16,6 1-248,5 1-73,7 2 9,6 3 16,7 1 272,8 2 64,10 2 24,9 0-8,9 1-16,9-2 0,7 0-16,6-2 0,3-1 8,0-3-8,-3-1 0,-6-2-8,-9-1 160,-8-2 168,-12-1 257,-9-1 23,-9 0-176,-8-1-200,-9 0-288,-7 1-32,-7 1 8,-7 0 40,-6 0 16,-4 1 24,-5 0 8,-3-1 8,-4 0 16,-1 0 0,0 1 8,2 1-16,3 1-8,3 1-16,7 2-8,5 1 0,6 0 8,7 0 8,7 0-8,4 0-8,5-1 16,2 1 16,4 0 24,2 0 8,3 0-40,3 0-16,1 0 0,2 1-16,2-1 16,0 0 0,1 0 0,-1 1 0,0-1 0,-2-1 0,-2 1 8,-3-1-8,-3 0 0,-3-1-32,-1 1-40,-3-2 0,-3 0-8,-3-1 48,-4-1 40,-3-1 40,-2 1 24,-1 1 24,-1 0-16,1 1-24,2 0-32,1 2-8,2 0-16,2 0 0,2 0 16,2 0 0,1 0 8,1 0-16,2-1-208,1 0-200,-1 0-152,3 0-40,3 1-73,4 1-23,7 0-448,10 1 568,-1-1-3449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2.4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3352 192 5537,'1'0'0,"6"-1"-184,7-1-40,10-1 280,10-2 32,9-2 184,8-3 96,8-1 208,5-1 25,5-1-169,3 2-112,4 0-200,3 2-24,8 1-8,7 1 0,6 1-40,6 1-40,1 1-32,-2 0-16,-4 1-8,-9-1 16,-9 1 32,-13 0 16,-14 1 32,-13 0 0,-15 1 112,-11 0 8,-12 2-24,-11 1 0,-12 1-120,-11 2-8,-10 1 8,-9 1 8,-10 0-16,-10-1-8,-10 1-96,-10 0-16,-12-1 16,-9-1 8,-6-1 96,-4 1 0,-1 0 0,2 2 0,5 2-16,6 1-16,10 2-152,9-1-8,14 0 16,14-2 24,14-2 32,15-2-16,14-2-8,15-2 8,17-3 120,18-3 24,19-4 32,19-2 24,18-2 8,15-2 0,11 1-40,8 1-32,4 1-8,1 3 0,-4 1 8,-5 0 8,-10-1-16,-10 0 8,-14-2 16,-15 0 24,-15 0 216,-17 1 64,-16 1-16,-15 2-64,-16 2-232,-13 1-80,-16 4-8,-13 4 32,-13 4 32,-12 2 0,-12 3 16,-10 0 0,-10 1-8,-7 0 0,-8-1 8,-6-1 8,-7 1 40,-4 2 16,-3 1 72,0 4 0,1 2-40,4 2-40,7 3-112,8 0-24,14-1 8,13-1 16,17-3 16,16-3-56,19-3 8,21-3 0,24-3 8,25-4 48,26-4-16,25-4-104,25-6-352,23-6-40,22-6 0,15-6 104,11-4 352,2-3 56,-2-2 24,-10 0 16,-16 2 24,-18 4 8,-24 5 32,-23 7 24,-26 5 224,-21 5-8,-24 5 8,-20 4 48,-21 6-200,-20 5 8,-17 4 16,-16 5-72,-17 3-40,-14 4-8,-16 2 88,-12 1 48,-13 0 56,-9-1 16,-6-1-136,-1-2-48,3 1-80,7 0-32,13-1-152,13-1-136,19-1-224,22-3-88,23-4-288,24-6 120,27-4 232,26-7 95,29-6 433,31-5 0,30-6 8,28-4 0,27-2 0,21-1-8,18-1-8,10 2 0,5-1-24,-3 1-32,-9-1 24,-16-1 16,-19 0 128,-23 1 112,-26 1 241,-27 2 207,-28 4-40,-31 3-88,-31 4-216,-32 5-192,-32 5 24,-29 6 40,-26 5 48,-24 5-24,-21 3-64,-18 4-16,-15 1-32,-14 2 0,-14-1 8,-11 1-8,-12 2-40,-9 1-16,-4 2-48,-2 2-32,4 3-112,6 3-120,15 3-272,19 1-216,26-1-328,32-3-273,36-4 761,41-9-5721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4.4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3210 313 7194,'7'-1'312,"7"-1"136,1 1-160,-3 0-40,-13 1-104,-17 2-56,-25 2 216,-26 0 176,-28 0 192,-24 1 24,-24 0-312,-22 1-136,-19 2-128,-18 2-15,-14 3-41,-13 4-16,-8 5-8,-4 5-16,2 7-16,8 7 0,18 5-16,23 4-40,34-1-433,38-2-247,41-6-216,42-7-104,43-10 184,43-10 248,41-10 255,40-10 177,38-9 272,33-9 8,29-8-112,24-7-96,15-5-72,11-3-40,3-3 96,-3-1 64,-10 0 216,-17 0 200,-21 3 281,-24 4 47,-28 4-128,-27 7-128,-29 6-120,-30 7 168,-29 5 272,-28 5-16,-30 5-47,-27 5-129,-30 5-104,-28 5 40,-28 4 16,-25 5-40,-24 5-88,-22 2-8,-21 2-16,-18 2-40,-16 2-96,-12 1-40,-7 1-80,-3 3-40,6 2-32,10 3-24,17 2-40,18 2-40,26-1-152,28-3-184,32-6-320,37-8 8,38-8 168,40-8 184,42-9 344,41-8 0,42-10-32,37-8-24,33-8-48,28-8 8,19-6 32,15-6 40,6-3 56,0-3 16,-5-2 32,-8 2 8,-13 1-8,-13 4 0,-15 5-32,-15 6-8,-16 7 0,-17 7-8,-19 7 16,-18 5 8,-18 5 0,-18 3 0,-20 4-8,-17 1-16,-17 2 0,-15 0-32,-15 1-40,-14 2 8,-15 1 0,-14 2 32,-15 2 24,-12 1-8,-14 0 0,-11 2 8,-10 1 0,-9 2 8,-7 3 0,-4 2 0,1 2 8,5 1 8,10 0-8,13-1 0,17-3-88,18-3-120,22-3-72,21-5 8,25-3 87,23-5 113,25-5 48,21-5-16,20-4-192,17-4-16,13-2 24,8-2 16,5 1 208,1 1 32,-1 3-8,-4 2 0,-7 2-24,-9 3-8,-13 3 0,-15 1 16,-18 2 32,-18 2 40,-19 1-32,-18 1-24,-18 2-48,-16 1-40,-17 3 16,-16 3 40,-14 2 32,-11 4 24,-9 4-8,-5 2 0,-2 1-40,2 1-8,6-1 0,8-2 8,11-3 8,11-4 8,14-3-32,12-3-48,13-4-80,14-3-72,15-4-56,15-3-8,13-4 32,14-1 72,12-2 88,9-1 48,8 0 40,2 0 8,0 0 8,-5 1-8,-6 3 0,-10 1 8,-12 3 24,-13 1 16,-14 3 96,-12 2 16,-12 1-48,-10 2-16,-11 2-104,-9 4-8,-10 3 0,-7 3 0,-6 3 0,-3 1 0,-2 0 8,3 0-8,4-1 0,8-2-40,8-2-160,11-3 0,11-3-24,12-4 16,13-5 144,13-5-8,12-5 16,9-4 16,8-4 16,6-2 8,2-1 16,1 3 0,-3 2 0,-5 3 16,-8 5-8,-9 2 8,-11 2 16,-10 2 8,-10 3-8,-7 0-24,-7 0-56,-6 1-24,-5 1 0,-6 1 8,-3 1 16,-3 2-32,-1 0-160,-2 0-120,0 1-88,2-1 24,2-1 184,4 0 128,4-2 112,5 0 0,5-1-88,7 0-17,7-2-23,10-3 32,8-1 72,6-3 24,4-2 8,3-1-8,-1-1 0,0 0 0,-3 2-16,-4 1 16,-6 2 8,-7 2 64,-7 3 104,-5 0 25,-6 3-9,-7 1-32,-7 3-56,-6 1-16,-6 3-16,-5 0-16,-2 1-128,0-2-64,1 0-8,4-3 16,5-2-48,5-1-49,6-3-367,7-2-80,9-3-280,8-1-152,9-2 720,2 1-2881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4.9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663 1 10018,'-10'3'72,"-12"4"-464,-11 6-40,-8 5 88,-6 4 120,-5 0 280,-1-2 8,-1-1-8,1-3-24,1-2-48,1-1-240,0-2-720,0 1-537,0-1 697,9-2-4513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5.3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1464 0 7738,'-8'3'208,"-11"3"-248,-11 2-1177,-10 2 217,-8 0 176,-8 0 1128,-5-1 360,-6-1 104,-5 0-31,-7-1-457,-5 1-184,-7 2-168,-5 2-56,-6 1 16,-3 2 16,-1 2 56,2 1 8,8 1-273,11-1-271,18 0 304,19-4-5809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0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6683 24 1216,'14'-2'424,"17"-2"505,12-1-89,4 0 240,-5 1 16,-14 1-192,-22 3-55,-28 3-449,-30 4-120,-33 5 56,-31 4-8,-32 3-24,-27 3-16,-28 3-48,-21 3 40,-22 3-16,-16 4-48,-16 5-112,-11 6-64,-9 6-24,-6 7 0,1 5 16,6 4-8,15 1-16,19 0 0,27-2-16,29-2-40,34-6-48,34-6-136,36-8-152,37-7 16,37-10-248,36-7-80,38-9 64,34-9-17,32-10 273,29-9 160,23-9-128,17-10-16,12-7-56,6-8 40,-2-4 272,-9-3 168,-19 3 448,-23 5 176,-29 8 497,-31 8 199,-32 9-192,-34 8-80,-35 9-320,-36 7-223,-38 10 119,-34 8 56,-35 8 8,-30 5-24,-27 7-256,-23 8-136,-19 9-224,-17 12-72,-15 13-32,-9 15 0,-8 17 8,0 16 0,8 15 0,17 11-16,31 6-160,40 0-224,51-6-392,54-9-224,58-13-200,54-15 47,55-18 265,49-21 176,47-26-712,41-29 984,-15-18-7458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3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3241 15 10474,'-30'-3'168,"-44"-3"-176,-44 1-88,-40 5 232,-28 7 32,-23 11 232,-13 12 169,-7 13 167,-4 14-24,0 13-264,0 15-160,5 14-224,6 13-16,13 13 104,16 8 48,26 6 0,32 5-16,38 3-160,41 1-88,48 1-240,47-2-144,51-6-720,51-10-553,50-15 937,-6-28-9594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6.7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360 0 8666,'-21'10'-64,"-23"12"232,-19 13-784,-6 13 816,2 10 408,14 9 280,19 7 96,26 8 9,25 6-161,28 8-272,29 8-48,30 7-136,33 5-56,38 4-72,36 0-80,40-5-152,38-8-184,34-13-232,31-14-208,23-19-736,13-20-425,5-21 937,-66-14-8906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0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5585,'26'5'640,"44"9"697,48 6-353,49 10-64,46 10-176,41 10-48,37 12-64,34 9-143,32 8-81,29 4-392,25 0-72,21-6-320,17-10-153,13-13-487,8-16-352,0-16 792,-78-12-7954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2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671 1 9266,'-56'11'120,"-61"10"40,-46 8-2128,-15 2 583,22-4-4808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2.74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5057 14467,'6'-1'848,"13"-4"313,16-3-537,18-7-248,23-6-136,22-5 168,23-7 56,23-6 232,22-5 96,22-4-24,23-5 49,22-6-185,22-6-112,23-10-208,20-9-168,18-11-128,17-11-16,14-12 40,13-13 96,11-12 56,7-12 8,7-12-48,0-10-88,-1-8-40,-5-7 0,-5-8 32,-5-7-16,-3-11-8,-3-11-16,-2-11-40,-4-9-48,-7-4-168,-13 2-144,-21 8-456,-25 14-392,-32 19-1001,-34 21-736,-38 23 1593,-51 39-13515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4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 7402,'44'-1'936,"69"0"592,75 0-472,76 2-696,69 3-176,64 6-80,50 5-40,44 8-8,32 6 1,22 5-33,17 1 8,11 0-2937,9-5 2929,5-8-8,6-10-232,3-10 1856,1-10-3912,-6-7 1119,-105-2-5784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8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0 577 7186,'63'-6'264,"94"-9"48,96-10-128,91-8 56,73-7 48,58-6 24,38-3-96,24-2-120,12 0-32,-3 1-16,-11 2 40,-18 5 56,-24 5-8,-26 7-48,-28 7-88,-34 8-568,-35 8-472,-39 5 560,-77 5-7098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7.9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1033 1 8730,'-64'8'64,"-86"13"-576,-84 13-280,-67 12 360,17-1-6626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26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1 366 10250,'52'-1'344,"72"-4"-128,68-4-504,59-5-504,43-4-48,28-5 168,15-1 216,2-1 456,-6 0 40,-10 0-8,-12 1-16,-12-3-64,-10-3-264,-8-5-1105,-7-7 921,-51 4-5081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4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 0 12211,'-20'7'-761,"-27"8"625,-6 1-11178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8.7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 17 4969,'-14'-7'312,"-5"-3"-5593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9.1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106 30 2753,'-5'-2'792,"-7"-4"736,-4 0-688,-2 0-728,0 1-160,3 2-88,4 1 64,4 2 296,3 1 256,4 2 289,4 1 47,4 3-104,4 4-120,4 3-80,5 4 32,5 3 264,7 3 57,7 1 31,9 1-56,12-1-240,14 0-48,17-3-144,20 0-64,21-3-144,21 0-48,20 1-48,18 1-16,18 3-16,15 5-15,15 6-33,12 5-16,13 8-8,9 6 0,7 9-8,4 7-16,-1 8 24,-4 7-8,-12 8-17,-17 6-7,-24 5-40,-28 4-56,-29-1-256,-32 0-208,-29-1-696,-28-2-432,-27-2 927,-21-19-10569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19.5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 36 7882,'-2'-4'1256,"-2"-4"2081,2-1-2433,10 0-448,15 3-8,22 7-208,22 7 72,26 11 40,23 10-24,24 11-64,21 11-80,18 11-120,16 11-24,10 11-48,7 11-16,1 14-8,-2 13 0,-5 16-32,-10 17-104,-14 16-304,-18 14-208,-25 12-376,-28 6-32,-31 0-73,-29-6-191,-29-13-1232,-28-16 1511,-13-36-5200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0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22 10418,'11'-3'672,"21"-1"777,21-3-1425,24 1 0,19 5-16,17 6 224,14 7 256,10 10 208,9 10 32,7 13-192,6 15-248,3 17-232,1 19-48,-3 21-24,-4 19-16,-8 20-80,-12 18-80,-17 15-160,-20 10-16,-26 4 56,-27-1 88,-29-8 128,-30-13 24,-32-15 40,-31-18-8,-32-20 16,-31-22-56,-31-22-192,-24-23-200,-21-19-1001,-17-18-1799,-10-17 1935,35-10-5512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4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2469 0 12323,'12'0'432,"18"2"-48,19 8-1344,16 9 199,11 13 97,6 15 664,-2 14 496,-3 14 33,-9 16-81,-8 16-192,-13 16-592,-13 16-209,-17 15-175,-19 11-40,-22 8 472,-23 4 168,-27 2 272,-27-2 48,-30-4 168,-29-5 144,-30-8-48,-27-6 1,-25-10-193,-23-12-176,-17-15-224,-12-19-144,-7-22-729,0-23-1319,7-22 1384,54-16-6650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3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3727 1 11666,'-32'26'153,"-50"45"-506,-49 49-207,-43 52 216,-38 46-88,-32 40 88,-25 34 48,-24 26 16,-19 18 8,-15 11-80,-11 6-152,-5-2-64,-2-7-33,3-14 385,60-64-6481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3.3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7100 18084,'21'-6'656,"35"-11"72,39-15-624,41-17-88,37-15-24,35-16 96,27-16 184,24-14 240,17-14 145,15-13 191,12-12-40,12-11-144,10-13-112,12-12-248,9-10-128,9-11-96,6-8-16,6-7-32,2-6 0,0-8 16,-1-7 0,-2-11 0,-2-12 8,-5-10-32,-6-8 24,-8-3 16,-11 2 8,-15 7 16,-16 8-16,-19 14-40,-19 12-72,-18 14-184,-20 14-120,-19 14-208,-21 15-32,-21 17-576,-21 16-465,-20 19-1479,-22 19 1583,-27 29-14594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0.88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4831 1 15467,'-2'5'176,"2"13"-456,-7 13-2576,-10 12 655,-14 9 1233,-16 5 1168,-17 3 1648,-14 1-159,-17 2-1025,-18 2-336,-20 3-368,-23 4-32,-26 3 16,-28 0 16,-31-3 80,-32-5 16,-32-5 64,-28-7 16,-23-7-40,-17-7-16,-10-3-176,-2-5-256,6-3-1032,11-3 864,68-5-11515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1.3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1262 12563,'13'7'-800,"22"11"-1065,26 7-1136,29 7 609,25 4 2312,20 2 1536,12 2 1489,9 2-16,6 0-1217,7-3-608,11-6-760,13-6-176,13-10-128,13-7-8,12-8 8,10-6-8,8-7 0,6-6-16,5-11-64,2-8-64,-1-13-48,-6-12 8,-8-12 56,-10-13 40,-10-15-88,-12-12-80,-11-13-216,-13-10-104,-14-5 8,-15-4 40,-16 0-113,-16 3-375,-15 1 608,-28 26-9922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1.86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9954,'5'3'520,"10"3"400,18 6-856,22 5-8,25 6-48,27 4 48,26 6 209,24 4 23,23 7 8,21 8-48,17 10-216,13 13-32,12 16-40,8 17-24,9 20-168,5 20-176,5 20-297,-1 16-119,-10 11-432,-15 8-344,-27 3 927,-50-35-6232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2.3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1 111 8634,'4'-8'560,"8"-9"344,12-8 0,14 0 105,17 3 7,19 9 88,21 12-40,19 16-144,20 15-151,16 18-369,13 17-144,12 18-208,12 17-24,7 17-104,6 15-88,-1 13-200,-7 12-120,-13 9-361,-20 7-151,-24 4-224,-26 2-240,-26-1-1889,-23-3 2097,-22-31-6106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2.7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6 11434,'13'-3'1025,"21"1"1343,23 3-2200,28 9-176,27 13-16,23 14 80,16 15 168,11 14 216,5 14 80,1 13-31,-3 14-121,-5 13-280,-7 15-152,-12 12-208,-14 10-72,-18 9-9,-21 6 65,-24 5-184,-26 5-88,-32 5-184,-33 4-232,-34 0 240,-33-6 184,-30-14 175,-24-18-279,-21-24 480,17-33-10402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3.24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1849 0 16307,'15'1'169,"23"4"-1658,24 6 65,19 11 360,13 12 312,0 15 1776,-4 14 232,-8 16-72,-9 20-272,-8 22-752,-8 24-320,-11 25-528,-14 21-24,-20 11 232,-22 5 240,-24-5 728,-26-9 72,-28-13-128,-28-14-56,-28-17-296,-27-16-40,-26-18-120,-22-18-152,-24-20-552,-21-21-384,-19-24-993,-15-22-975,-8-23 1776,49-8-5698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3.6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1478 1 15739,'10'0'208,"16"1"-1112,22 6 64,19 11 40,17 12 168,9 15 872,2 15 48,-4 18-104,-11 17-136,-17 21-752,-22 20-200,-27 21-161,-31 16 89,-33 9 864,-30 0 280,-32-7 304,-28-14-8,-27-17-280,-24-16-96,-22-19-64,-19-16-104,-14-19-416,-11-18-416,-6-21 456,41-17-8770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4.1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10258,'2'-1'344,"5"0"232,10 2-888,14 3 288,16 4 72,18 3 384,19 2 201,17 1 207,18 2-24,21-2-240,20 1-160,24 2-256,23 4-80,21 7-72,17 11 0,13 14-8,7 18-16,3 19-24,1 19-16,-2 22-680,-5 17-504,-9 12 664,-46-21-11619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4.7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1 436 11458,'0'-8'769,"3"-14"1159,7-13-2792,12-11 104,15-8 344,13-3 416,14 4 808,9 5 120,11 9-128,10 9-168,12 9-320,11 8-120,14 6-112,11 5 32,13 3 0,12 2 0,13 2-40,11 1-32,9 1-24,7 3-16,7 2 8,4 5-8,5 5-8,4 9-16,5 9-8,5 12-16,0 11 0,-1 13-40,-6 13-144,-10 10-48,-13 10-240,-15 8-232,-16 5-640,-17 3-761,-20-2 1169,-32-22-8794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2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1 279 13723,'7'-7'352,"12"-11"-256,16-10-440,19-9 88,15-4 240,14-1 368,13 4 304,14 7 56,17 8-144,21 10-160,24 12-255,25 12-81,25 12-80,18 10-24,15 11 24,7 8 0,3 11 8,-2 13-105,-7 16-143,-10 20-208,-15 23-120,-19 21 64,-21 18 120,-22 14 232,-24 7 136,-23 0 72,-25-7-304,-24-11-272,-25-14-1401,-25-16 1097,-15-33-9618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5.58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2501 13275,'6'-3'272,"13"-5"-320,11-7-384,11-7 288,8-7 104,7-7 648,3-6 272,6-7 520,5-5 161,7-8-9,9-5-96,10-5-287,13-4-201,14-2-280,13-2-96,17-3-104,15-2 0,18-1-32,18-2-24,20-5-95,20-5-49,18-7-48,18-8 8,16-6 48,15-5 16,14-2-8,9-1-48,5 6-88,3 7-48,-5 13-40,-7 16-8,-14 19-32,-16 21 0,-22 21-32,-26 19-8,-29 19-24,-29 15 0,-33 10-64,-29 8-72,-30 3-232,-26-2-224,-21-4-1121,-16-8-1007,-11-11 1496,-10-10-20149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59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13723,'18'10'416,"25"14"-264,27 22-1392,24 21-24,15 20 55,6 18 577,-7 15 728,-15 15 160,-23 14-216,-27 16-496,-33 15-2192,-32 13 1623,-14-28-5184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5.6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264 0 2713,'-43'15'-16,"-61"16"864,-12 4-4393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0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2348 1 10058,'16'8'400,"22"14"-32,20 17-144,16 19-8,6 18 16,-1 18 49,-11 19-9,-16 16 40,-22 19-96,-27 17-96,-31 14-96,-32 10-96,-36 2 72,-36-5 64,-33-13 64,-32-16 40,-27-17-72,-22-20-96,-19-20-416,-15-21-408,-12-25-921,-9-24-1063,-4-29 1543,50-13-4784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5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4938 1 15843,'-1'18'961,"-7"23"1023,-10 25-3152,-12 19 256,-17 11 143,-18 3 497,-22-3 784,-23-8 65,-25-8-113,-24-10-88,-27-9-144,-25-9-64,-27-9-112,-25-9-32,-26-7-136,-23-7-40,-25-4-128,-23-2-72,-16-1 40,-7-1-177,6-1-607,18 1-688,31-4 912,70-1-11755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6.9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4149 1 14683,'1'5'632,"2"9"224,-1 15-896,-2 16-56,-10 19-80,-14 18 104,-22 18 176,-27 16 120,-32 15 16,-33 11-47,-37 8-169,-35 5-48,-36-2 16,-32-5 32,-28-11 0,-25-15-48,-21-17-441,-17-15-151,-12-16-744,-9-12-872,-3-14 1359,65-15-10145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7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57 1 9994,'-9'10'-1208,"-13"14"616,-3 4-7602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7.4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1384 1 8178,'-16'22'664,"-24"34"376,-25 36-536,-26 32-680,-25 27-168,-23 14-56,-21 4-96,-19-7 152,-15-14-24,-12-21 176,29-33-7874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0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11835,'17'1'608,"19"1"408,25 1-904,26 6-48,26 5-40,19 6 152,16 10 240,9 10 280,7 11 96,6 12-95,4 14-225,5 15-312,4 15-96,5 17-40,2 14 16,-2 12 16,-5 11 8,-15 7-184,-20 4-264,-27 0-545,-32-2-607,-33-5 808,-28-30-12891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4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 16251,'17'-2'633,"23"-2"255,31 2-1080,32 5-24,27 10 0,20 10 152,16 13 512,9 10 160,6 12 72,4 12-104,5 12-336,5 11-136,2 11-152,-2 12-88,-11 12-168,-14 8-104,-21 7-168,-23 6-88,-26 2-256,-24 1-265,-26-4-1495,-21-8 1600,-17-26-10659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8.9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15131,'14'1'464,"27"-1"-272,32 5-736,31 7-24,22 10 24,16 11 544,5 11 560,-3 12 120,-7 15 8,-11 15-247,-13 21-602,-14 20-183,-21 23-208,-22 19-48,-26 15 16,-27 8 40,-28 2-64,-25-5-48,-25-10-185,-21-16-247,-21-17-584,-17-19 848,14-30-7202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6.24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2030 13091,'-7'-3'1576,"-5"-7"2249,-3-12-3169,5-10-616,13-11-8,16-8 0,18-7 144,20-4 344,17-3 128,21 0 65,20 1-65,18-2-176,19-2-40,15-3 8,14-4 8,13-5 32,12-2-8,12-4-72,11-2-40,10-3-112,9-2-47,8-1-33,8 0 24,7 2 24,7 4 32,9 6-24,6 7-40,5 9-88,0 9-24,-4 11-8,-6 12 16,-10 14 0,-11 14-8,-13 15-48,-15 16-24,-18 13-64,-22 11-48,-29 8-136,-29 4-80,-32 2-424,-31 0-313,-30-2-1239,-29-3-1137,-25-7 1921,-12-12-16276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9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24 12835,'19'-4'152,"30"-3"-552,31 0 80,25 2 216,19 5 376,11 8 648,5 7 160,3 10 0,2 11-224,1 14-391,1 13-185,-2 16-216,-2 14-40,-5 14-48,-6 16-48,-7 14-200,-7 15-72,-9 11-121,-8 7 1,-15 3 104,-17-1 64,-25-3-184,-28-5-128,-33-6-408,-36-6-72,-37-9 223,-37-11-23,-32-16-488,-29-19 888,17-25-7610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29.8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11971,'16'-2'536,"24"3"64,26 3-424,26 7 0,22 10 0,16 9 96,10 10 144,4 9 32,1 10-136,-4 9-88,-4 9-168,-8 8-32,-8 10-32,-9 7 0,-8 8-64,-9 8-8,-10 10-232,-13 12-168,-15 10-240,-19 7-160,-21 4-152,-21-2-185,-24-6-1543,-21-8 1679,-4-29-5656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0.2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26 8930,'16'-2'528,"26"-3"440,29-3-840,28 1 280,21 3 144,15 7 297,9 7 79,2 10-224,1 11-152,0 9-232,2 11-48,1 11-88,1 10-32,0 13-32,-1 12-16,-5 14-48,-6 11-24,-12 10-136,-15 5-168,-20 4-160,-24 2-216,-28-2-496,-29-2-465,-35-5 849,-14-25-10058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0.6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15051,'13'3'464,"20"5"-144,21 6-416,19 14-32,13 14 8,8 15 400,1 14 144,-4 15 209,-8 16 39,-12 16-288,-10 16-104,-13 17-336,-10 13-160,-14 11-144,-15 5-136,-19 0-128,-21-4-81,-23-10-455,-24-12-272,-23-17-257,-23-21-47,-21-22 960,14-27-8138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0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437 1 12627,'14'2'344,"21"2"-512,20 4-288,19 5 8,14 8 127,7 8 866,2 9 239,-1 10 232,-3 10-96,-2 13-464,-2 13-192,-1 15-344,-6 13-80,-9 13-48,-16 12 8,-22 11-168,-27 10-120,-32 4-168,-34 1-48,-33-6 480,-32-10 288,-28-14 360,-21-15 56,-17-14-392,-10-14-544,-8-12-1849,-6-12 1417,34-18-8994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44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777 0 13147,'22'5'-56,"28"7"-816,30 11-585,24 13 137,13 16 1208,4 16 1088,-3 14 697,-9 15-41,-13 14-864,-15 13-536,-16 14-688,-18 14-120,-21 13-376,-24 12 120,-29 6 303,-30 4 25,-36-2 192,-34-8 40,-34-12 208,-28-15 152,-24-19 168,-18-21-144,-14-22-1568,-10-24 968,38-23-8138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1.8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516 1 13075,'15'0'208,"23"5"-760,22 8 48,18 11 288,10 14 280,3 14 1040,-5 14 128,-10 16-144,-12 15-232,-16 17-615,-15 14-129,-18 15-112,-20 12 8,-19 7 24,-22 3-8,-21 0-104,-22-5-168,-23-10-265,-24-12-159,-23-19-544,-23-19-328,-24-23 848,24-24-11107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19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2132 1 8922,'19'6'520,"19"11"464,15 12-856,8 16 136,-1 14 104,-8 16 513,-15 13 111,-19 15-104,-23 17-120,-27 16-512,-26 14-128,-28 9-72,-27 5-16,-27-5-40,-24-9 0,-24-17-32,-20-18-104,-17-18-544,-16-17-512,-12-18-793,-10-14-743,-5-17 1520,43-13-6026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5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4522 1 15387,'-6'15'656,"-14"25"-271,-19 25-161,-23 22-312,-25 16-72,-28 10 320,-27 2 208,-27-5 304,-26-8-24,-23-11-184,-22-12-152,-22-10-312,-18-9-56,-19-7-160,-14-5-168,-12-7-464,-5-5-329,3-8-431,10-8 48,20-8-529,28-9 1185,59-5-9282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2.9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2949 0 15067,'2'13'336,"0"21"-432,-4 21 8,-7 20 0,-13 16 96,-15 10 384,-17 7 48,-20 5 81,-22 3-89,-25 2-320,-25 1-88,-28-4-136,-27-7-16,-28-10 48,-24-10-16,-24-9-337,-23-8-343,-22-8-1648,-19-10 1408,47-12-10979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7.00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1659 7690,'1'-11'720,"2"-18"424,5-19-632,8-14-512,6-13-200,6-6-144,5-3-40,3 1 136,2 4 144,0 7 544,2 8 312,-1 9 392,2 8 9,0 7-217,2 3-96,3 3-16,6-1 64,8-2 177,12-2 55,14-2-56,15-4-72,17-3-240,17-1-151,18-2-273,19-1-80,17-1-64,17 0 40,13 0 136,11 2 32,9 4-16,6 7-40,3 9-136,3 10-40,-2 10-56,-1 10-16,-6 12 32,-9 13 32,-16 16 104,-20 20 8,-25 20-56,-28 21-40,-32 17-120,-30 14-40,-32 10 80,-28 6 9,-25 0 7,-20-4 8,-18-7-200,-13-9-145,-11-6-519,-9-8-608,-7-9-1257,-8-11-823,-5-15 1743,14-21-14098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3.3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4228 0 18364,'1'9'320,"-1"13"-1232,-3 12-472,-8 14 271,-14 12 153,-20 9 1104,-26 7 416,-32 4 32,-34 3-152,-37 3-256,-36-1-104,-36-2-72,-33-4 8,-31-8-56,-29-7-64,-25-6-136,-21-3-112,-13-2-512,-5 0-704,5 1 904,71-9-11843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3.8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3940 1 18124,'-11'8'232,"-18"11"-576,-23 14-1184,-26 14 199,-30 12 385,-35 9 744,-37 8 936,-37 6 176,-37 4-31,-34 1-185,-34 0-424,-30-2-248,-25-3-488,-16-5-281,-8-4-1095,0-3 1008,68-14-12819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4.4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12331,'1'2'600,"10"4"8,14 5 80,19 6-96,18 5 16,13 6 128,11 8 9,5 10-121,4 9-136,3 13-272,1 14-120,-3 13-320,-8 14-224,-15 14-368,-18 13-145,-23 10-303,-27 8-240,-28 0 912,-10-25-11931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4.8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 9402,'9'-1'1368,"12"2"2225,14 4-3097,16 8-400,16 11-16,11 13-64,9 12 224,3 14 344,-3 12 97,-9 15-1,-13 14-256,-17 15-512,-21 15-232,-26 11-384,-24 9-113,-26 2-391,-26-2-472,-23-9 984,5-28-11451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59 5177,'13'-4'720,"16"-5"376,14-3 25,11-1 95,11 2-8,8 4 57,5 4 31,5 5-8,5 5-224,7 5-184,11 7-375,9 7-169,10 10-192,6 8-32,7 10-48,4 10-16,0 10-8,-3 8 8,-8 11-248,-11 10-216,-15 12-545,-18 12-455,-24 9-720,-25 7-713,-29 2 1577,-16-24-7106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5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 24 5185,'-7'-10'304,"-4"-4"-5793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5.7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7 486 8322,'-2'-12'1184,"-1"-16"928,2-13-607,5-10-817,8-5-280,12-1-232,12 1 72,15 5 160,16 5 112,19 9 128,19 10-63,20 10-137,17 10-136,15 11-192,14 10-64,10 11-56,10 10 0,7 11-56,5 9-144,2 10-376,0 9-313,-3 7-975,-8 4-761,-15 3 1449,-37-14-9178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2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64 13163,'7'-6'744,"15"-6"696,20-4-1352,25 1-96,24 4 0,26 8 144,23 9 224,21 11 329,22 11 119,18 10-32,19 10-160,16 11-312,12 8-128,9 7-112,6 3-24,3 3-24,1-2-112,-3-2-408,-4-4-280,-11-5-584,-17-6-161,-24-7-367,-31-7-649,-37-5 1569,-43-9-8730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6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13619,'4'0'200,"12"0"-552,16 2 88,23 2 128,23 2 80,27 2 528,26 1 160,29 2 152,27 1-24,26 5-352,22 5-144,20 10-191,15 11-49,8 11-105,3 11-255,-4 10-872,-8 9-816,-17 4 1008,-50-13-10747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6.9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17 9 11835,'-4'-2'-665,"-2"-1"9,0 0-9858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7.58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1 209 19532,'15'-12'376,"26"-12"-1408,29-10 352,29-2-104,24 2-72,19 6 1000,11 6 264,6 9 368,5 7 72,1 10-272,2 10-160,-1 13-264,-4 13-64,-5 16-56,-6 16-16,-7 19 0,-10 18 8,-11 17 16,-17 14 8,-21 8 88,-20 5 64,-23 1 112,-21 2 41,-22 4-73,-22 6-48,-24 9-112,-25 10-32,-25 11 16,-25 9 24,-22 10 16,-19 4-32,-14-2-56,-10-8-96,-4-15-280,-2-16-160,0-20-521,3-20-455,5-22-1681,7-22 1793,34-27-13283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1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10 7786,'4'-1'728,"7"-1"440,13 0-288,19-1-152,20 1-7,26 2-17,27 2-80,27 2-168,25 3-48,26 3-24,20 2-72,19 4-184,13 3-56,7 2-72,1 2-240,-6 0-848,-14-1-632,-20-2 799,-46-6-10209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4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8218,'0'3'-72,"0"5"320,0 0-8642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7.6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 6881,'2'0'865,"5"0"607,6-1-616,7 1-656,8-1-160,8 0-80,5 1-8,2-1 48,0 1 24,0 0 40,0 1-8,0 1-24,2 1-8,0 1-48,1 1-32,-1 2-88,-3-1 8,-4-1 32,-3-1 16,-4-3-208,-1-2-264,-2-2-992,0-2 839,-6 0-6040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0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9778,'4'0'384,"8"1"-56,9 1-120,11 0-128,9-1-24,8 1 288,7 1 225,7 0 383,8 2 64,9 2-240,7 0-232,9 2-376,6 1-96,3 0-64,3 1-16,-1-1-352,-4-1-232,-7-2-344,-12-3-144,-16-4-57,-17-4-95,-18-3-1248,-18-4 1479,-10 1-5456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5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 1488,'1'-1'-64,"1"-1"-208,2 0-48,1 0 168,0 2 320,0 2 648,1 1 233,1 3 239,0 1-88,2 1-392,2 1-192,2 0-376,4-1-120,3-2 41,5 0 127,5-2 264,4-1 112,8 0 88,9 0-88,11 2-216,10 2-136,11 3-208,10 2-56,10 3-56,8 2-24,5 1-144,5-1-208,0-1-1104,1-3 920,-20-4-7754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7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 18 8930,'-12'-3'-712,"-12"-4"-112,-3-1-6570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8.9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 4 6137,'-2'0'1401,"0"-2"1175,1 1-887,6 1-961,9 1-168,12 3 48,14 2-32,18 2-16,19 1 8,25-1 48,25 0-15,27 0-129,27-2-96,26 1-248,22 0-64,22 2-40,16 2 0,14 3-8,13 1 0,10 4-8,8 4-8,6 4-48,1 6-88,-3 4-392,-11 3-177,-20-1-503,-28-1-328,-36-6-1433,-39-5 1713,-50-8-8106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9.3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129 107 7930,'-14'-4'-224,"-14"-3"-1065,-6-1 377,2-1 832,12 0 592,19 0 1313,27 1 63,31-1-184,34-1-415,36 1-617,33-1-144,33 2-152,30 3-32,24 4-24,20 6-40,15 8-80,14 7-72,11 11-112,9 9-32,10 12-160,5 12-72,5 13-192,0 12-104,-2 13-64,-8 10-24,-11 10-8,-15 7-145,-22 5-1175,-25 3 1216,-54-21-7970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39.76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0 147 8506,'8'-8'560,"16"-12"752,20-9-800,22-3 176,24 3-7,22 9 7,18 12-48,16 15 128,13 17 72,10 17-56,10 15-119,8 17-305,7 15-128,7 14-152,2 16-64,4 14-136,1 14-72,-3 11-120,-5 6-89,-11 3-207,-15 0-104,-23-4-680,-28-4-561,-35-5 1113,-32-30-9962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20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797 1 15611,'15'4'232,"24"8"-1112,26 13-32,21 15 104,15 18 240,5 16 1064,-3 16 240,-11 15 72,-15 16-208,-18 20-600,-19 20-392,-22 24-784,-24 24-192,-29 19-65,-29 12 209,-32-1 1080,-32-8 360,-30-19 480,-29-23 16,-25-27-1032,-22-28-1384,-21-31 944,33-32-7658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0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2000 74 10170,'-4'-3'320,"-3"-4"288,0-4-1008,0-1 488,5 0 184,5 1 248,6 2 393,8 3 159,7 3 240,10 4 16,11 4-127,14 5-129,14 8-312,17 8-128,16 10-184,17 12-80,12 12-88,10 13-39,2 15-33,0 17-16,-7 21-16,-12 21-16,-14 19-8,-19 17-16,-22 13 56,-24 13 56,-29 11 88,-30 11 32,-32 12 40,-35 11-8,-34 13-48,-35 12 48,-35 9-72,-31 3-48,-30-1-55,-27-4-97,-23-8-32,-15-8 16,-6-14-16,6-17-8,16-22-120,24-23-128,34-30-617,38-31-823,44-41 904,49-36-22325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6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3295 0 13827,'-14'15'568,"-23"21"464,-29 21-2264,-29 19 304,-33 17 296,-33 12 488,-34 9 848,-32 4 0,-33 0-272,-31-2-160,-33-7-440,-30-9-376,-29-13-1144,-25-14 991,57-20-10809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9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361 1 14171,'-57'4'-512,"-86"3"512,-18 1-13659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0.9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622 0 8098,'-103'6'-304,"-142"6"1544,-28 2-10274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1.56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3164 1 12843,'-6'-1'272,"-8"1"-360,-9 1-72,-12 3 112,-15 3 160,-20 6 568,-22 7 88,-27 8-16,-26 11-136,-28 12-416,-26 13-104,-23 13-72,-18 12 0,-13 11 0,-5 11-8,2 10-16,9 6 0,22 5-40,27 3-72,40-2-304,45-3-168,52-6-616,54-8-272,58-14-1937,54-19 1969,10-23-6018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1.9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2341 1 12819,'-21'3'-120,"-30"2"-336,-28 4-713,-23 4 881,-21 6 240,-15 6 848,-12 5 377,-11 6 335,-7 7-48,-6 8-623,-3 12-297,-2 12-368,3 14-80,9 15 192,12 13 88,24 14-24,30 13-120,37 11-448,40 7-184,46 0-152,46-6 56,46-16 0,46-21-9,40-30-263,34-32-152,28-40-832,22-40 951,-39-15-10889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2.3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1426 1 8538,'-16'3'808,"-21"6"1504,-20 5-2207,-17 6 295,-14 6 544,-13 7 272,-10 6 448,-8 5-15,-8 7-305,-2 7-192,1 8-456,8 9-199,13 9-337,19 9-120,21 7-152,25 2-56,27 0-65,31-3-63,35-8-256,38-10-160,39-19-760,39-23-569,33-33 1129,-18-17-14115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2.66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2736 109 13435,'-18'-6'216,"-28"-7"72,-28-7-1480,-24-2 256,-19 2 143,-17 3 489,-13 7 592,-10 9 577,-10 9 79,-8 12 56,-9 13-88,-4 15-224,-5 18 16,1 18 33,4 19-1,11 17-64,17 15-144,25 13-464,32 11-288,40 5-576,43 1-216,51-5-577,51-11-367,51-19 1152,3-32-11643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0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2030 1 8514,'-24'7'432,"-33"11"872,-32 11-1264,-25 13 360,-18 11 184,-11 11 409,-8 9 303,-4 9 400,-2 11-55,0 10-481,1 11-336,5 10-528,6 9-104,14 9-120,19 6-40,27 2-80,31-1-40,37-6-56,38-6-24,41-12-272,40-13-264,38-19-736,36-22-585,30-27 1097,-21-22-12563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3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1381 1 15067,'-16'1'240,"-21"1"392,-22 9-3112,-18 10 415,-16 14 1049,-15 16 1136,-12 14 2001,-10 12 335,-6 14-215,-2 12-393,5 13-784,12 12-360,23 8-487,26 6-161,33 3-249,35 0-111,37-5-328,35-9-280,35-14-552,30-20-249,27-26-727,20-28-377,16-34 1609,-25-19-8314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3.6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823 1 16452,'-27'10'-201,"-33"15"-823,-28 20-600,-21 20 552,-9 20 776,0 13 752,10 11 1072,16 5 144,25 4-463,31 3-401,41 4-600,45 3-144,48 2-432,49-2-520,43-4-1545,34-9-1664,25-14 2193,-29-24-6586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31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3256 17 17308,'6'-3'888,"10"-2"-72,9 0 144,9 1-336,7 4-79,5 5 47,3 7 8,0 10-32,-2 13-56,-5 15-64,-7 19-32,-11 19-112,-11 22-48,-14 21-56,-17 21-16,-20 22-8,-24 18 0,-27 18-24,-29 12-7,-30 13 47,-29 7-48,-30 5 32,-27 5 8,-25 1-96,-21-2 24,-14-6-80,-6-10-72,4-18-248,10-20-192,19-25-1185,26-24-951,31-32 1439,52-35-19355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01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13155,'13'12'640,"25"19"80,33 22-248,39 23-216,39 18-144,37 14-152,34 10-120,26 6-328,20 0-368,16-4-1176,11-11-1625,9-17 2064,-48-25-4936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4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1 12147,'-2'9'832,"6"13"1328,9 12-2096,16 15 48,21 16 216,25 12 216,26 13 97,29 9 55,27 7-56,28 5-224,27 2-152,24 1-176,24-1-48,22-3-8,21-5-224,17-9-544,12-11-408,5-12-1585,1-12 1545,-58-16-11835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4.8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13787,'14'1'1160,"23"3"1673,34 5-2657,40 6-72,42 9-88,40 10-8,35 12 16,28 11 8,23 11 8,17 8-8,14 6-72,13 2-264,11 0-752,7-4-521,3-9-2848,-2-9 2609,-59-16-7178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2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981 0 14707,'-6'5'8,"-9"10"-1080,-10 14-1465,-10 18-79,-10 17 135,-13 15 2361,-14 10 1281,-17 8 1431,-15 6 201,-10 4-1153,-4 5-512,7 6-656,17 5-224,28 8-200,37 6-80,48 5-264,50 4-224,57-2-1040,54-7-673,48-14 1129,-14-27-9122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6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2385 11 17588,'-31'-3'-368,"-46"-2"-224,-43 2-2521,-35 9 1056,-27 11 849,-20 13 840,-10 15 2152,-5 14 281,3 17-57,6 15-183,15 20-785,17 18-256,27 19-408,29 15-272,37 14-168,39 9-8,43 3 40,42-2-32,45-9-312,41-16-256,41-24-664,34-26-481,28-34-2688,20-33 2689,-31-24-7538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5.9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2161 6 16347,'-16'-3'-24,"-22"0"513,-24 6-2354,-20 10 609,-20 13 880,-17 16 600,-16 16 896,-16 18 112,-13 17-103,-12 16-193,-8 17-328,-4 15-128,4 15-256,12 13-280,23 11-736,29 6-408,39 4-1161,43-2-1464,48-10 2249,21-35-7882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2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2542 9 8730,'-30'-3'416,"-44"-2"1792,-45 4-2800,-39 12-32,-29 17 680,-21 23 296,-14 24 160,-6 27 281,-1 26 159,3 27 368,8 22 32,19 19-223,25 14-265,39 12-928,42 6-368,52 3-761,51 1-575,53-9 1016,15-42-12507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5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12115,'20'14'608,"38"18"264,48 19-424,57 18 0,61 15-184,61 11-104,61 7 32,56 5-8,50 1-32,44-1-96,35-2-32,33-5-520,29-8-488,30-11 544,-91-19-13163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6.9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8178,'88'7'312,"30"4"-8802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7.44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9 12139,'3'-8'208,"9"8"-432,14 18-705,20 18 793,23 19 344,23 15 737,23 15 551,20 14-128,16 16-352,9 16-295,2 18-497,-6 19-224,-16 19-560,-24 17-313,-33 10-615,-38 4-544,-42-7 1175,-21-39-10369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49.97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5669 231 16179,'-3'-2'1145,"-4"-3"287,-4-4-832,-5-2-16,-4-3-496,-6-2 24,-6-1 232,-10-2 96,-13-1 137,-15 0 39,-16 0 16,-14 1-8,-14 1-16,-15 2-56,-16 3-176,-18 4-96,-19 6-72,-20 8-8,-23 8 17,-22 11 23,-22 13 8,-20 12 8,-18 16-8,-14 17-16,-9 22-72,-2 20-64,6 18-88,15 14-72,20 10-328,26 4-168,28 2-969,29-3-703,31-3 1248,47-30-20557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7.8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373 0 18076,'7'4'352,"16"7"-664,16 14-576,16 19 344,11 17-17,5 17 737,-2 15 321,-10 16 15,-14 14-88,-23 14-480,-25 10-328,-31 3-416,-31-3-137,-33-13 9,-31-20 40,-28-25-680,-24-27 1039,19-26-11113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25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468 1 12563,'14'6'1376,"18"12"2249,21 15-3857,18 21-208,13 23-32,2 25 39,-6 22 417,-13 22 248,-18 19 1,-20 17-137,-19 11-192,-20 5-233,-19-4-7,-23-11-112,-22-17-16,-25-23-296,-24-22-160,-24-23-376,-20-24-673,-15-23 1225,23-20-8426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6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83 1 14811,'15'3'368,"27"10"-296,25 12-192,23 17 144,14 20 96,5 21 416,-2 20 89,-10 24 7,-16 24-104,-20 23-336,-21 20-176,-26 12-152,-24 4-24,-27-5-40,-25-11-32,-27-18-232,-23-19-177,-22-25-735,-18-27-808,-15-31 1263,21-27-10569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8.98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290 1 9178,'17'9'1104,"25"14"929,23 14-945,20 16 48,12 18-392,6 17-144,-2 20-63,-7 17-209,-12 19-40,-16 15-128,-19 12-80,-22 8-80,-22 0 0,-26-7-56,-24-12-80,-29-17-168,-28-19-88,-29-21-273,-27-20-287,-25-23-1232,-21-20 1271,23-18-10761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49.3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13939,'18'10'392,"31"16"-464,31 16-344,30 17-8,22 17 0,13 16 696,3 15 208,-5 15 112,-9 13-8,-14 15-632,-16 11-464,-24 11-928,-26 6-225,-37 2 297,-41-6 344,-45-10 872,-45-16 224,-44-21-680,-39-22 480,15-29-7922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1.3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3990 1 10882,'-4'2'568,"-6"3"1009,-10 1-2193,-12 2 80,-13 0 127,-17-3 225,-16-3 713,-19-4 279,-21-2 96,-24 0-160,-27 4-408,-28 8-152,-30 9-160,-30 16 0,-31 17 0,-25 14 0,-20 16-40,-12 11-48,0 10-696,9 5-768,19-1 856,63-18-11171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1.8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2488 0 11803,'2'1'80,"4"1"-417,5 0-1751,3 0-240,3 2 271,-1-1 1937,-3 0 1024,-6-2 1273,-8 0 167,-10-2-935,-11 0-369,-13 1-488,-13 2-136,-16 5-96,-17 6 0,-19 6-16,-20 8-16,-21 5-40,-21 6-16,-21 3-64,-19 5-72,-17 4-392,-16 4-200,-10 3-328,-6 2-488,3 1 816,43-10-11851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2.3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3970 19 13259,'-5'-1'464,"-6"-3"0,-4 0-656,-6-1 16,-3 2-8,-6 1 344,-7 3 224,-7 3 272,-9 4 88,-12 4-112,-12 5-79,-15 6-105,-13 5-8,-18 5-48,-19 5-40,-22 6-184,-27 5-96,-29 8-112,-28 6-56,-29 9-136,-22 7-16,-15 8 56,-7 7-176,8 9-1057,15 8-1167,28 9 1312,59-16-10883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2.8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3178 5 9026,'-8'-1'256,"-12"-1"-104,-16 1-16,-16 1 336,-20 5 136,-23 6 424,-24 8 89,-28 11-177,-29 13-112,-29 15-384,-26 13-176,-22 12-184,-14 9-72,-8 9-384,-1 5-344,6 1-1072,14-2-1257,21-7 1689,51-19-6794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3.2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2635 0 16676,'-5'1'-72,"-6"3"-1601,-6 3-247,-10 7 792,-9 5 239,-11 6 1714,-11 2 463,-12 3 192,-12 3-176,-14 3-679,-13 4-305,-16 5-280,-14 6-40,-18 5-32,-17 5 0,-19 6-168,-16 5-241,-14 5-583,-8 3-344,2 1-1465,10-1 1625,41-15-8530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0.62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9596 25 16852,'-12'1'968,"-20"-4"392,-22-1-1064,-18-1 0,-21 0-320,-18 0-8,-19 3 32,-19 1 56,-20 5 144,-20 5 72,-22 10 128,-20 9 57,-22 15 103,-21 16 64,-22 19 192,-20 21 112,-21 26 40,-18 27-47,-19 29-257,-16 30-184,-15 28-272,-12 25-80,-10 21-64,-9 16-8,-5 12 72,0 7 104,7 1 160,16-5 16,23-10-72,30-16-216,34-18-360,35-22-208,42-26-816,42-31-889,48-36 1225,53-44-23173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3.8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1996 0 13739,'-5'1'376,"-6"1"-240,-6 4-120,-6 5-32,-6 4 0,-9 4 128,-10 2 104,-11 1 112,-13 0 0,-15-1-96,-15 2-112,-16 2-184,-14 1-56,-14 3-112,-12 3-136,-8 7-672,-6 5-400,0 7-609,6 6-575,12 5 1551,34-9-5488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4.60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1644 1 9306,'-37'22'1216,"-51"29"1785,-48 31-2537,-35 29-472,-20 23-16,-4 17-200,6 10-112,15 8-440,20 4-281,23 0-1919,27 0 1800,30-30-6234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4.84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1261 2 12179,'-17'-1'544,"-23"4"-56,-25 8-152,-19 13-24,-17 18 72,-11 22 368,-10 23 192,-7 25 73,-3 22-105,2 18-376,11 13-200,20 5-296,27 1-208,34-3-360,37-6-256,38-12-337,38-14-63,39-23-592,37-28-561,34-36 1361,-15-27-8930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5.2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940 1 13627,'-22'8'968,"-29"13"1113,-28 17-1873,-24 22-240,-14 22 0,-7 23-40,-2 20 0,10 18 0,17 15-16,28 11-185,39 8-55,49 6-248,55 1-112,62-4-648,64-7-1161,67-11 1497,-13-34-8818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0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79 13587,'-2'-2'-48,"2"-3"-1248,4-2-249,3-1 665,8-2 368,6-1 1592,7 0 457,7 1 151,10 1-184,12 3-712,17 7-311,21 9-369,22 11-80,28 11-56,26 13-8,27 10 24,25 11 8,23 9-24,20 10-8,12 10-49,8 10-167,-2 10-800,-7 6-864,-15 3 992,-52-21-11283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5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16 12643,'2'-2'584,"12"-3"512,19-1-1216,22 3 104,22 5-16,19 6 96,15 7 248,13 7 144,12 8 208,13 6-24,12 9-175,11 7-145,7 9-232,6 9-48,4 9-184,-1 9-168,-6 8-401,-9 7-223,-16 6-512,-17 3-472,-21 3 1119,-30-18-10129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6.9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 16075,'7'-1'337,"11"0"-450,15 3-151,20 8 120,19 11-16,18 11 288,14 15 128,10 12 177,6 10 47,4 11-48,1 12-112,-5 14-168,-8 16-128,-17 14-352,-18 13-224,-22 7-601,-24 5-247,-22-3-472,-20-6-289,-16-10 1281,-3-31-8730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7.3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11 10298,'5'-3'984,"13"-1"1201,22 1-1873,22 3-8,24 9-200,21 11-32,17 12-8,14 12-8,11 11 160,7 10 80,3 8 40,1 9 0,-1 9-200,-7 11-96,-12 10-232,-16 10-128,-23 9-408,-26 6-384,-30 4-761,-29 1-631,-28-4 1344,-12-25-6690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7.7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505 12 11002,'13'-2'392,"18"-3"-152,21 1 49,16 3 255,14 7 176,8 10 336,3 10 56,-1 16-160,-4 15-199,-7 17-313,-10 18-160,-13 19-232,-18 17-104,-21 17-216,-25 13-56,-29 8-56,-27 2 32,-28-5 167,-27-10 9,-24-19-56,-22-19-288,-18-24-1192,-15-23-1577,-14-23 1801,28-19-7346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8.1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676 0 12707,'10'7'376,"15"10"-312,15 13-56,12 16-88,8 15 24,-3 16 344,-9 14 120,-16 15 72,-23 15-88,-28 17-504,-33 17-344,-35 16-560,-36 8-200,-33-1-89,-27-9 57,-23-18 760,24-36-8258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1.1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7539 1 12507,'-24'11'776,"-36"15"40,-34 15-40,-32 14-120,-25 13-344,-23 12 48,-17 13 153,-20 12 335,-17 13 176,-20 14 96,-20 16 0,-22 17-103,-21 19-113,-18 19-120,-18 17-48,-13 17-16,-11 16 24,-6 17-71,0 14-97,6 14-224,10 10-128,18 7-264,22 2-144,27-4-280,26-7-344,26-12-281,25-16-303,26-24-960,26-27-617,32-34 1585,37-51-15492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8.6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2693 1 11330,'10'12'-56,"12"20"-1672,11 23 0,1 24 167,-4 21 521,-15 18 2072,-20 13 481,-26 8 111,-28 3-312,-33-1-784,-32-5-360,-35-9-144,-30-9 40,-30-12 24,-27-8 40,-22-9-31,-20-8-97,-12-9-473,-6-11-503,5-15 496,52-16-9386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02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2128 1 15227,'-10'5'-112,"-17"9"-2032,-20 10 39,-21 12 441,-24 11 408,-26 6 2056,-25 6 408,-24 0 56,-20-2-159,-16-5-697,-11-6-472,-6-6-1073,-2-6-1159,-1-7 1272,37-8-7186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41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2439 1 11955,'-3'2'560,"-7"6"-8,-9 6-200,-14 9-288,-15 8-56,-20 9 152,-21 7 144,-24 5 288,-24 6 104,-24 5-48,-23 5-119,-20 3-297,-17 2-480,-13 2-793,-7-3-383,-1-5-1649,5-8 1753,42-14-8226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6:59.6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264 0 8122,'-46'7'-72,"-57"3"920,-12 1-9746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0.07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 15531,'5'-2'312,"17"1"-568,22 2-136,30 4-248,32 6-32,32 5 256,30 6 184,25 4 384,20 6 48,14 10-40,10 7-48,2 14-1064,-2 15-1345,-12 16 1329,-45-8-8674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00.40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27 17924,'18'-5'336,"33"-4"-752,41-2-200,48 10 8,43 15-121,43 18-31,34 22-384,30 19 672,-34-2-13043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39.2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1541 49 2737,'-2'-1'224,"-2"-3"80,-3 0-88,-3-1-104,0 0-40,0 2 120,0 0 192,2 1 256,0 1-16,0-1-184,1 0-176,1 0-248,0-1 32,0 0 232,1 0 96,-1 0 105,-1 1-17,-2 1-104,-2 3-24,-5 4 120,-4 3 120,-5 5 224,-8 4 40,-7 7-63,-7 4-129,-8 6-280,-5 3-112,-6 4-192,-5 5-56,-7 2-64,-7 3-128,-10 1-160,-8 0-8,-6-1 32,-4-2 64,1 1-497,6-3-991,11-2 1000,23-9-7866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39.7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1278 0 8146,'-2'2'32,"-3"1"-952,-3 3-1177,-1 1 25,-1 3 567,-2 0 2209,-2 0 769,-2 1 319,-2-2-263,-4 0-945,-4 0-272,-4 0-56,-5 3 72,-6 4 224,-9 4 88,-8 7 64,-11 5 24,-10 6-31,-11 7-25,-6 7-80,-4 8-120,1 7-200,4 6-128,9 4-520,11 2-320,15-2-841,16-6-575,20-9-1001,20-10 1561,11-15-3097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1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1481 16 12427,'-2'-1'-224,"-2"-2"-1633,-3 0-1616,-3-1 1937,-4 1-1448,-5 1 4744,-8 2 1369,-9 1-1705,-10 0 1552,-8 3-1679,-8 2-561,-8 5-512,-9 6-112,-8 6-40,-8 10 16,-8 11 192,-8 10 64,-4 12-16,-1 11-80,4 8-568,11 6-288,16 2-920,20-1-361,25-5 1025,19-18-9298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4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1180 62 13627,'-5'-3'-552,"-7"-4"-2313,-6-3-696,-9-2 1425,-10 0 1176,-10 3 2952,-12 3 993,-11 4-353,-11 5-719,-8 7-1177,-3 7-368,-1 8-280,2 9-32,5 9 24,5 8 16,6 9-32,8 8-144,10 7-480,12 8-504,14 5-1513,18 3 1449,10-14-8026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29.1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1 1024,'-55'28'248,"-63"35"328,-50 35-160,-23 23-608,3 11 232,33-16-2152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6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2462 8914,'43'-9'376,"61"-17"64,65-23-344,58-25-40,51-27-72,39-26-24,27-25-32,20-20-168,11-16-168,6-14-24,1-9-48,-2-8-40,-2-10-641,-3-10-479,-5-11 792,-64 36-3177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3.3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4113 1 9146,'-9'5'1744,"-15"9"2225,-13 8-2809,-10 9-39,-8 8-497,-5 5-96,-6 6 56,-7 4 80,-10 6 144,-11 4 17,-13 9-81,-12 10-72,-12 10-176,-12 11-80,-13 13-128,-13 13-56,-13 15 8,-11 18 56,-14 21 168,-12 19 80,-10 24 81,-7 21 15,-1 17-104,3 13-72,12 8-144,17 3-104,24-6-120,28-12-64,35-18-80,36-23-80,41-28-168,41-30-40,47-34-128,48-38-168,50-44-521,49-49-791,46-59 1048,-17-20-21701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0.7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1136 9 10978,'-6'-2'-176,"-11"-1"-1048,-10-1-2073,-13 4 1337,-12 5 1312,-12 7 2704,-11 8 1105,-11 8-409,-11 9-687,-7 9-1073,-5 9-352,2 7-432,6 7-184,13 4-280,16 3-224,20 0-400,21 2-424,24-1 704,12-12-11451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0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1450 3 9250,'-15'-1'-600,"-23"0"-312,-24 0-1001,-23 7 1553,-19 8 1128,-15 10 1393,-12 12 375,-7 12-383,-3 13-489,2 13-880,8 14-496,14 10-664,21 9-152,24 3-408,26 2-248,30-2-1217,30-3 1377,11-20-8346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2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145 1 10914,'-14'1'160,"-17"3"1745,-18 5-3081,-1 2-10627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3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384 1 8194,'-16'6'1384,"-20"10"1073,-18 8-905,-10 9-1248,-2 7-520,6 7-512,12 7-240,18 7-145,21 5-87,23 4-600,25 2-425,24 1 1185,3-11-3561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1.69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509 0 7186,'-16'7'1384,"-18"10"1216,-18 13-1375,-13 15-409,-6 14-608,1 13-176,5 12-128,10 9-40,13 4-144,15 3-128,16-3-96,17-3-217,20-6-519,21-8-312,20-11 760,0-17-6930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0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742 0 4961,'-15'3'104,"-21"5"304,-20 9 216,-15 10 745,-9 9 175,-5 10 56,0 8-143,5 9-473,6 6-272,13 7-552,13 6-120,15 3-160,16 4-104,16 1-8,16 2-16,17-1-208,19-2-184,19-5-801,18-7-647,16-11 1112,-9-16-6562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37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1097 8 11346,'-18'-1'320,"-23"-3"1433,-24 2-3369,-19 3 223,-14 6 905,-7 8 624,-2 9 960,0 9 201,4 10-137,7 10-280,10 9-496,12 8-240,17 10-208,18 9-64,22 9-56,23 8 8,25 8 24,23 5-96,22 1-232,19-1-312,18-7-929,15-9-399,11-12 1072,-18-22-6858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2.7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123 0 5793,'-10'8'952,"-11"12"689,-8 14 119,0 13-632,6 12-263,13 12-353,18 11-200,22 11-160,20 7-56,23 7-96,20 5-16,20 3-48,16 1-88,15 1-208,13-4-240,9-4-569,9-9-183,8-11-976,5-15 1239,-30-20-4992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1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8002,'17'10'488,"27"15"200,28 14-320,29 13-112,24 9-136,20 5-80,15 0 8,11-3 96,8-7 8,4-8-8,4-11-16,3-10-96,2-9-72,1-9-608,-1-10-384,-4-9-1393,-8-8 1241,-35 0-4097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5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1 137 9474,'5'4'112,"14"6"-320,16 5-160,20 4 144,21 1 48,24-1 336,20-3 152,20-1 176,18-1 32,14 1-144,13 0-128,12 3-168,8 0-48,10 0-8,7-1 0,5-4 16,1-5 24,-2-6 40,-5-8 8,-7-8-24,-8-8-32,-13-6-64,-14-6-344,-19-5-664,-20-4-384,-26-2-497,-26-1 321,-30 2-24,-31 4 904,-20 8-2097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3.91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2870 287 12547,'-7'-6'464,"-8"-10"376,-5-11-1112,-3-9 200,-2-5 184,-3-1 288,-4 3 584,-6 4 208,-7 9 185,-9 11-41,-9 11-184,-8 14-87,-11 13-169,-12 11-112,-14 13-208,-12 12-56,-15 14-48,-15 13-16,-12 18 144,-13 16 73,-11 20 39,-6 19 40,-2 24-120,4 21-104,12 19-160,18 13-96,26 5-216,32-4-80,38-11-184,41-15-136,43-22-424,42-22-240,42-29-633,38-33-527,36-40-809,31-45-647,28-52 1935,-28-20-13282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3.9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1 493 10202,'1'7'224,"10"8"-32,16 5-552,23 3 176,24 1 48,27-3 256,25-4 216,22-5 344,21-6 113,17-5-89,14-7-168,14-4-328,12-6-96,11-3-40,11-6-16,7-5-8,6-4-16,3-4-24,1-1-8,-2 0 0,-5 0-24,-7 1-80,-9-1-48,-13-1-240,-16-2-288,-18-3-897,-22-2-535,-25-3 1056,-39 8-6490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4.3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1795 10826,'15'0'432,"23"-2"281,31-4-793,31-6-16,30-6 96,26-8 216,20-6 520,14-7 168,12-7 48,9-6-176,7-7-440,8-6-160,3-4-128,4-4-16,2-2 0,1 1 0,-1 0-8,-1 2 8,-4 1 0,-7-1-8,-10-3-80,-10-4-96,-13-5-120,-16-4-96,-15 0-200,-17 1-112,-17 5-208,-19 6-8,-21 10 223,-21 12 89,-21 12-600,-21 15-664,-20 17 968,-10 11-6218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0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1241 1632 8090,'-8'2'440,"-8"1"904,-3-1-1624,2-1 128,10-5 688,14-5 368,20-7 401,20-7-33,23-7-384,22-7-240,21-7-360,19-6-104,15-6-88,12-5 16,6-3 128,2-4 56,2-4 33,2-3-49,3-3-152,2-5-72,3-3-72,1-2-8,-2-1 8,-8 3-16,-8 3-208,-13 4-177,-15 7-399,-14 8-152,-18 8-24,-19 9 104,-20 8 128,-22 9-17,-22 6 185,-21 8-56,-20 8-104,-19 6 96,-15 7 64,-13 8 144,-11 6 464,-9 7 144,-6 6 40,-5 6 32,-3 6 80,-1 4 8,0 4 16,3 5 56,2 3 8,3 2 8,2 3 48,3 3-64,1 3-160,2 2-72,0 2-136,-3 1-64,-4 0-88,-6 2-16,-6 1 8,-7-1-40,-10 0-264,-9-3-192,-14-3-520,-15-3-441,-19-2-71,-19-1 208,-21 2 568,-19 4 568,-18 4 496,-12 7-88,-9 6 8,44-13-3097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5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2057 10290,'38'-8'1096,"52"-11"1889,56-12-3129,49-14-192,42-11 0,28-11 56,19-8 456,8-7 208,2-7 96,-2-4-8,-4-4-208,-5-1-120,-6-1-120,-4 1-16,-6 1-120,-6 3-64,-8 2-192,-10 2-136,-12 0-216,-14 0-64,-17 1 96,-20 1 143,-21 6 257,-24 8 48,-26 9 48,-27 10 40,-26 13 64,-23 11 80,-22 14 32,-20 14-8,-22 15 224,-20 17 144,-22 16 120,-19 14-7,-19 15-209,-19 13-136,-18 9-16,-15 7 16,-16 4 16,-12 1-8,-13 2-104,-14 0-40,-13-3-64,-16-3-48,-18-5-64,-19-4-24,-21-2 48,-18-1 32,-18 3-312,-13 4-265,-9 5-1015,-6 5 880,60-16-8002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5.9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9258,'19'4'320,"26"3"200,32 5-648,31 2 56,27 3 312,22 3 312,17 3 521,12 3 167,14 4-128,12 4-272,15 5-488,16 5-168,17 4-192,19 5-104,18 2-368,16 2-240,14 1-280,11-2-16,6-6-185,5-7-215,0-10 848,-60-12-8402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326 15 10090,'-54'-2'-2080,"-74"-4"2848,-15-1-9546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21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1398 132 3769,'-60'-8'320,"-74"-10"128,-66-6-392,-44-3-752,-23 3-336,-2 6 471,45 6-1743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4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42 1 6025,'-10'4'656,"-6"5"313,1 5-513,14 6-368,23 2 88,32 2 408,35-2 48,41-4-112,38-4-128,38-2-256,34-1-56,30 3-56,25 4 0,21 6-8,18 7-32,14 7-136,12 4-16,7 4 0,8 2 16,3 0 64,4 0-16,0-2-64,-1-2-120,-2-5-656,-5-5-448,-8-9-897,-9-9 1041,-64-8-2353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6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122 4 456,'-52'-2'24,"-17"0"-504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6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394 29 2873,'-68'-5'152,"-86"-6"232,-18-2-3793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4.3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1373 1 17364,'-8'2'1136,"-12"4"992,-12 6-1559,-11 7-345,-8 9-88,-8 11 16,-9 12 176,-9 10 376,-8 13 208,-8 16 240,-7 15-23,-5 17-161,-5 14-96,-1 12-256,4 10-120,10 5-232,14 0-96,19-6-160,21-8-48,27-14-104,28-14-24,34-18-72,33-20-48,39-23-112,36-27-128,35-30-760,31-35-801,25-40 1169,-30-7-22301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6.9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12883,'66'10'184,"95"13"-432,94 13-536,82 13-305,59 12 129,39 9 440,22 7 344,6 5 408,-3 1-56,-10 1-48,-81-15-9954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37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7950 731 15091,'-57'-1'-1040,"-76"-3"776,-76-4-1632,-65-6 663,-49-8 1865,-35-8 329,-23-8 119,-12-7-96,-8-3-240,-2-2-264,0 2-480,4 2-136,7 5-464,8 6-272,11 4-296,11 5 31,9 4 449,9 4 312,13 2 384,13 1-216,19-3-1032,22-4-176,28-5-89,31-6 65,36-5 1192,48 4-4265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60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1 912,'36'6'288,"54"10"808,57 11 121,54 11 135,45 8-24,35 6-207,25 2-201,19-1-72,13-2-40,10-8-352,7-7-168,5-9-248,1-9-24,-1-10-32,-4-6 8,-5-5 32,-3-1-32,-3 1-440,-3 3-208,-4 5-424,-5 5-120,-6 4 47,-8 2 777,-9 0-96,-11-1 88,-10-5 96,-55-2-4337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7.85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6576 504 9490,'-28'1'1056,"-45"2"1089,-47-2-1457,-48 0-664,-41-1 8,-37-2 168,-29-5 128,-25-6 152,-22-7 32,-20-7-128,-17-7-120,-17-7-216,-17-4-144,-13-4-432,-13 0-224,-10 1-360,-7 3-176,-3 4-609,-1 6-791,4 4 1527,77 8-4968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2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11490,'34'10'497,"48"9"767,56 7-2200,55 6-65,50 0 153,38 0 216,31-2 1000,19-3 400,15-3 345,12-1 7,10 1-504,10 2-296,12 4-312,9 4-56,9 5-24,5 5-8,1 6-16,-2 4-112,-5 2-440,-9 2-328,-13-1-905,-17-2-495,-22-5 1303,-69-11-5616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4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8307 608 2288,'-9'0'1145,"-22"-2"1007,-30-3-135,-36-3-665,-38-5-136,-39-4-48,-35-5-63,-35-5-265,-32-6-200,-31-4-296,-29-4-96,-27-3-88,-24-1-32,-22 2-72,-17 0-40,-13 2-48,-12 3-16,-7 3-128,-5 4-40,-3 5-112,0 5-224,4 6-680,8 5-425,17 4-1503,23 3 1647,82 1-4448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6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16452,'45'8'304,"61"10"440,67 7-3089,58 6-871,42 1 1719,-24-5-8945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48.7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6905,'30'4'545,"41"5"-153,35 7-1705,24 8 673,-10 0-5249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0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114 36 6905,'4'-2'273,"0"-2"15,-1-2-176,-3-2 48,-2 1 32,-4 1 72,-4 3 240,-4 6 128,-3 6 248,-2 7 88,1 9-103,1 8-89,5 10-272,4 11-144,7 11-168,8 10-56,10 8-48,13 5-8,13 5-24,14 3-8,13 5-32,12 3-232,11 5-752,10 3-641,6 0 777,-16-19-9842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44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 0 12827,'-2'9'280,"-2"12"-216,3 16-152,6 16 88,8 19-16,13 18-8,11 20 8,13 16 0,10 16 8,9 12 0,6 9-48,4 8-248,4 4-144,4 1-617,2 0-607,1-4 960,-14-30-8026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4.95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2632 184 15891,'-9'-4'328,"-11"-7"-312,-8-7-504,-5-6-56,-3-6-32,-1-1 376,-3 1 360,-5 7 632,-8 11 257,-9 15 255,-12 19-8,-13 19-168,-12 19-191,-13 18-473,-12 16-184,-14 15-184,-13 16-72,-13 20 192,-12 21 240,-8 26 416,-4 26 144,4 26 8,10 20-207,22 11-409,27 4-168,36-9-312,41-17-104,49-26-200,51-31-216,59-39-193,60-44-279,58-60-672,50-65-769,42-78 1361,-34-25-17412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0.8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180 1 9698,'-11'5'512,"-13"8"304,-8 7-488,-3 6 57,2 7-65,8 8 40,9 8 8,12 9-24,13 13-48,16 14-104,16 17-56,17 20-64,17 20-16,14 20-32,12 17 0,8 10-16,6 7-168,3 0-320,1-8-240,-4-13-665,-4-15-295,-7-19 912,-21-32-7978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1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 1 10266,'-5'3'248,"-3"9"-208,-3 10 24,1 16 160,2 16 104,4 18 273,4 16 63,8 17-40,7 13-112,13 14-240,14 12-104,16 10-112,17 7-24,16 6-16,14 2-8,14 2 8,13 0-392,11-4-496,9-8-409,6-13-1583,4-17 1720,-26-31-6458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54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25 0 12747,'-6'13'248,"-4"18"-296,2 18 24,10 15 136,15 12 144,20 9 272,23 6 96,24 6 0,24 4-88,20 4-264,19 3-104,15 3-200,12 2-112,7-1-192,6-2-144,3-5-352,-2-7-320,-1-11-1305,-5-13-1023,-7-15 1863,-34-17-3896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1.8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14187,'0'9'256,"6"14"-216,13 14-64,19 13 144,24 9 8,28 8-16,27 2 24,29 2 0,24-1 0,20-3-80,15-5-40,11-5-160,5-8-96,4-7-232,1-9-200,-2-11-488,-4-12-481,-7-12 889,-39-6-9466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20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10586,'19'16'928,"31"20"1289,35 19-1729,41 14-280,41 5 0,36-1-152,31-9-32,24-12-64,14-14-88,7-14-376,-1-13-304,-6-14-1009,-12-11-983,-15-12 1552,-51 0-6122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7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124 0 8898,'-12'4'-616,"-16"7"-1673,-14 7 1065,0 1-3545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2.9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2053 0 6289,'-7'4'688,"-11"3"649,-9 4-425,-7 1-368,-5 2-144,-5-1-264,-1 0-72,-3 1-40,-3 4-8,-3 6 288,-4 7 104,-6 10 120,-8 11 49,-8 14-209,-10 15-88,-10 16-80,-8 16-48,-10 14-72,-8 11-24,-6 7-56,-3 6-48,-1-1-208,4-1-304,7-7-1297,8-10 1129,25-28-9186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3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2225 104 10730,'-1'-6'104,"-4"-6"-376,-6-6-432,-6-3 152,-8 1 16,-10 4 576,-12 6 496,-14 9 680,-12 12 129,-13 11-201,-13 14-304,-12 14-496,-9 17-144,-11 19-136,-8 19 8,-8 23 120,-7 23 104,-2 21 80,0 21-16,7 15-248,11 9-176,17 2-336,22-3-208,25-13-360,26-18-384,27-24-865,25-29 1193,13-36-8250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3.7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1262 27 6601,'-3'-3'601,"-7"-2"1303,-8-2-2080,-8 0-24,-7 3 216,-7 7 424,-10 10 400,-9 14 288,-11 16 81,-11 17-209,-9 18-232,-10 20-184,-5 18-64,-1 19-72,0 19-96,7 15-184,9 14-96,15 10-656,18 7-344,23-1-1040,24-6-889,26-15 1633,11-38-7490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1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1441 32 13851,'-11'-2'16,"-16"-4"-944,-16-3-329,-11 1 33,-11 2 192,-8 6 1168,-7 8 568,-6 12 648,-5 14 97,-7 17-393,-5 17-240,-4 19-248,-1 16-144,2 15-136,6 12-47,10 11-49,12 6-32,18 5-48,18 1-32,24-1-168,23-1-40,25-6-256,24-8-233,24-14-415,22-18-176,18-23-400,15-23-249,8-27-1216,6-24 1681,-22-13-4225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5.34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1186 1 15667,'-19'7'1401,"-27"16"1551,-22 17-2248,-14 15 129,-7 14-361,-2 11-136,0 12-136,2 12-72,2 11 72,3 11 72,2 12 160,2 8 72,3 7 144,6 4 16,10 3-143,16-1-113,21-2-232,27-4-96,33-7-40,34-10 16,41-18-40,40-21-16,47-29-168,44-30-128,40-37-401,32-38-743,21-42-1368,11-42 1543,-53-1-18771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4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294 1 11106,'-16'16'737,"-18"22"423,-15 24-104,-6 19-216,2 16-256,9 11-384,14 9-128,18 8-48,18 5-8,22 3 0,22 2-8,21-4 0,20-7-8,20-11-160,18-13-64,15-16-104,13-20-144,10-22-496,5-24-400,3-27-1977,-3-27 1881,-31-6-6034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4.8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86 1 8026,'-10'18'512,"-8"28"536,-5 28-160,2 26 176,8 22-71,13 18-217,18 10-48,24 6 0,26 0-112,27-5-216,27-11-120,25-16-408,22-20-136,19-23-288,13-23-208,7-24-408,1-23-192,-3-25-897,-7-22 1201,-37-6-7458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1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395 1 9922,'-12'11'800,"-17"16"1201,-13 19-1945,-8 17-56,-3 17-72,1 15-8,3 16 32,6 13 32,9 11 64,11 10-8,15 4-56,17 4-16,19-2-48,20-6 0,23-13-208,22-16-120,23-25-529,22-28-703,20-33 1000,-17-23-7890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5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1206 1 6401,'-16'7'272,"-24"12"881,-19 14-1577,-16 15 64,-11 15 319,-7 13 210,-5 15 367,-1 13 152,-1 16 256,3 15 64,2 19-144,5 18-87,8 18-281,11 15-280,15 9-352,20 2-272,24-8-745,25-17-599,27-25 944,6-40-7634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5.9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1898 390 7346,'-3'-6'784,"-5"-10"1016,-3-12-3080,-4-13-897,-3-10 217,-3-4 976,-4 1 936,-6 7 1424,-5 8 336,-6 11 129,-5 10-297,-5 11-688,-7 10-312,-6 12-400,-6 10-56,-4 12 0,-5 14 1,-6 15-17,-6 16-24,-8 17 16,-8 17 24,-6 17 80,-3 15 32,-1 14-24,0 10-80,4 7-648,8 1-553,12-4 569,22-32-9946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6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2292 0 7218,'-10'3'1296,"-15"4"1776,-16 4-1903,-12 6-769,-8 4-152,-8 4-280,-4 3-16,-8 3 96,-8 4 112,-8 3 128,-7 4 40,-7 4-16,-4 5-80,-3 7-88,-5 9-64,-1 10-48,-2 12 32,1 13 112,3 15 16,5 13-24,5 12-168,9 6-624,12 5-360,15-1-1056,16-3-705,19-7 1537,16-29-6738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6.7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2432 109 9082,'-1'-4'816,"-4"-4"960,-4-7-2544,-7-4-784,-7-3-32,-8 2 944,-10 5 808,-12 9 1368,-14 10 424,-15 13-167,-12 14-305,-10 13-576,-9 13-208,-8 14-320,-6 11-112,-7 14-175,-5 14-49,-3 15 48,-4 15 80,-1 14 56,1 9-8,6 5-144,11 1-144,13-6-368,16-7-297,19-13-719,19-13-664,22-17 1143,17-27-10577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09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1599 53 9242,'-6'-5'648,"-7"-5"968,-10-3-1624,-9-1 32,-9 5 128,-12 8 153,-12 12 599,-11 14 232,-12 17 104,-10 14-87,-10 16-441,-10 13-184,-6 13-128,-4 11-40,1 9-136,7 9-64,10 8-184,14 6-120,19 5-496,20 2-376,25 2-753,26-2-575,27-7-1201,26-11 1905,4-27-6034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4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1282 63 12355,'-11'-4'88,"-15"-6"-728,-14-5-257,-14 0 177,-9 2 40,-10 8 1000,-7 12 544,-8 15 609,-5 16 119,-5 18-376,-3 17-312,0 15-343,3 16-105,6 14-120,9 13-40,12 13-152,15 9-104,19 7-312,21 2-176,23-1-777,25-4-335,24-8-1257,23-10 1409,-2-30-8570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7.7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1308 1 12651,'-19'2'-56,"-27"4"-304,-25 8-729,-19 10 497,-15 12 272,-9 17 328,-5 17 1056,-1 19 225,2 17 263,5 16-96,8 14-479,11 12-201,15 13-432,19 12-208,21 9-280,24 8-112,27 2-352,28-2 47,28-7-79,26-12-168,24-18-560,20-23-537,15-26 937,-18-32-9610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5.7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31 874 18452,'-8'11'624,"-4"15"-104,1 13-632,12 8-72,20 5-96,25-1 80,28-4 32,29-6 24,29-6 8,29-7 32,29-4 96,32-5 128,31-6 136,35-10 184,33-12 48,35-20 0,30-23-104,26-28-120,20-30-224,9-28-536,1-23-496,-12-18-1560,-17-12-1145,-28-4-1184,-79 30-3241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13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 1 9218,'-1'14'1224,"1"17"1337,8 15-1401,15 12-344,22 7-256,28 4-192,28 1-64,29 1-95,27-1-41,25 1-112,19-2-144,15-2-337,10-4-143,5-10-568,2-14-240,0-17-793,-2-21 1121,-39-10-8786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55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84 12131,'13'10'768,"23"7"768,29 4-1320,34 2-200,34 0-8,28-3-8,25-2 0,19-4 0,13-3 16,12-4 56,8-4 24,6-3 16,5-6-8,2-5-240,0-7-120,-1-9-384,-5-9-376,-7-11-2369,-9-8 2129,-44 4-7130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8.92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11682,'16'14'665,"23"16"543,34 17-784,36 12 16,36 5-152,34 2-144,28-2 96,24-5 128,18-6 152,13-6 33,10-9-105,7-9-136,4-9-208,3-10-96,2-8-288,-3-8-240,-5-7-689,-9-8-583,-13-9 944,-51 2-11907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9.3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14899,'6'6'424,"18"3"-16,24 3-456,33 1 48,37-2 8,40-3 80,38-3 40,34-1 48,29 2 8,25 5-15,19 6-33,17 8-48,16 6-24,14 7-64,13 5-104,8 8-265,3 5-247,-3 2-944,-9-1-752,-12-8 1239,-66-12-9617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7:59.83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6777,'8'2'737,"17"3"1223,22 5-1784,27 4-208,29 3 72,30 2-32,27 2 8,28 2 136,25 1 112,24 2 304,24-1 136,25-1 65,24-4-41,28-5-120,25-6-120,26-7-176,24-9-88,20-7-328,16-4-88,9-2-72,3 3 16,-5 8 80,-12 10-48,-21 14-208,-24 13-216,-30 10-977,-30 8 969,-71-4-9330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0.2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81 6721,'51'0'192,"70"1"625,74-3-1329,63-2-81,53-1 177,39-2 120,25-1 240,17 1 120,11-1 88,6 0-104,5-2-888,0-2 568,-69 1-4737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0.8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0 533 12675,'21'4'304,"34"2"-176,41 0-208,42-7-232,39-8-16,32-13 24,24-11 40,19-10 392,13-7 96,10-5 80,6-2-16,5 1-152,2 2-168,-1 4-832,-3 4-841,-10 5 921,-50 10-8730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1.27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1 728 13891,'8'3'344,"16"0"16,24-2-496,32-4 184,33-4-24,36-7-24,31-5-8,29-6 8,20-7 16,18-7-16,10-10-8,8-9-24,2-10-144,0-9-568,-2-7-320,-5-6-1521,-8-2 1425,-46 15-7610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1.89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0 442 4409,'10'-9'80,"13"-12"-96,16-13-32,11-9-216,8-8-112,0-2-80,-5 0 24,-9 1 232,-11 4 40,-13 5 144,-9 9-2505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2.2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38 81 6361,'-4'-3'416,"-4"-5"465,-1-2-873,1-1-8,2-1-56,4 0 16,3 1 88,2 3 176,1 3 232,2 4 136,1 6 128,3 6-88,1 9-104,3 9-104,2 14-176,5 17-72,5 21-104,6 24-64,7 24-280,8 21-272,7 15-1056,7 9-777,6 2 1257,-9-30-4665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6.19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 5008 14531,'-5'5'1128,"-2"5"785,8-1-985,17-5 56,28-12-144,34-17 49,38-21-209,40-22-16,41-22-32,41-21-56,41-21-32,41-20-104,40-17-208,35-15-96,31-14-88,25-12-8,22-11-640,19-10 648,15-12-16,16-12-8,12-10 640,6-9-672,-2-5-96,-9-4-96,-17-1-392,-21 0-408,-23 4-920,-25 6-577,-27 14 1289,-86 51-16636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2.6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100 9 9922,'-2'-2'232,"-2"-2"-592,0 1-296,0 5 112,0 5 16,-1 8 720,-3 9 240,-1 8 304,-4 7 88,0 9-120,-1 11-192,3 16-328,3 18-111,8 21-210,6 21-207,9 23-776,8 19-768,10 17 1000,-1-26-6458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06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64 0 10354,'-2'7'128,"-3"13"-416,-2 18 48,-1 22 136,-2 21 8,0 22 136,1 20 8,1 18 32,3 17 0,6 17-16,8 18-24,10 16-32,14 14-24,16 13-568,19 10-680,21 4 720,-4-40-7162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4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1 10114,'-3'9'264,"-1"15"-144,6 19-120,8 19 16,13 23 56,11 22 64,12 24 56,10 23 40,12 23-32,14 17-32,16 12 0,16 7-31,17 0-161,14-4-273,12-8-1479,8-11 1136,-24-37-8442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3.8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10506,'0'10'528,"4"16"665,9 16-769,15 20 40,19 17-16,23 20-248,23 18-88,23 18-40,21 17 0,17 12-24,15 7-8,10 1 8,8-6-312,6-10-80,5-16-128,6-17-520,3-19-97,4-18 561,-35-24-9938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1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8378,'13'16'160,"26"24"-192,30 23-24,32 23 32,30 20-16,25 14 0,21 11 16,15 5 120,13 1 88,9-5 24,11-7 16,8-12-1144,10-15 672,-36-24-7618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54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9874,'27'12'272,"46"20"-88,46 20-192,44 19-200,38 16-64,29 10 16,23 4 8,16-3 208,11-7 32,8-12-352,5-14-400,4-17-921,2-16 849,-49-14-4825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4.91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11819,'24'8'432,"37"12"104,46 12-520,47 13-16,46 13-56,40 9 0,34 7 32,28 5 40,23 0 72,18-3-8,14-9-8,13-10-32,9-15-376,8-14-400,3-14 407,-64-10-11233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28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14971,'5'5'496,"11"4"400,20 4-1144,29 2 176,34 0-16,35-1 8,35-2 32,28-2 32,27 0 16,21 2 0,18 4-224,14 2-216,9 4-656,6 0-560,2-2 895,-51-4-10873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6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7714,'13'2'1112,"22"2"1728,28 2-2287,35 1-409,38 0-8,36 3-88,33 1-16,30 2-24,23 2-8,17 1-368,12-1-401,3-5-783,-1-8-616,-9-10 1135,-52-3-5664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5.96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9786,'8'7'856,"16"7"545,25 6-609,29 5-472,32 2-144,31 0-88,28 0 8,25-2-8,21-2-24,14-4-232,10-7-392,2-6-1737,-1-10 1433,-43-2-8914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6.75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69 4870 14515,'-12'9'936,"-9"7"433,-2 5-713,10-3 24,17-6-56,24-10 184,32-14 48,34-15-167,37-18 23,37-18 64,35-18 16,36-21 0,33-20-40,31-19-136,27-17-71,26-15-97,21-12-88,18-11-144,15-10-64,11-9-80,4-8-24,0-7-40,-7-7 8,-11-7-16,-8-8-32,-8-10-136,-4-9-128,-5-6-456,-7-2-361,-17 8-1095,-24 13-801,-35 24 1633,-69 51-17108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06.22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10346,'23'4'440,"37"2"168,43 1-504,49 1-1144,48-4 760,-11-3-9898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4.36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197 46 6217,'-4'-3'624,"-3"-3"625,-3-1-561,-2-2 96,0 2 8,0 0 232,-1 3 121,1 1 47,-2 3-48,1 4-296,-1 3-176,0 6-279,0 7-105,-1 12-64,1 11-8,4 16-24,4 15-8,6 19-64,7 16-40,9 17-40,8 12-32,10 10-32,9 4-16,12-2-144,13-6-56,12-13-560,14-15-369,10-22-1455,8-24 1400,-15-24-10595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4.7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142 44 13843,'-7'-4'400,"-10"-3"-40,-4-3-1128,1 1 296,3 2 0,4 2 584,4 3 472,3 4 416,1 5 128,-1 6-119,-1 8-185,0 11-304,2 10-104,4 15-144,5 14-56,10 16-96,11 15-48,15 16-72,17 14-16,16 13-144,14 8-128,8 4-272,3 1-184,0-4-473,-2-7-399,0-11 920,-17-28-13171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0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 1 11234,'-7'5'104,"-7"7"-184,-3 9-256,2 12 624,3 10 168,7 12 505,6 8 247,8 11 48,8 9-80,9 12-439,9 12-257,14 16-344,14 15-96,19 15-328,19 14-192,18 8-417,16 1-415,14-5-744,9-10-1001,7-19 1689,-26-33-6834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3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179 1 14659,'-13'3'368,"-18"6"120,-7 7-1320,0 9 360,6 12 176,12 10 360,13 12 584,15 11 120,17 12-16,18 12-127,22 15-345,23 13-144,24 12-264,23 9-272,18 4-785,15-2-391,9-11-1065,1-15 1313,-29-29-8602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5.6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156 17 17892,'-12'-2'296,"-10"-2"-688,-5-2-384,0 2 200,4 3-9,5 7 585,4 9 384,5 13 273,5 14 55,8 16-176,8 17-136,13 16-216,15 13-80,20 10-216,19 6-280,21 2-720,17-1-401,11-6-735,5-10-257,0-17 1441,-23-22-8826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0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115 4 18076,'-12'-2'408,"-11"1"-632,-5 1-320,2 8 72,8 12 8,11 16 504,12 16 208,16 18 104,16 18 8,21 18-136,22 15-104,22 10-200,19 7-232,15 0-536,8-4-129,3-13-471,-4-17-344,-9-23 1160,-26-25-11403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2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48 1 15467,'-8'-1'752,"-5"3"561,-3 7-1793,6 12-64,11 14 103,15 19 329,16 18 128,15 15 104,17 13 8,16 9-8,15 8-47,14 4-322,13 2-287,11-5-1008,6-9-985,2-17 1369,-23-23-9234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5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 0 17636,'-3'14'176,"4"23"-448,12 28-200,20 31 296,25 30-72,27 25-105,25 17-47,22 10-88,18 1-16,12-11-264,6-19-152,0-29-304,-3-36-425,-8-41 969,-32-28-8978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8:16.68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20 0 17580,'-10'24'176,"0"37"-400,11 39-1153,28 40-1351,39 31 1664,6-12-11299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7.44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5975 2537,'12'-12'792,"15"-18"1224,18-20-400,18-18 161,14-13-81,12-9-231,12-4-89,10 1-112,5 4 40,5 7 97,2 6 15,2 8-48,3 5-143,4 2-241,4 1-24,8-3-8,9-3-40,13-7-143,14-9-137,16-11-280,16-9-112,15-12-128,12-11-32,10-12 8,8-11 0,7-12 56,5-10 0,4-8-32,2-8-16,-1-11-64,-1-8-8,-4-12-16,-2-13-16,-4-9 0,-1-10 0,-4-4-72,-5 1-40,-11 7-152,-16 12-104,-19 18-280,-24 22-201,-24 22-983,-23 23-768,-28 25 1431,-32 32-18795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0.33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32 94 10866,'-3'-1'881,"0"-3"935,-2-1-1912,0-4-536,1-1 96,3-2 408,0-1 392,1 1 608,0 1 152,-2 3-48,0 2-232,0 3-416,-1 6-167,3 7-41,2 9 104,10 12 240,12 12 112,20 12 24,26 9-104,31 5-240,33 0-120,36-6-128,34-11 0,32-12-8,26-13 8,22-13 8,19-9 0,12-8-8,9-4-176,2-4-960,-2-4-873,-11-7 1009,-58 2-14195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0.8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1 936 16043,'1'1'537,"6"-1"735,13-4-1904,21-4 224,26-6 128,25-5 119,24-3 578,21-1 231,19 1 312,16 2 24,20 3-264,18 1-160,24-1-288,22-1-95,24-3-97,20-4-24,14-5-48,10-5-8,3-6-24,-1-8-88,-6-7-441,-8-8-303,-14-9-816,-14-9-521,-18-7-1471,-23-4 1975,-51 14-8801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1.3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 1522 13099,'-7'3'1032,"-4"1"1152,2 1-2152,9-1-472,13-1 160,17-2 328,17-2 208,17-2 481,15-2 207,16-1 152,14-2-128,18-4-440,17-4-192,21-6-248,18-7-48,16-7-32,11-7 0,9-6 0,3-6 8,1-6-8,1-9-8,-2-8-8,0-9-16,1-8-16,0-7-152,2-4-440,1-2-432,-4 1-984,-9 1-369,-19 7-528,-22 7 25,-27 9 1704,-38 20-5994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1.77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2803 1 11594,'4'-1'1161,"1"1"1295,1 2-2216,-1 4-712,-3 6 48,-6 9 192,-11 9 160,-14 8 232,-16 9 104,-16 6 104,-17 8-40,-17 8-144,-17 7-48,-19 7-88,-18 8-8,-19 7 0,-17 5 8,-16 5 24,-14 5-8,-10 3-96,-7 3-256,-2 0-712,2 1-528,5-4 736,41-21-11571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2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2061 11867,'4'3'616,"8"0"1000,13-2-2616,15-2 304,16-4 176,12-4 560,7-3 1088,3-3 288,3-1 320,4-3-183,9-3-513,10-5-240,14-7-360,15-7-120,14-7-16,12-6 24,9-5 25,7-2-17,2-1-64,2-1-48,0 0-96,-1-3-32,-2-6-88,-2-5-8,-3-7-160,-5-7-128,-5-10-424,-5-9-257,-8-9-239,-11-6 0,-13 2 96,-16 6 7,-17 14-287,-19 15-352,-16 19-849,-17 16-504,-15 17 1697,-11 13-4017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5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4524 1 2945,'-11'4'1160,"-13"7"1024,-14 8-463,-11 7-153,-8 9-248,-7 6-143,-3 7-273,-5 4-144,-2 4-240,-3 2-56,-3 0 80,-5 0 56,-8 1 33,-11 0-25,-14 4-80,-13 4-8,-15 8-48,-12 9-56,-10 8-192,-9 9-128,-8 6-336,-8 5-128,-7 2-176,-10 1-88,-11 1-8,-14-3-105,-12-4-279,-11-6-56,-4-7-232,0-8-297,9-10 1017,48-17-9986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2.88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1506 12627,'16'0'760,"21"-1"656,28-4-1272,28-6-24,25-6-112,19-8 24,14-5 584,8-6 265,3-3 335,2-2 80,5-1-512,6-1-256,8 0-344,12 0-96,10-1-80,8-1-8,6-2 0,4-4 0,0-5-32,-1-7-80,-4-9-248,-4-12-152,-5-11-464,-5-9-288,-4-9-769,-6-8-655,-6-6 1479,-35 20-10313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14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3480 0 12843,'-12'6'288,"-18"8"-288,-16 10-408,-16 7 200,-14 7 48,-11 4 360,-10 1 120,-9 3 88,-7 2-24,-9 4-144,-11 6-80,-11 7-120,-13 9-32,-16 12-8,-15 12 8,-16 15-56,-16 12-104,-15 11-328,-14 11-328,-11 9-961,-7 4-735,-4-1 1328,44-26-6010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46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1 637 11146,'12'0'352,"24"-3"-536,29-5-816,29-5-472,26-8 0,19-5 1408,11-3 920,4-2 1048,-1 3 145,-1 1-745,-2 3-424,3 0-544,3 0-176,9-4-136,7-5-48,9-9-704,6-10-480,5-14-1921,3-16 1657,-33 7-6786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7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3134 0 12091,'-15'7'128,"-23"9"72,-23 11-1273,-22 9 273,-21 8 208,-18 5 248,-16 1 536,-13 1 168,-11-1 176,-9 0-24,-10 1-520,-9-1-608,-11 0-1712,-10-1-345,-13-1 977,-9-2 824,-3-1 1672,6-5 192,17-3-592,44-8-5609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0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1 236 11490,'10'-3'889,"14"-5"479,19-4-464,22-4-96,19-3-336,19-3 1,16-3 87,15-2 256,14 0 104,13 2-56,15 4-40,11 4-176,11 6-103,8 8-209,6 9-104,3 12-160,-2 12-56,-7 16-40,-12 19-8,-19 21 0,-24 19 16,-28 19 8,-27 17-16,-30 14-152,-29 11-32,-29 8-128,-26 5-129,-23 1-583,-20-1-744,-17-6 984,5-33-16460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3.9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0 176 12387,'25'-1'904,"33"-2"1080,39-6-1912,35-3-208,28-4-312,19-2-24,12-2 120,6-1 152,0-1 368,-1 1 88,-1 4 16,-3 5-24,-1 9-176,-4 12-184,-6 13-560,-6 13-488,-9 13 576,-33-2-11643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4.4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13995,'2'2'608,"4"4"896,10 2-1720,14 4 176,18 0 144,19 0 80,21-2 185,22-3 79,22-2 64,22-2-48,25-1-136,23 0-96,25 3-144,22 5-48,22 5-40,21 7 0,18 7-8,16 5 8,9 5-64,7 2-152,-2 1-304,-5-2-136,-11-3-497,-16-4-351,-21-4-1521,-24-5 1705,-57-6-8834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4.8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10194,'13'1'544,"22"1"425,26 1-297,27 0 48,26 1-8,25 0 32,24 1 0,24 1-24,23 2-15,24 2-201,23 1-136,22 3-160,21 3-72,18 2-48,19 2-16,15 2-8,14 2-8,11-1-40,10 0 0,4-1-16,2-3-32,-3-1-240,-6 0-200,-11-1-568,-13 0-465,-19 0-2416,-20-2 2353,-66-4-7874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5.29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14155,'20'3'1184,"36"3"1153,42 3-1889,48 3-824,47 4-96,42 3 40,34 2 128,27 1 536,18 0 184,16 1 128,12-2-16,14 1-264,11-2-120,11-1-232,10-2-160,5-1-352,2-1-272,-4-1-561,-7-2-239,-13-3-280,-70-3-9851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5.8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59 9042,'26'-2'1128,"38"-1"2001,45-4-2897,45-1-184,44-1-24,37 0-8,32 1 56,27 1 120,20 3 264,17 2 96,14 3 24,12 3-112,12 3-296,9 3-96,7 3-128,3 3-72,-1 5-32,-4 4-48,-10 3-232,-12 2-176,-15 1-816,-19-1-665,-22-4 1121,-64-6-9082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6.2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58 12723,'19'2'752,"29"2"1224,42-2-2584,47-4-56,50-3 112,47-3 136,39-1 552,30-1 216,25 1 168,20 2-8,20 2-280,18 1-360,17 1-992,15 0-448,9 3-425,5 3 97,-5 4 1128,-75 1-6722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6.73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1 113 12803,'2'-1'-392,"11"-2"-825,15-2-263,21-3 1192,22-2 752,23-1 1232,22 1 233,22-1-193,22 0-471,25 1-721,25-1-184,26 2-152,24 2-24,24 2-8,21 4 48,19 5 96,18 4 8,14 7-48,11 5-88,7 5-120,3 1-32,-2 1-56,-5-1-64,-8-2-272,-10-5-248,-14-3-536,-17-6-249,-24-5-631,-26-5-513,-35-4 1473,-56-1-9218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7.20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1 145 14099,'23'-3'456,"37"-4"664,45-7-1880,48-3 24,46-4 368,38 0 488,32 1 880,27 3 224,24 4 113,22 5-257,25 5-584,23 4-192,22 3-256,18 5 0,15 6-24,8 8 32,4 11-16,-3 8-16,-10 5-88,-14 3-152,-21 0-432,-25-1-304,-30-5-801,-32-6-543,-34-10 1272,-67-9-11635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7.72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9594,'35'1'672,"51"3"488,49 1-759,44 4-369,34 3 0,23 4 72,15 4 64,7 6 48,4 3-16,-1 2-104,0 0-232,-1-1-648,-1-5-265,-2-5-527,-1-5-168,-6-5 1063,-45-5-6024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12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15643,'15'-1'833,"25"1"151,32 1-1280,36 1-585,36 3-31,31 1 360,27 1 320,20 1 568,16 0 104,15 2 0,12 2-80,13 2-304,9 5-104,8 6-296,3 4-360,-3 6-1072,-5 4-697,-14 3 1241,-53-5-8410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2.9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3809 1 10434,'-43'41'344,"-57"58"392,-56 61-1376,-46 54-8,-34 44-224,-24 30 144,-21 18 304,-15 9 128,-13-2 464,-10-8-56,-9-13-384,-4-16-144,-3-16-1001,1-15 777,56-48-4801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52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0 774 15355,'14'-24'2673,"20"-23"-2049,24-18 32,28-13-392,27-9-24,29-4 16,23 1-8,21 5-24,17 9-24,13 15-8,10 17 25,4 20-9,1 22 16,-5 25-112,-11 22-48,-15 25-8,-22 22-64,-27 24 0,-32 23 0,-36 22-72,-36 23-24,-38 17 16,-36 13 16,-36 7 40,-29 5-152,-23 0-513,-18-4-303,-13-8-1024,-9-9-537,-6-15 1441,24-40-12707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5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 12795,'21'0'608,"31"-2"520,39 2-1104,37 3 8,34 3 32,26 6 104,22 4 280,12 5 64,10 6-8,7 5-119,2 5-369,1 5-232,-4 2-377,-8 2-199,-14 0-520,-17-1-280,-21-3-1321,-22-4 1609,-37-9-6658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8.84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14027,'24'3'792,"37"6"961,45 7-2378,45 4-119,44 5 16,35 2 144,26 1 664,15 2 240,8 0 32,0-1-32,-5 1-456,-8-1-488,-13 1-1248,-14-1-1089,-19 1 1529,-47-5-6506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1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14027,'1'1'72,"8"0"-168,12 0-512,20 0 680,22-1 232,25 1 480,23 0 200,23 1 57,20 2-185,19 3-464,15 1-176,15 5-184,9 4-32,6 3-208,1 5-232,-6 2-881,-10 2-671,-18 0 1056,-41-5-12243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5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30 1 12083,'-6'4'952,"-4"5"1520,0 2-2672,7 3-264,10 3 464,15 1 512,17 0 152,16-2 25,15-4 63,19-5-96,18-7-168,18-5-288,18-5-104,13-3-88,8-1-16,3 2-120,-4 3-88,-7 5-352,-10 5-336,-11 6-1041,-12 4-815,-16 2 1463,-25-2-9785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09.76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22 0 14611,'-4'1'256,"-4"2"-80,0 4-624,7 7 480,12 7 336,18 9 384,22 10 33,25 9-337,22 9-160,20 9-256,15 6-72,11 5-248,9 1-120,5-1-409,4-3-383,1-5 704,-26-15-13555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0.0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 1 12915,'-4'7'-472,"0"9"1008,8 11-2241,16 13 369,22 11 1240,22 10 392,23 7 472,18 7 121,18 3-9,16 2-184,18 1-616,16-2-360,13-4-1785,10-6 1345,-29-14-9666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0.5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10346,'13'5'584,"26"9"96,32 8-295,38 9-433,38 8-120,38 9-73,30 7-23,25 7-128,18 8-152,9 6-608,8 6-880,1 2 1191,-47-13-5472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10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230 1 9570,'-3'-1'-200,"-5"3"-664,-4 3 168,-6 5 384,-4 6 208,-3 6 624,-3 5 144,0 8 192,-1 10-16,4 13-384,5 15-88,9 18-128,12 16-32,18 20-72,20 18-47,24 16-514,24 14-775,25 7 712,-7-28-9170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5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 0 9778,'0'13'496,"-3"20"640,1 21-1736,7 21-312,11 14-144,17 9 32,17 2 432,20 0 592,21-3 240,19-3 24,19 0-280,18-1-1033,15 1-855,16 0 992,-24-16-2937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1.8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9122,'9'12'72,"15"21"-736,20 21-464,22 22 559,-1-3-6264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58.9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303 19 9978,'9'-3'1248,"15"-3"2393,21-1-3201,25 4-16,22 7 0,17 11-272,11 16 25,4 20-41,-4 24 0,-10 25 24,-16 28-48,-24 32-48,-28 30 0,-34 30-8,-37 28 0,-41 22 96,-38 15 8,-35 8-88,-29 3-280,-23-5-1289,-15-10-1479,-13-14 1583,33-53-10185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2.45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7674,'19'10'576,"25"16"656,29 17-1080,28 16-160,27 14-96,24 11-240,21 4-32,18 3 48,14-2 96,11-2 304,8-2 136,7 3 96,4 5-8,7 6-96,6 9-112,5 8-688,6 9-776,4 7 791,-44-19-6264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2.9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7050,'26'15'-185,"38"22"-975,43 23-464,41 18 824,33 14-1017,29 6 2297,21 1 897,19-4-1569,14-9 1976,12-11-944,9-12-344,4-10 457,0-8-1242,-5-6-199,-9-5-72,-15-4 168,-19-5 112,-23-8 128,-26-6 80,-29-9-48,-30-8-104,-31-8-784,-32-7 608,-27-1-2817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25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10610,'24'11'240,"38"18"-216,45 20-256,46 18-792,39 14-480,33 10-1025,25 3 49,18-1 1327,-38-17-799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60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79 1 5817,'-12'3'-928,"-19"5"1368,-5 2-5769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3.69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715 0 4033,'-18'6'1104,"-21"8"1025,-21 15-1177,-15 16-384,-11 21-416,-6 24-80,0 25-432,6 25-296,13 22-1137,17 19 945,18-22-4505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09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784 1 5433,'-26'14'920,"-33"22"1545,-33 26-1377,-20 24-464,-10 21-96,5 15-520,13 13-176,24 6-80,27 4 48,34-1-464,33-4-568,32-7 664,8-26-7418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50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544 1 12787,'-14'3'248,"-19"8"-248,-18 9-768,-14 13 111,-8 14 41,-2 13 424,3 13 272,8 10 216,13 9-40,18 7-240,20 5-136,24 1-576,25-1-240,29-4-512,30-9-529,28-13 1185,-6-19-4689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4.91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12283,'3'4'280,"9"7"24,10 8-1144,13 8 199,14 6 97,16 2 560,15 1 376,15-3 377,14-5 31,15-7-264,15-11-272,18-11-544,14-12-320,15-11-617,9-9-287,6-5-1256,1-4 1551,-34 6-4840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2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 1 12843,'-2'5'520,"-2"8"1552,8 7-3304,14 9-72,22 3 440,27 3 319,27-3 417,26-4 104,23-7 136,19-8 0,15-10-96,13-10-112,10-12-536,11-8-344,9-7-888,5-5-857,3-3 1569,-37 7-2985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66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0 435 9250,'19'2'504,"27"2"576,30 0-1088,27-1 0,25-5 72,16-5 72,13-7 128,5-6 16,4-7-87,0-8-89,0-8-545,-4-9-335,-4-6-1064,-8-6-961,-11-4 1569,-29 10-3537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0.8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1835 17 15675,'16'-3'520,"26"-1"-71,31-1-441,29 1 8,21 4-40,14 4 88,3 6 272,-2 7 160,-9 10 232,-8 13-8,-12 18-192,-14 20-96,-19 25 32,-23 28 40,-32 28 209,-34 28 31,-39 24-72,-38 21 24,-37 18-184,-32 12-72,-26 8-160,-22 2-128,-17-4-144,-16-5-120,-16-12-64,-13-16-40,-5-22-136,3-26-232,13-31-1336,24-33-929,33-39 1425,52-33-16076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5.84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672 0 8170,'-11'5'-560,"-14"8"-873,-12 7-175,-10 4 648,-6 3 544,-4-1 848,-2-2 168,-1-2-8,-2-4-160,-2 0-552,-2-2-400,-4 2 304,10-4-4177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6.30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1 6945,'8'0'-280,"14"1"-944,19 0-440,19 0 456,17 0 695,14-1 1690,11 1 511,8-1 272,8 1-383,8 1-865,8 1-232,10 0-304,11 2-80,13 0-96,13-1-16,13-4-208,12-4-408,10-5 392,-33-3-8570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6.71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70 6809,'11'-5'184,"14"-9"169,17-11-722,2-1-6608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7.2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700 0 4601,'-6'2'464,"-9"3"280,-10 5-360,-8 6-424,-8 6-72,-7 7 64,-5 7 184,-6 8 520,-5 8 57,-3 10-49,-2 12-224,2 16-912,6 15-953,9 19 809,13-12-5473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7.60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677 0 11923,'-13'11'40,"-19"20"-849,-20 21-391,-16 23 360,-12 19 56,-6 17 616,-1 15 200,4 12-776,10 7-1249,13 5 1161,17-24-3793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18.15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267 1 6961,'-15'17'281,"-21"27"87,-24 31-648,-19 32 192,2-2-7154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0.6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3441,'5'8'288,"8"10"504,10 6-624,13 4 96,12-1 16,12-4 8,13-6-184,9-4-272,8-4-1016,4-3 792,-13-3-3489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1.38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502 128 800,'-7'-11'120,"-12"-11"616,-12-8-15,-11 1 23,-6 6 0,-6 10-560,-2 14-40,0 14-128,4 14-168,5 10-336,9 8 16,10 4 56,11 1 184,10-2 328,10-1-80,10-2 24,2-10-2641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1.85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0 285 424,'1'2'176,"4"-2"160,5-1-24,7-5-24,9-7-112,8-5 64,9-7 80,4-5 33,2-4-41,-2-2-328,-6 0-176,-7 5-80,-9 4-49,-13 9 209,-7 7-1912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5.88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370 1 3737,'-4'0'240,"-8"1"-88,-6 2-208,-7 3-600,-7 3-64,-6 6-73,-4 3 25,-6 6 368,-2 5 32,-4 5 192,7-3-16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1.1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4482 1 10482,'11'-1'1233,"14"2"2063,11 3-2688,10 9 56,9 11-55,4 11-161,2 16 96,-6 15 144,-10 14 152,-14 19 96,-18 21 1,-21 25-273,-22 24-192,-23 25-216,-23 21-104,-26 23-40,-27 20 8,-29 17 8,-30 11 8,-31 6-16,-28 1-16,-29-4-80,-26-7-48,-26-11-192,-21-12-144,-18-13-384,-12-12-224,-2-16-689,6-17-415,18-24-2137,25-27 2360,69-40-9625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7.1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80 1 1712,'-1'7'392,"-2"12"377,-2 11-209,-3 10-104,-1 6-176,-1 4-120,-1 3-520,0 3-208,-1 6 280,3-8-2825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27.50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52 2 840,'6'-1'16,"6"0"24,3 4 24,-1 8 32,-5 12-8,-10 13-48,-10 15-88,-13 15-168,-12 15 128,1-7-744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1.55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0 4297,'45'15'288,"63"20"400,70 22-632,72 17-16,61 15-8,53 5-24,40 1 8,31-5-8,20-8-48,14-11-1064,8-9 800,-76-16-3681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2.11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12459,'11'3'480,"19"1"240,24 0-736,30 0-88,32 1-128,34 1-104,31 1 16,29 0 120,24 3 136,22 2 104,20 4 8,19 3 0,18 5 8,18 4-24,20 7 0,21 5-40,22 8-88,23 6-504,22 6-337,17 5-855,13 2-513,4 0 1281,-77-11-4857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3.45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 6633,'7'0'481,"12"1"751,19 1-1320,19 1-32,19 2 16,19 3 24,15 1 136,13 2 88,12 2 152,11 2 32,14 4 0,16 4-64,20 6-136,22 4-56,24 3-48,24 1-8,23 1 0,19-3-8,15-1 8,11-6-8,6-5 8,1-8 0,0-7 8,-5-9 8,-6-7-16,-10-5-8,-11-6-104,-14-1-80,-17-1-224,-18 1-136,-23 2-128,-25 2 24,-29 2 159,-30 3 105,-33 2-64,-32 2 112,-36 0 200,-37 1 40,-38 1 264,-39-1-40,-39 1-72,-35 1 56,-33 1 40,-30 2 0,-28 2-64,-23 3-64,-19 3-24,-13 2 0,-6 4 8,-3 3 0,3 3-8,3 2 0,4 2-8,3 0 0,2 1 8,0-2 40,2-1 8,-1-3-16,0-4-184,-2-3-200,-1-4-336,-2-5-80,0-5 64,1-6 168,5-5 312,5-4 96,10-3 24,8-2 80,48 3-2961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00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139 174 2913,'-6'-6'-120,"-7"-9"24,-5-6-240,-3-5 111,-1-2 369,3 3 225,3 3 327,4 6 16,4 5-48,5 7-64,3 8-328,4 8-48,6 9-96,3 9-64,5 10-24,5 10 0,6 10 0,9 12 0,9 10 0,9 8 0,12 8 0,13 5 0,17 4 32,18 2 16,20-3 88,21-4 16,21-8-40,20-8-39,20-10-242,17-11-311,16-11 264,-35-15-6201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19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82 14 6369,'-35'-6'240,"-11"-2"-6849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64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2080,'12'7'625,"20"8"719,23 11-392,24 9-488,22 8-128,22 8-280,20 5-56,18 2-24,17 2 0,17-1-24,16 0-72,15-1-112,12 0-8,9 1 40,7-1 80,3 1 136,3 1 16,-1 0-8,-1 0-32,-1-1-112,-4-4-128,-3-7-344,-4-8 16,-7-9 184,-6-10 152,-9-8 312,-7-9-40,-7-7-192,-9-6-40,-9-3 31,-9-2 89,-13 0 209,-13 3 127,-14 2 216,-14 2 32,-17 4-120,-18 3-184,-18 1-632,-20 2-520,-19 0 504,-16 0-1905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4.96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141 0 1184,'-11'3'104,"-12"6"312,-7 6-144,-4 6-8,7 6 41,12 5 79,18 4 96,24 3 160,27 2 416,28 0 112,27-1-31,26-3-57,25-3-264,24-4-192,22-5-192,19-3-96,20-5-96,17-3-56,14-3-80,12-3-32,9-2-32,5-3 8,3-1-24,-3-3-16,-4-1-72,-8-3-112,-10-2-392,-12-3-280,-17-3-552,-18-3-145,-22-2-103,-27-2 72,-29-2 287,-29 2 577,-37 3-880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5.3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3009,'33'5'432,"47"9"352,53 6-200,51 7-304,44 5-264,41 1-704,34 2-320,30-2 448,-41-7-2289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1.72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5889 1 16860,'7'0'536,"8"0"8,13 1-728,17 2 280,13 7-128,10 8 176,3 8 112,-4 10 168,-8 12 40,-10 17-80,-12 20-96,-14 24-112,-18 25-24,-22 27 16,-27 24 72,-31 26 112,-33 23 121,-35 20 223,-31 20-16,-34 23-8,-31 27-88,-32 27-96,-32 28-64,-32 20-176,-29 12-120,-27 8-280,-24 1 72,-18-1-304,-13-2-248,-4-9-128,3-13-368,12-23-1465,18-30-592,25-40 1585,78-71-13147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5.9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3968 4 2689,'-53'-1'128,"-71"0"176,-67 0 8,-54 1 208,-36 2 416,-21 2 152,-8 2-39,3 0-169,9 2-376,15-1-176,19 0-232,21 0-48,23 1-136,26-1-128,25 1-176,26 0-8,26 0 144,24 0 144,25 0 152,25 0-48,23 0-88,24 0-88,25-2-105,26 0 65,32-2 136,32-1 168,37 0 248,34 2 9,36 2-89,32 1-136,29 1-136,24-1-16,20 0 0,16-2 16,14 1-80,11-2-176,10 1-1025,8-2 833,-62-1-4913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46.38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4771 172 10074,'-36'-1'-736,"-55"-1"-1536,-58-4-137,-53-5 1193,-45-4 1104,-32-4 1768,-22-3 120,-11-1-671,-3 0-393,3 4-728,8 3-288,10 6-568,12 6-385,16 4-367,15 5 136,18 3 703,21 4 585,23 1 929,25 2 159,30-1 8,32 0-168,35-1-200,38-2-72,42-2-144,41-4 0,47-3-31,44-5 7,46-5-40,42-3-40,43-4-304,38-1-360,37-3 264,-41 2-6970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8.6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1420 1 248,'0'0'320,"2"0"256,0 0 352,-1 0 137,-1 1 63,-2 0-64,-3 0 16,-4 0-15,-4 0-225,-6 0-168,-6 3-360,-10 2-144,-11 4-120,-13 7-32,-15 6 0,-16 10-8,-16 12-8,-12 13-8,-13 19-152,-8 20-240,-6 27-440,-2 29-289,4 32 545,25-15-5849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0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1910 115 1016,'2'-6'-40,"4"-7"576,0-5 88,-3-3 1169,-6 0 87,-10 4-247,-11 4-225,-12 8-464,-12 9-152,-15 15-224,-17 17-32,-18 23 41,-17 25-65,-15 31-88,-13 32-64,-11 34-184,-8 35-40,-4 34-24,3 26-48,10 16-456,19 6-536,25-11-2513,28-23 2065,29-57-6538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48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2194 16 5401,'-5'-2'400,"-6"-3"640,-8-1-351,-9 3 335,-10 5 24,-8 7-208,-9 6-128,-10 8-208,-9 7-7,-11 10 87,-12 8 56,-14 13-48,-14 14-64,-13 19-200,-12 22-112,-7 24-144,-3 24-48,0 24-56,6 22-8,11 22-120,17 17-208,23 6-968,28-1-953,29-17 1209,24-48-8754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09.8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2186 86 10242,'-7'-8'464,"-12"-5"464,-11-6-912,-10-1 457,-11 4 151,-8 7 144,-9 8 8,-9 11-264,-9 10-168,-9 10-176,-7 8-40,-8 12-64,-7 11 0,-6 18-8,-6 18 0,-7 23-8,-2 25-8,-3 25 0,0 27 0,7 25-8,10 23-8,19 15-256,25 6-440,29-5-1680,31-16 1416,17-50-10779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2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2310 1 4777,'-12'2'864,"-18"4"392,-17 8 385,-14 10 127,-12 9-327,-8 9-129,-8 6-400,-6 5-128,-7 3-144,-6 1-80,-6 3-136,-6 3-15,-5 7-65,-6 10-32,-5 15-96,-2 18-80,-1 22-104,1 22-32,5 24-32,10 22-184,14 17-216,19 10-192,25 3-529,26-6-455,28-16 904,15-43-12355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59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1974 0 8842,'-17'7'464,"-20"10"48,-19 14 208,-18 16 152,-13 17-23,-13 16-17,-10 17-264,-11 17-72,-11 20 24,-9 19 0,-8 21-64,-4 20-88,2 15-200,5 14-64,13 8-224,15 4-64,20-2-224,22-7-208,26-11-848,26-14-897,28-15 1289,14-40-8994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0.97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1776 11 7538,'-16'-3'768,"-19"-2"408,-16 3-56,-15 5-96,-12 9-191,-11 12-193,-8 13-112,-7 15-208,-7 16-88,-7 21-16,-5 25 56,-4 27-24,-1 30-8,0 30-80,4 28-88,12 27-48,14 24-232,20 18-648,24 9-584,26-2 680,17-53-11387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3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1447 1 11482,'-16'5'473,"-25"16"31,-28 22-208,-25 27 112,-20 31 0,-15 31 24,-9 34-48,-5 32-64,1 31 24,4 31-32,12 27-80,16 25-80,23 17-456,25 10-272,29-2-1056,28-15-481,32-28-895,29-37 1367,5-61-4832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2.0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18 1688,'3'-2'120,"9"-5"216,3-2-2480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7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465 1 7202,'-13'20'824,"-17"28"408,-16 35-240,-12 33 152,-8 34-231,-4 32-41,4 34-208,9 30-64,17 23-264,21 16-168,29-2-272,30-15-136,29-30-304,26-40-176,19-47-496,14-47-449,10-46 913,-19-33-8954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1.9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652 0 9642,'-12'9'368,"-16"14"200,-14 16-504,-11 17 360,-10 17 80,-5 20 105,-3 22-41,1 26-288,3 28-216,7 31-832,7 30-617,14 25 697,14-30-9562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2.4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2316 78 6505,'-1'-3'392,"-3"-4"465,-6-5-225,-11-2 232,-14-3 24,-20 3-152,-20 4-120,-21 9-159,-19 13-65,-19 16-64,-16 19-72,-14 25-136,-10 27-24,-6 34 48,-1 37 128,3 41 288,6 41 96,13 40 216,17 32-696,26 23-688,31 11-32,38-4-272,25-62-13131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2.8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1677 0 10874,'-19'13'432,"-29"22"177,-27 29-545,-28 32 56,-21 32 56,-18 33 120,-13 27 56,-6 27 144,-4 25 80,6 23-48,9 21-56,19 16-256,25 12-344,29 6-912,30 1-752,33-9 911,18-58-10489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22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1177 1 8154,'-34'26'296,"-37"43"-64,-34 43 160,-23 42 416,-15 38 80,-3 32 193,3 25-57,13 16-384,20 9-304,25 1-744,29-4-296,30-7-673,31-9-359,31-10 1008,10-47-8170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5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637 0 4017,'-24'29'248,"-30"43"816,-26 48-288,-14 46 705,-5 41 95,4 36-280,12 27-176,20 19-431,25 8-161,32 0-384,32-9-144,33-15-520,31-19-385,29-23-1151,23-25 1128,-14-49-7602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3.9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10650,'7'21'600,"17"28"161,25 24 55,28 19-296,29 13-184,31 6-464,28 2-368,33-6-1897,29-10 1513,-24-23-8906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4.43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5193,'6'9'80,"5"7"104,9 5 72,8 4 904,8 1 281,8 4 271,9 3-88,9 6-511,12 5-257,15 4-416,16 4-144,22 0-200,21-2-40,25-5-24,20-9-8,17-11-40,15-14-168,5-20-464,2-20-424,-4-26-1273,-8-26-976,-12-26 1801,-42 5-3937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4.8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71 713 2609,'-11'13'-377,"-7"15"-207,-3 16 784,6 10 1785,9 7 407,16 3 481,17 0-441,21-2-775,21-3-289,25-5-504,24-6-168,25-7-271,24-7-105,21-11-152,19-10-48,17-16-80,13-18-32,9-24-56,4-27-80,0-28-184,-4-27-113,-13-23-359,-15-18-200,-22-10-864,-24-4-617,-26 2 1361,-38 32-7994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17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249 1465 6497,'-16'19'176,"-20"26"625,-12 20-1778,-4 14 369,6 3 888,11-2 705,20-8 783,22-13 64,26-13-335,29-16-329,29-15-416,29-14-120,27-14-160,24-13-24,20-15-88,18-16-39,13-19-97,12-17-32,6-18-80,3-15-32,-2-13-40,-6-9-40,-12-7-304,-16-4-169,-24-1-527,-25 5-176,-31 7-128,-30 11-137,-32 14-1199,-28 15 1600,-20 26-6634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2.89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100 797 13331,'-7'2'864,"-10"2"240,-4 3-600,0 6 129,2 4-41,7 4 192,10 2 304,11 0 72,16-5-47,17-7-129,21-11-304,21-14-160,23-15-176,23-15-32,24-14-32,25-12-24,24-10-48,22-8-16,21-5 16,17-1 24,12 3 32,6 7 9,-3 13-89,-9 15-32,-15 17-56,-17 18-24,-23 17 0,-25 17-8,-26 17-32,-26 13-56,-22 12-336,-19 7-257,-17 1-1255,-13-3 1096,-18-11-22173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46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1 525 5865,'16'3'424,"26"3"128,31 1 105,32-3-9,30-7 0,27-12-64,22-13-120,15-17-288,9-17-112,3-18-752,-2-16-688,-8-17 752,-38 10-6770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5.89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9130,'11'3'760,"16"5"280,21 8-400,20 8-7,18 13-233,15 17-16,15 21-40,13 23-48,10 28-128,7 29-40,0 31-80,-6 31-24,-15 24 0,-21 19-8,-30 10 16,-33 2 8,-36-8-232,-33-14-176,-31-20-632,-25-25-337,-22-29-439,-18-30-320,-12-35 1223,18-36-5592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6.2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4 9530,'4'-2'320,"10"0"80,11 3-48,13 4 536,13 6 137,14 11 215,12 11-88,14 18-368,12 19-176,10 22-319,8 25-121,6 26-160,5 25-72,-1 26-369,-5 23-247,-14 22-320,-21 15-104,-30 9 32,-32 3 183,-37-6-127,-32-11-728,-29-20 1136,-2-47-7546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6.67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7 113 11346,'-2'-6'593,"-1"-9"655,1-6-1368,7-3 96,8 2 56,12 6 232,12 8 104,12 11 104,11 15-16,12 16-168,9 16-96,14 18-120,12 19-24,13 22-24,10 26 0,5 29-32,0 28-72,-4 30-440,-8 26-360,-18 22-896,-22 17-513,-31 8 313,-31 1 279,-35-7 1033,-14-52-4729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7.29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2 375 8386,'-1'-8'424,"0"-10"560,3-11-1096,4-5 176,4-4 80,5 2 288,3 2 152,1 4 184,3 4-15,4 3-185,7 2-104,8 1-152,12 2-32,12 1-40,14 3-24,17 6-24,19 7 0,20 11-40,20 10-8,17 11-40,13 11-24,10 10-24,6 10-16,1 10-24,-1 8-16,-5 10-216,-8 8-256,-13 7-576,-17 5-496,-26 2-1441,-27-3 1689,-32-19-6626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7.7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15 587 4785,'-4'-13'1176,"-1"-17"1113,0-17-481,6-14-520,11-10-183,12-3-185,13 1-64,14 8-176,12 10-128,12 11-184,12 13-80,14 13-104,13 14 25,14 14 47,12 15 0,13 22-24,10 20-80,10 24-88,10 23-16,5 20-40,3 18 0,-4 14-104,-10 10-48,-16 3-168,-20-2-160,-24-6-369,-24-10-207,-24-13-888,-20-14-785,-20-17 1561,-14-28-7642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1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7 838 7698,'-3'-15'264,"0"-20"128,3-21-208,8-15 352,10-10 168,11-3 272,11 1 9,14 3-193,14 5-128,12 6-224,13 8-88,10 9-56,10 11-32,11 15 48,11 18 24,13 21-32,12 23-32,12 26-152,12 28-56,9 29-80,3 31-80,-3 31-80,-11 29-48,-18 23-64,-23 20-32,-26 11-416,-25 5-216,-28 0-737,-25-3-671,-25-10 1384,-16-47-7146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5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0 300 8562,'6'-14'920,"10"-16"1353,13-12-1993,16-9-160,14-3 56,8 5 216,5 11 112,1 17 128,-1 20 0,-1 25-184,2 24-120,5 25-176,7 22-80,6 27-48,6 26-16,3 29-72,-1 30-272,-5 30-560,-10 26-224,-17 21-1025,-22 18-287,-27 9-145,-30 2 993,-13-52-2785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8.9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1026 4 5793,'21'-3'336,"28"3"344,25 4-584,17 11 433,4 15 223,-5 24 240,-16 29 56,-23 31-288,-26 32-152,-27 30-263,-25 23-81,-22 20-264,-21 15-152,-18 10-88,-16 8-65,-16-1-183,-14-3-112,-12-13-336,-12-17-152,-12-22-200,-10-26-473,-7-26 1073,27-37-3969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9.38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2011 8426,'27'11'352,"42"15"216,44 11-544,41 2 8,34-10 312,26-18 160,17-31 184,11-35 89,3-39-249,-3-35-160,-8-32-184,-12-27-104,-16-21-312,-17-14-240,-22-7-545,-20-2-263,-22 5-984,-24 8 1255,-29 42-5592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03.61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2858 7082,'-6'4'760,"-5"3"1232,-5 3-1912,-3 2-160,1-1 16,5-2 184,7-3 248,11-6 648,11-8 257,17-10 287,17-12-48,21-15-303,22-14-161,27-17-280,27-15-96,31-18-184,31-17-96,30-18-168,31-19-80,29-17 16,28-14 72,28-8 73,22-3-9,22 5-64,15 9-104,12 14-104,4 18-24,-5 19-392,-15 20-217,-29 20-663,-34 20-608,-42 20 1088,-74 21-16204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19.8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 1005 10258,'-3'1'456,"-1"1"312,4 3-576,8 3 145,14 4 359,19 6 168,21 5 56,23 4-152,26 4-352,26 1-168,27 0-208,27-3-24,22-6-16,21-8 0,15-12-16,13-15-32,7-18-136,2-21-96,-5-25-304,-12-24-136,-19-26-320,-21-23-152,-23-21-633,-24-17-343,-25-9 1207,-38 28-6000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0.3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69 780 5689,'-7'5'480,"-5"8"481,-5 8-369,0 7 296,4 8 72,10 6 264,13 5 41,20 5-313,24 3-168,27-1-408,27-2-200,26-9-120,26-11-16,23-17-8,23-21 0,19-24-24,17-27-8,11-27-120,6-26-216,-2-23-320,-11-20-280,-19-18-825,-27-11-615,-34-7 1304,-45 30-6186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0.6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1 911 6393,'7'9'697,"13"10"319,19 6-88,23-1 160,25-5-40,26-9-15,27-15-249,26-14-240,24-16-328,19-16-88,16-16-104,11-14-16,5-16-184,-1-15-192,-8-16-640,-13-12-401,-20-11 729,-43 21-9586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2161 8658,'20'0'760,"35"-2"376,38-2-264,38-5-375,31-8-233,24-10-176,18-13-8,8-15 32,3-16 8,-4-20 16,-7-20-24,-10-20-32,-12-19-24,-12-16-24,-12-13-160,-16-8-352,-16-6-217,-21-1-767,-22 0-464,-22 7 1080,-23 34-6610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1.7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2455 180 3953,'-10'-5'416,"-14"-7"640,-15-6-856,-16-4-40,-11-3 8,-13 0-72,-10 2 0,-12 4 280,-11 3 321,-10 6 391,-8 5 80,-5 7-112,-3 9-272,-3 11-391,-3 16-89,-2 21-160,-3 27 56,1 31 144,1 33 56,8 33-72,14 26-264,23 19-560,28 9-408,35-2-1097,38-11 1113,20-43-8314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2.13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1235 0 3561,'-16'9'448,"-22"15"1024,-19 16-704,-19 19 377,-16 22 191,-13 25-32,-13 27-72,-9 34-327,-4 36-193,2 40-536,9 40-248,20 37-920,27 29-969,35 15 1129,24-53-8370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2.7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507 0 8794,'-14'8'352,"-14"12"152,-16 14-312,-13 16 160,-9 16 48,-2 20 88,0 21 80,7 26 25,10 29-33,16 29-96,20 24-136,27 16-472,30 6-496,35-6-400,35-18-425,34-28-1439,31-37 1871,-16-43-5336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1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10306,'-1'17'632,"0"27"497,5 29-673,8 28 136,13 24-8,16 18-40,17 15-240,17 11-192,17 6-320,17 1-264,19-8-648,18-15-137,21-25-583,18-29-993,14-35 1841,-26-28-4945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54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112 0 10778,'-9'10'536,"-10"16"225,-5 19 87,0 23 168,4 22-64,7 25-184,10 24-200,14 26-327,15 22-201,18 21-545,21 13-207,18 4-320,18-4-56,16-14 112,12-20-25,11-29-543,6-33-520,3-42 1151,-25-34-5760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3.8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269 0 10890,'-13'12'528,"-15"22"193,-12 24 87,-8 29 88,-1 28 8,6 26-72,10 25-152,18 24-287,22 18-121,25 16-304,26 12-264,24 4-593,25-2-343,21-12-712,17-20-593,16-31 1465,-21-46-7850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4.58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89 228 2304,'-5'1'337,"-6"1"255,-4 1-984,-1-2-337,1-2 153,3-3 1016,3-5 521,4-4 679,4-5 56,5-1-359,6-3-169,9 1-136,9 0-64,15 1-144,15 2-63,20 1-153,19 1-104,18 2-152,13 3-56,9 3-48,2 5-48,-5 10-40,-12 10-40,-23 16-8,-28 18-8,-38 23-16,-42 24-8,-43 28 72,-41 26 56,-33 26 0,-24 23-24,-15 20-952,-6 13-880,3 6 896,30-38-12067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20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218 0 10186,'-15'16'968,"-15"25"617,-12 26-425,-4 29-200,4 27-192,13 28-160,15 27-87,22 27-281,22 22-128,25 14-232,25 7-144,24-6-369,24-16-111,21-23-488,17-30-520,14-33-1673,9-37 1897,-27-36-5882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 1 11835,'-6'21'456,"-1"34"32,1 35 56,9 32 40,14 27-64,19 21-168,25 18-112,26 11-144,27 5-248,27-6-232,22-11-192,20-23-744,16-27 55,10-32-391,7-35-896,2-36 1735,-36-24-5576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4.81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 0 12907,'-2'31'592,"5"46"-64,10 44-56,22 37-360,25 23-432,32 9-392,32-8-184,35-21-713,29-30 313,28-37-568,19-41 855,-30-28-5896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1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12883,'6'28'536,"14"33"328,20 30-848,26 18-96,29 8-56,30-4-312,28-13-24,25-20 56,20-25-104,13-32-81,9-34-415,2-39 512,-38-11-9602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44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 1 11546,'-5'20'673,"-2"25"839,6 23-1336,15 19 160,22 10 248,26 5 72,27 1 112,28-3-47,25-8-281,25-10-128,24-15-336,18-20-136,15-23-472,10-28-321,2-31-847,-2-34-881,-6-34 1505,-42 0-9122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5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111 1 14483,'-13'17'248,"-12"23"-320,-5 21-272,3 17 328,12 12 176,18 7 328,24 2 80,31-2 88,33-5-119,33-8-201,34-12-128,29-16-264,24-19-88,20-27-304,13-29-161,5-36-615,0-37-416,-8-37-2225,-13-32 2257,-45 12-6050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06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1378 8362,'6'8'312,"14"5"-24,23 2 408,25-4 728,29-9 57,27-13 63,24-12-192,21-13-608,17-12-247,15-13-369,11-11-80,10-13-328,7-13-225,1-11-335,-5-13-240,-10-14-216,-13-13-105,-18-12-1111,-21-9 1456,-39 24-6850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4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2617 10338,'6'4'352,"16"3"184,21 2 49,26 0 223,26 1 80,25-3-112,23-1-88,18-6-232,17-6-136,11-11-200,7-13-48,3-18-16,0-20 0,-3-23 16,-6-23-16,-7-19-8,-10-17-8,-13-10-16,-14-8 8,-20-5-80,-20-3-96,-22-3-280,-18-1-144,-18 0-312,-14 2-176,-12 5-408,-9 8-681,-7 10 1249,-4 31-7802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6.84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68 6145,'0'-7'1081,"0"-7"1447,1-4-1072,2 2-79,4 4-49,7 11-168,8 15-64,8 20-375,10 23-177,9 26-288,8 26-112,9 28-120,8 25-16,7 27-40,4 26-88,0 22-280,-2 21-96,-9 14-369,-11 8-79,-19-3-400,-22-8-584,-27-15 1167,-12-51-10217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7.5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7234,'4'4'432,"7"7"256,10 7 88,8 7 200,9 9 144,7 8 25,6 10-361,4 12-160,3 15-264,4 16-128,5 17-184,7 16-88,9 14-368,6 12-240,3 12-1345,-2 9 1153,-17-26-9650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1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3155 1 12987,'21'0'728,"23"2"16,27 5-168,22 10-168,13 13-240,1 18 312,-11 18 193,-22 22 319,-27 25 104,-34 26-272,-38 29-144,-41 32-336,-42 30-40,-44 29-23,-42 26-57,-41 24 8,-40 20-88,-37 16-240,-31 10 0,-22 1-312,-12-7-145,1-18-895,8-25-816,19-34 1279,67-62-15050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7.92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9658,'9'0'928,"11"2"841,14 4-833,15 8 128,13 9-216,12 12-112,13 14-296,12 17-135,13 16-169,9 18-72,9 16-72,7 15-24,2 13-136,-1 11-153,-11 13-439,-13 9-280,-21 7-1376,-19 4 1391,-23-30-10089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8.3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8074,'8'2'712,"13"2"688,18 5-480,18 9 185,15 13-33,10 16-72,8 23-408,4 22-184,4 25-232,4 27-112,1 24-272,-1 22-136,-7 16-376,-8 13-112,-13 5-184,-15 4-521,-17-1 993,-16-38-9778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8.7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7546,'4'-1'896,"4"3"1600,7 4-2000,9 9 273,10 14 135,10 21-8,7 22-48,8 27-400,7 28-152,8 32-208,7 31-104,3 30-288,1 25-336,-6 21-552,-9 15-104,-14 6-1337,-15 0 1577,-15-50-7490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9.09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7994,'3'1'632,"4"5"856,6 8-800,9 13 104,9 18-7,8 24-73,9 30 0,5 36-152,6 38-120,1 37-288,2 31-152,-2 27-256,-3 16-176,-6 9-704,-7 1-481,-13-6-1679,-14-13 1791,-10-53-5208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29.51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8730,'4'11'448,"5"14"440,6 20-856,4 20 8,3 22-24,1 22-16,0 21-128,-2 18-184,-4 16-424,-6 11-80,-8 7-945,-11 3 1009,-4-31-4897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0.2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2752 1 3337,'-15'3'952,"-18"6"1160,-20 5-423,-19 8-409,-17 6-240,-18 8-496,-17 10-216,-16 11-176,-16 12-24,-13 14 25,-10 14 31,-8 20-16,-6 21 0,-2 28 96,1 30 88,7 32 136,12 33 0,20 31-408,25 24-472,31 15-2105,36 4 1521,27-55-9066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0.6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1351 1 9778,'-10'5'168,"-10"10"-24,-14 11-128,-15 16 680,-16 15 72,-14 19 137,-11 19-81,-12 22-328,-8 22-128,-6 23-208,-3 24-48,0 23-48,6 22-24,11 24-216,15 19-312,20 14-1753,23 9 1409,20-48-9970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0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1198 1 5345,'-24'12'1056,"-23"18"497,-21 24 207,-13 28 0,-13 31-479,-8 31-209,-8 35-464,-4 31-176,-2 35-240,3 32-232,7 26-480,13 20-432,17 11 456,23-52-12555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48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1199 0 9138,'-11'9'496,"-15"18"192,-18 23 232,-18 27 105,-17 28 39,-15 32 8,-12 30-152,-10 38-256,-6 36-135,-1 36-297,3 32-208,13 21-857,18 12-639,27-2 736,24-58-12995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1.97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1505 1 8178,'-10'2'576,"-16"6"544,-14 6-752,-10 9 272,-8 7-48,-5 6-47,-4 3-25,-2 0-208,1 1-16,-1 0 24,1 2-8,-3 5-64,-4 7-24,-7 11-72,-8 15-24,-5 22 32,-3 25 72,-1 28 72,5 30 0,12 29-120,15 26-120,23 20-528,25 13-248,27 1-464,28-9-432,26-22 967,4-52-10537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2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4770 72,'2'-22'80,"11"-32"296,13-33 32,23-29 528,23-22 225,29-11 167,28-6 96,28-1-296,28 4-231,26 3-393,22 4-112,24 4-152,21 3-24,20 1 0,20 0-32,19-2-80,13-4-56,12-9-32,7-8-8,2-11-16,2-11 8,-3-10-104,-4-7-136,-6-7-376,-8-6-128,-10-6-24,-14-8 71,-16-9-511,-17-12 816,-60 36-4569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3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40 8594,'20'-17'264,"7"-5"-9122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2.6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297 1019 3009,'-83'-15'280,"-16"-19"648,22-21-920,40-15 208,41-11 536,35-6 296,28-2 241,18 1-49,11 4-296,6 5-176,5 7-176,2 10-64,6 8-143,3 10-73,6 9-144,8 8-40,9 7-56,9 8-16,7 4-32,6 5-8,2 4 8,0 5 0,-4 5 8,-5 6-16,-6 6-16,-4 6-8,-7 3-48,-7 3-64,-9 1-320,-11 1-257,-15 3-1527,-18 2 1328,-21-6-7522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3.24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1 681 5729,'6'-6'208,"11"-8"-32,10-8 80,10-8 248,6-7 161,5-7 287,4-3-16,3-2-104,1-1-160,3 2-256,2 2-64,5 2 33,4 3 39,5 2 72,4 3 8,5 3-56,5 3-24,2 4-8,4 6-24,0 7-96,0 7-56,-2 9-112,-3 8-48,-1 8-56,0 6-8,-1 7-8,0 6-8,-3 5-24,-4 6-32,-7 3-176,-5 1-224,-7-1-520,-3-4-264,-6-6-793,-3-7-655,-7-6 1552,-10-9-6002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3.77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1 322 8738,'13'-9'224,"21"-10"48,19-12 192,20-9 328,16-4 152,13-1 97,8 4-129,6 6-232,1 7-144,2 9-240,0 9-104,1 10-104,-1 9-24,0 8-40,-1 6 8,-2 5-16,-1 2 8,-5 1 0,-5 1-8,-8-1 0,-9 1-16,-9 2-8,-9 3-64,-10 3-224,-11 3-112,-10 2-560,-10 1-376,-11-2-1321,-10-4 1433,-5-10-7170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4.2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1 533 4625,'4'-11'32,"8"-14"296,8-14-592,10-9 1016,7-6 392,8 0 377,8 3-81,7 5-456,9 5-248,11 5-175,9 4-25,9 4-24,9 3-40,7 5-48,8 5 0,7 7-24,7 9-40,6 12-144,7 12-56,4 15-104,4 15-24,2 15-24,3 15-8,-1 11-64,-2 9-64,-6 3-240,-9 4-144,-10 2-248,-11 3-184,-15 0-1129,-16-1 1273,-22-20-9010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4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2428 0 7946,'-26'3'16,"-39"4"-104,-37 7-152,-31 8 288,-22 12 344,-15 13 64,-9 18-72,-5 20-136,-1 23-568,0 27-184,1 28 0,4 31 112,10 33 664,14 33 192,21 31 40,28 26-80,33 17-856,36 8-1385,39-5 1121,18-60-5465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08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1189 1 7970,'-27'13'240,"-34"24"8,-32 27-72,-26 33 576,-18 34 176,-10 35 352,-1 34-79,9 34-505,14 29-248,26 24-808,32 17-408,41 10-1209,42 2-927,46-8 1607,12-55-5336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60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11 7298,'22'-3'296,"31"-2"128,33 3-120,31 8 232,23 19 320,16 25 72,9 35-240,3 42-247,-5 49-898,-12 50-239,-20 40 8,-29 29 8,-39 13-64,-42 2 0,-46-7-9,-42-11-183,-41-19-528,-35-24 1080,8-54-3841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5.9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236 0 5329,'19'1'288,"26"4"336,20 9-608,15 13 24,5 17 48,-2 19 56,-13 20 417,-17 18 63,-26 19-24,-29 17-48,-30 16-552,-29 16-240,-30 18-448,-27 14-337,-26 9-623,-22 4 856,17-35-3681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6.4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8090,'23'8'568,"29"12"600,30 18-944,27 19 152,18 21 248,8 20 137,1 23 167,-7 24-136,-12 25-320,-15 27-160,-20 26-232,-19 21-8,-22 14-16,-22 9 0,-25 0-8,-25-4 0,-27-9-168,-27-12-112,-25-18-264,-25-21-200,-21-24-640,-22-28-385,-20-28 913,23-36-8458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6.9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819 0 8218,'9'11'552,"13"19"320,13 21-432,12 26-64,9 26-184,5 26-120,-1 25-16,-3 23-24,-8 19-8,-12 16 0,-14 10-8,-20 4-24,-22 1-96,-28-1-264,-27 0-8,-27-1-24,-28-1 48,-26-4 224,-20-10 32,-19-19-1256,-12-25 992,29-42-6970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5.6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3748 127 13915,'16'-11'464,"22"-12"-304,23-7-168,15 1-288,6 6 80,-8 12 560,-16 16 520,-24 19 609,-28 20 127,-35 28-216,-38 31-280,-43 36-479,-42 39-177,-43 42-192,-40 42-72,-42 41-96,-38 38-24,-33 28-192,-25 18-56,-15 5-168,-4-8-793,11-17 41,23-25-816,35-34 760,73-69-15300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7.34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909 2 4169,'17'-2'208,"22"3"96,19 6-200,9 14 256,-2 17 416,-11 23 377,-17 24 215,-23 25 192,-24 25-368,-25 25-375,-24 22-249,-25 20-632,-22 14-160,-22 9-88,-20 4-65,-16-4-279,-14-10-368,-9-17 552,27-41-8978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0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996 1 8322,'-19'8'392,"-21"13"328,-14 17-816,-12 21-8,-5 23 16,-6 22 88,-3 26 392,-4 24 200,-3 27 104,-3 29-8,1 29-335,5 26-201,13 24-280,17 18-56,25 8-33,30-3 9,38-16-184,36-27-120,38-38-184,33-42-96,28-47-896,21-47 1087,-23-39-6000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44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 0 8538,'-8'17'592,"-4"24"864,-2 28-872,3 29 217,10 27 55,16 23-176,22 19-104,24 13-256,26 6-128,25-3-216,26-11-128,25-20-64,23-24 8,20-33-16,17-35-96,13-36-720,7-35-961,3-37 1097,-40-10-8602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3:38.77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10298,'2'15'568,"11"21"152,17 22-127,23 22-137,29 21-112,32 18-176,34 15-112,35 4-544,33-3-160,31-13-193,28-20-383,22-30-1544,16-33 1775,-45-23-5248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2.78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13243,'1'4'696,"7"6"664,12 6-1320,16 6 8,19 4 0,18 2 88,18-1 288,15-1 113,16 1 127,15 1-24,16 3-208,18 4-112,18 3-160,19 1-80,19 0-80,17-2-8,16-6-240,14-8-176,13-12-376,10-14-201,3-19-535,-2-17-520,-12-16 1200,-54 1-11043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3.2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7 714 16251,'-3'-2'417,"0"-2"-137,3-4-240,11-1 80,13-1 104,20 0 208,20 0 120,22 1 168,24 0-8,26 0-128,24-1-104,27-2-199,27-5-57,26-4-112,24-8-40,21-6-48,16-8-24,11-6-16,8-4-96,-3-3-329,-6-2-247,-16 2-824,-22 1-568,-28 2-1609,-34 5 1952,-51 10-9513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3.6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1 464 10810,'0'1'1297,"5"2"2399,10-1-3280,18-1-207,21-1 23,24 0-8,26 1 192,26 0 136,26 2 280,26 3 48,25 2-128,23 2-104,23 3-271,18 0-129,18 0-144,13-3-48,9-3-40,3-6-8,0-7-8,-7-9 0,-9-10-56,-13-9-40,-16-10-184,-16-7-129,-20-7-383,-20-5-336,-24-3-920,-24-3-729,-29 1 1505,-38 11-11643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4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2979 578 7474,'-25'9'880,"-35"11"840,-36 12-1032,-33 8-568,-26 6-32,-22 3 488,-13 1 169,-7 0 167,-2-1 16,2 0-544,3 0-152,5 0-128,5 0-16,9-1 16,10-1 0,14-3-16,16-2-48,21-5-80,21-6-48,23-5-24,20-7 0,23-6 136,21-5 168,22-4 272,23-4 128,24-5 65,23-4-9,24-6 16,23-5 24,22-5 56,19-6 0,16-5-56,15-3-39,10-1-105,8-2-80,4-3-168,2-3-80,0-5-88,-3-4-8,-6-6-24,-5-5-16,-9-3-24,-7-4-8,-9-1-32,-11 0 0,-11 2-112,-12 3-96,-14 3-288,-14 5-176,-15 5-304,-16 7-129,-16 8-215,-17 8-104,-17 8-129,-17 7-63,-19 5-8,-19 5 207,-20 3 593,-18 5 328,-17 6 408,-12 5-248,-7 6-1448,-4 5-649,0 5 401,0 4 896,2 4 2400,0 1 968,1 2 377,0 1-265,1 2-615,1 2-257,0 2-464,0 2-128,-1 3 57,-1 2 79,-3 4-40,-3 2-152,-5 3-368,-9 3-128,-10 2-80,-14 2 25,-14 0-49,-14 0-56,-15-1-80,-11-3-56,-9-3-224,-6-4-280,-3-2-897,-4-5-479,-2-5-793,1-6-279,6-8 1687,36-8-10073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76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1035 15491,'8'3'1089,"16"1"687,20 0-1096,27-2-528,27-1-96,27-3-40,24-5 8,20-4 296,15-4 144,12-4 208,9-3 57,9-5-265,7-2-144,9-6-216,8-5-144,5-7-440,4-9-200,-1-10-377,-5-10-63,-8-10-160,-11-10-257,-15-8-839,-16-5-569,-21-1 1569,-39 18-8090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4.96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3028 1 15683,'-22'11'664,"-32"18"601,-31 18-1449,-29 19 88,-25 12 24,-19 9 48,-17 3 136,-14 0 16,-15-1-112,-16-2-272,-20-2-528,-20-4-241,-21-4-711,-20-5-433,-15-4 1273,46-14-9730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7.19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1 369 11146,'17'-4'528,"23"-7"353,23-6-809,20-4-64,16-4-56,10-4 0,5 0 16,2-2 8,-2-2-352,-4-1-201,-7-2-615,-10 0-576,-16 1 1040,-20 8-7114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23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1 741 14179,'12'-3'568,"22"-5"40,28-7-904,35-5-696,36-5-136,32-5 144,27-3 487,20-3 1010,15-3 303,12-5 176,9-6-160,11-8-440,12-8-400,13-8-960,12-7-704,8-5 807,-48 13-10625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49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3447 1 15771,'-34'7'432,"-44"8"-31,-43 7-1690,-36 5-583,-28 4 192,-23 0 615,-17-1 609,-14-3 824,-14-4 32,-12-4-184,-14-3-176,-9-3-152,-7-2-48,0-1-1400,7-1 1144,51-1-8602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5.8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12283,'11'6'616,"16"9"472,24 10-1072,25 9-64,24 8-144,20 4 8,17 3 144,10 1 168,8 0 288,7 0 56,7 1-16,7 1-104,8 0-392,6-3-248,4-5-440,2-6-104,-1-10 128,-4-10 168,-7-12 384,-9-11 56,-11-11-361,-11-11-383,-14-11-2112,-14-12 1759,-29 3-5352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25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1044 10 4769,'-8'-1'912,"-11"-2"985,-11 1-865,-8 0-40,-5 1 16,-5 2-16,-3 3-71,-2 5-49,-3 4-200,-3 8-88,-4 7-104,-4 11 0,-6 12-40,-3 14 73,-2 13 47,1 13-40,8 12-168,10 8-152,15 8-200,17 5-48,22 4-32,24-1 0,28-4-48,28-7-192,28-13-776,25-16-521,19-22-1087,12-24-1289,8-27 2328,-25-16-4800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60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1318 21 12139,'-13'-5'296,"-19"-2"80,-17 0-1336,-14 6 303,-12 7 185,-11 11 880,-7 10 633,-6 10 607,-4 9 80,-3 11-303,-2 12-305,2 12-448,3 13-152,10 11-256,13 11-112,20 9-336,22 10-144,27 6-384,30 2-152,32-3-641,35-10-535,32-19-1729,29-25 1993,-11-27-6746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6.9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1569 15 17708,'-20'-1'488,"-26"-4"248,-26-1-2344,-19 3-89,-13 8 153,-11 12 560,-9 13 856,-8 12 1064,-6 10 272,-1 11 281,2 10-193,10 11-584,15 14-264,21 13-520,23 13-288,28 12-184,28 8-136,31 5-409,33 2-15,33-5-832,31-11-801,25-21 1649,-10-29-8362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2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1322 47 18396,'-24'-7'680,"-33"-6"400,-27-2-1872,-22 4 216,-13 10-8,-8 15 344,-2 17 760,2 18 176,6 16 272,9 14-104,12 15-231,16 15-121,18 15-320,21 14-120,25 14-96,26 11-88,27 8-168,25 4-120,24-6-321,20-13-287,17-23-368,11-28-152,8-33-489,0-33-295,-2-34 1335,-24-16-10689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5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718 59 13715,'-21'-6'984,"-30"-7"1361,-21-4-2297,-14 2 8,-5 8-104,3 11 48,6 15 184,9 16 168,13 16 240,13 14 40,15 18 88,17 16-128,21 14-192,22 15-120,25 10-376,24 7-120,21 4-320,16-1-128,14-10-368,9-17-232,3-24-457,-2-30-447,-7-32 1216,-25-23-11251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7.81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312 0 17340,'-17'2'392,"-21"3"-184,-13 9-520,-3 14 168,3 17 0,9 19 56,11 18 184,11 16 80,12 16 40,14 16 16,17 14-56,17 10-72,22 8-56,25 3-72,24 2-272,21-4-288,19-9-1137,14-16-783,5-25 1304,-26-31-10771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12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100 0 12515,'-12'5'232,"-10"11"-280,-5 15-40,4 19 56,9 22 24,13 21 328,15 20 184,19 18 176,18 18 8,20 15-288,19 13-176,18 7-232,18 4-144,15-6-312,12-12-584,5-23-1817,1-28 1737,-28-34-8594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7.5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1522 23 7730,'-27'14'1128,"-37"23"920,-36 23-999,-28 19-913,-20 13-80,-12 7 352,-3 2 320,2-4 472,10-6 96,17-10-319,21-13-337,27-15-520,28-15-160,30-15 0,30-15 32,33-14 104,33-12 32,30-11-96,28-10-8,24-8-40,17-6 8,14-6 8,10-4 24,4-4 0,0-3 8,-3-5 0,-8-2-16,-14-1 8,-18 3-8,-26 7-8,-30 10 8,-34 14-56,-34 16-16,-38 19 32,-37 20 48,-37 23 216,-30 23 48,-28 21-24,-19 19-72,-16 14-424,-9 10-224,-5 7-200,0 1-72,7-3-857,12-10-1439,16-15 1799,35-23-9633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4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171 1 11034,'-14'8'1225,"-14"13"2263,-11 13-3576,1 17-384,7 18 176,13 20 48,16 17 160,17 16 320,17 13 72,18 11 80,18 8-8,19 7-176,19 3-64,19-1-528,16-5-496,12-14-1592,9-18 1351,-24-30-10169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8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51 1 10458,'-7'3'1136,"-7"10"2073,-3 15-3153,5 19-168,12 22 128,18 20 168,21 18 128,26 17 184,23 14 32,25 11-119,22 8-105,21 6-200,17 0-40,12-4-200,8-5-296,5-12-1001,1-13-687,0-18 1056,-34-27-10915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09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 0 13939,'-3'13'1064,"1"17"1641,12 21-2593,18 21 24,26 20-64,27 18-40,26 13-16,21 11 8,17 8 8,12 3 0,8-2 0,8-4-16,4-9-176,4-12-304,1-15-841,-1-15-711,-6-18 1016,-33-21-12267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46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496 13 9426,'-4'-2'800,"-5"-2"1577,-4-1-2585,-4 3 72,-3 8 112,-4 11 120,-5 13 544,-5 12 176,-6 14 96,-6 14-72,-5 17-368,-3 17-104,1 19-103,5 17-41,12 15-120,18 12-120,23 8-472,24 3-209,26-4-727,25-9-568,25-21 1159,-6-33-10689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19:59.76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1325 0 14275,'-9'6'-224,"-13"12"-888,-10 17 88,-13 19 471,-13 17 385,-14 15 849,-15 9 183,-15 6 40,-13 2-128,-7 4-536,-4 2-160,2 3-304,8 2-232,14 2-1008,16 2-1337,22 2 1593,22-18-7378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0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1705 59 9818,'-6'-5'616,"-9"-8"1257,-11-3-2241,-13-1 127,-13 9 594,-16 12 423,-15 17 488,-15 16 72,-14 16-87,-10 16-137,-8 16-416,-8 17-184,-3 18-312,-1 15-120,7 16-128,10 12-160,18 9-496,23 6-344,28 0-809,30-4-423,32-11 1248,15-33-11067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40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1719 11 14587,'-14'-4'240,"-22"-1"-648,-21 4-288,-17 10 208,-15 15 80,-15 16 992,-14 15 416,-11 16 400,-11 14 17,-8 15-497,-4 14-264,3 13-400,7 9-160,17 8-416,21 6-248,29 3-488,28 1-305,32-3-783,31-6-1969,31-13 2497,7-28-6362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0.7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690 1 17044,'-16'6'-312,"-20"13"-1361,-16 12-7,-14 14 608,-10 12 688,-6 10 1520,-2 9 256,3 10 72,6 9-247,14 10-681,18 10-256,26 14-368,28 12-136,35 12-360,36 13-281,34 8-767,31 3-496,27-1 1095,-17-31-10361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1.14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17036,'-1'3'456,"4"5"-88,9 9-424,17 9 48,19 12 16,22 10 32,20 11 112,18 10 280,15 12 152,16 13 168,16 11-32,23 13-248,26 11-143,29 10-201,29 7-56,28 5-88,23-2-40,19-7-64,16-12-72,12-17-177,7-19-183,3-23-936,-1-20-784,-7-23 1215,-65-15-14306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1.5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239 47 6849,'-16'-4'1385,"-16"-5"1231,-13-2-151,-3 0-721,4 2-480,11 7-647,13 8-105,20 12 16,21 14 96,26 12 128,28 12-16,33 9-80,34 6-47,38 4-65,36 3-72,36-1-152,33-2-56,30-1-112,27-5-72,24-5-136,20-7-120,14-9-280,7-11-176,-1-13-337,-10-12-111,-17-12-288,-24-9-240,-32-7-1665,-36-5 1929,-67 1-10883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8.06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2415 12827,'14'-6'344,"25"-9"-384,29-12-360,29-11-176,26-12 31,22-10 577,17-10 473,16-9 703,14-10 160,16-14-240,17-14-263,18-15-601,17-14-160,16-14-104,11-10 0,5-5 0,1-2-136,-7 0-408,-9 5-457,-18 6-1815,-19 7 1663,-51 32-10281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0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3 18252,'-3'-1'664,"1"0"232,7 0-848,16 5-80,22 5 88,27 9 224,28 9 136,29 10 209,29 12 39,30 10-56,31 10-64,32 9-128,33 6-24,33 1-48,29-3-40,26-8-64,23-10-48,17-12-96,11-12-32,3-13-40,-3-10-24,-10-12-88,-13-10-120,-20-12-376,-26-11-248,-31-9-712,-35-9-321,-45-6-887,-45-6-833,-57-4 2081,-52 9-10627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4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1 362 11883,'2'2'1104,"6"1"2080,16-1-3048,22-1-47,28-4 287,31-5 224,31-7 448,31-5 160,27-5 72,25-3-111,23-2-457,18 1-216,18 3-264,13 5-88,11 5-112,5 7-24,0 5-120,-5 3-112,-13 2-280,-19-2-192,-24-5-449,-29-6-207,-34-7-552,-37-9-537,-40-7 1425,-38 1-13291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79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616 762 14715,'-23'0'1032,"-29"-1"1617,-24 1-2745,-14 1-64,-5 2 400,6 4 312,12 1 304,18 1-8,21 2-247,22 1-121,24 2-96,27 1 16,25 1 48,24-2-32,23-5-64,19-5 32,18-9-40,14-9-64,12-9-56,9-8-64,6-6-56,3-6-40,-1-4-104,-2-2-80,-5-2-280,-5-2-160,-6-4-272,-6-1-144,-6-4-577,-8-2-471,-9-6-1233,-11-4-920,-11-4 2297,-27 11-7578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2.9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1128 1 12955,'-9'5'1088,"-12"9"1905,-15 10-3521,-13 11-361,-11 8-55,-10 7 136,-10 7 464,-8 4 248,-9 5 176,-10 6 0,-10 8-256,-11 8-568,-14 9 456,19-12-12091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3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1 292 13435,'13'0'944,"22"0"488,26 3-279,27 3-337,27 5-104,21 3 8,18 5 88,10 3 136,9 0-39,4 0-225,5-5-152,4-6-320,6-10-80,4-11-128,4-12-72,6-11-216,2-8-224,-1-7-720,-3-5-361,-9-1-767,-14 1-433,-19 3-888,-22 7 1897,-35 11-7314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60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3207 1 15499,'-32'8'680,"-44"10"585,-43 11-1313,-37 7-8,-28 3-8,-21-1 16,-17-2 96,-9-4 88,-7-3 32,-2-5-16,2-3-56,8-3-80,14-3-392,17-1-304,24-3-921,23-1-687,28-3-1441,25-1 1921,29-3-5554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3.8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0 158 8986,'37'5'1544,"47"4"1817,49 3-2113,45-1-200,36-2-487,28-4-153,19-5-160,13-5-32,4-4-56,1-4-40,-5-1-64,-5-1-24,-7-1-208,-7 0-224,-8-1-440,-8 0-241,-13-1-519,-14 0-200,-18 0-969,-20 0 1449,-41 3-6682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4.0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2057 0 12147,'-44'9'1320,"-62"11"1376,-57 13-2816,-44 10-1496,-30 8-56,-13 4 551,2 1 393,18-2 960,30-5 377,40-6-946,44-8-1311,50-9 752,36-9-7970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4.79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5985,'18'0'904,"29"1"961,29 1-233,32 2-215,27 4-265,27 4-256,24 4-24,25 3 40,23 5 9,25 3-41,22 4-528,25 3-32,22 4-48,23 3-40,22 3-32,23 2-80,18-1-64,16-4-304,12-5-248,5-8-744,-4-10-393,-12-12-1151,-18-12 1431,-81-5-9881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5.25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14003,'4'2'656,"11"2"344,20 1-816,26 3-160,32 1-8,33 0 232,35 0 193,35-2 367,32-1 136,33-3-48,30-1-128,30-2-256,28-2-104,29-2-183,25-1-73,19 0-104,16 1-16,6 1-32,2 3-8,-6 2-128,-14 3-161,-20 4-695,-25 2-520,-30 2-1377,-33 0-1512,-39-3 2505,-67-3-7338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9.17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767 2778 15627,'-1'2'1089,"4"1"559,9-4-920,16-7-520,18-10-120,21-13 360,21-13 200,20-16 449,19-14 143,19-13-128,18-13-144,17-10-368,15-11-167,16-9-225,14-8-48,11-6-72,9-4-8,3-2-32,1 1-16,-6 1 8,-6 3-8,-10 2-16,-12 3 8,-16 7-16,-21 10 0,-23 13-24,-26 15-16,-28 15-64,-28 17-16,-26 17-16,-23 16-24,-20 17-8,-17 14-40,-15 15-73,-14 15 17,-11 13 56,-10 10 56,-11 6 120,-8 5 24,-10 3 8,-8 3-8,-7 2-80,-6 3-32,-7 1-88,-9 1-8,-9 3 56,-11 3 40,-13 6 80,-13 7 24,-14 9 8,-12 9 0,-11 11 0,-10 11 16,-9 10 0,-6 10 0,-4 9 0,-1 6 0,3 2 16,4-1 16,9-5 16,12-9-24,15-14-144,19-17-112,23-21-144,25-24-8,28-26 104,30-25 96,30-24 160,29-23 48,31-23 16,30-20-16,31-19-48,29-17-16,29-16 16,24-14 8,22-11 8,19-9 56,14-9 48,10-8 0,9-5-24,5-5-32,3-4-1168,-1-3-577,-5 0-815,-5 3-185,-11 6 657,-11 9-161,-13 10 1537,-40 32-9770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5.70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26 17076,'0'-2'488,"3"-3"-80,5-2-520,11 1 8,14 1 48,18 5 304,21 6 200,26 7 288,28 7 48,32 6-152,33 6-144,36 3-199,34 2-33,33 2-96,29 1-24,23 0-88,19-2-48,11-3-136,5-6-88,-6-6-385,-10-7-359,-22-7-976,-27-9-633,-35-7 1345,-65-3-13003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13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14339,'7'1'1704,"11"0"3281,23-1-4872,31 0-145,38 2 16,38 4 24,38 4 200,33 4 168,28 3 312,27 2 80,25 2-104,26 1-136,27 0-320,23 0-112,21 0-96,19 1-48,11 1-112,5 2-56,-5 0-120,-14 1-64,-24-3-344,-33-1-416,-38-6-977,-42-4-679,-45-7 1463,-62-4-13914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5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341 1 8386,'-24'0'264,"-26"0"368,-16 1-40,-4 1 816,7 2 209,17 2 247,25 2 57,30 4-217,34 3-48,38 1-351,38 1-353,38-3-416,36-3-72,33-3-24,28-5-24,24-4-80,20-2-72,15-1-136,11 0-48,8 3-48,2 3-8,0 5-8,-4 4 0,-9 5-16,-11 3 0,-16 1-136,-19 0-56,-23-3-184,-25-3-144,-27-4-544,-29-4-408,-30-4-1249,-32-4-1304,-37-7 2281,-31-2-11059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6.9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1 19332,'-3'7'312,"1"9"176,11 8-1008,21 6 480,27 3 416,32-2 224,34-6 305,32-7 127,33-9-72,30-8-160,31-8-336,28-4-144,24 0-232,18 2-72,12 6-208,3 10-112,-6 12-216,-16 9-120,-27 11-32,-36 7-32,-43 5-304,-48 3-297,-50 1-1295,-50-3-1017,-55-7 1961,-28-12-10259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7.3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167 11 9418,'-12'-2'400,"-13"-1"1168,-9 0-1648,-2 0 288,6 3 625,9 5 311,12 6 400,16 7 137,17 10 79,18 10-200,23 8-455,25 9-193,30 8-280,31 7-104,35 7-152,31 5-128,27 3-144,24 3-32,15-3-40,9-3-24,3-7-248,-5-8-288,-12-12-928,-17-14-489,-23-17-1047,-27-19-929,-33-21 2312,-46-7-9753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7.7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771 120 14715,'-32'-5'-368,"-39"-7"-16,-27-6-1648,-16-2 703,1 0 1185,8 3 600,17 3 1545,19 5 287,21 5-479,21 5-401,21 8-512,21 8-152,20 9-16,20 10-15,18 10-233,16 8-88,17 6-112,13 7-8,12 4-32,9 5-24,5 4-32,5 3-64,0 1-40,2-1 8,2-2-16,3-4 0,6-4-64,8-5-24,7-6-240,6-10-128,4-13-488,3-16-280,-2-19-361,-5-21-327,-11-20-849,-16-17-1088,-23-13 2121,-34 5-8194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8.1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53 11 12715,'-6'-2'808,"-7"-1"992,-2 0-1552,2 0-16,7 4 224,10 4 169,14 6 583,14 5 224,15 5 8,17 4-159,15 5-505,14 4-184,14 6-240,15 6-88,15 5-136,12 3-56,11 2-56,9 0-8,4-1-8,5-6-24,2-5 0,3-9-40,3-9-248,1-8-200,-1-8-936,-4-8-593,-9-9-1559,-13-10 1815,-34-2-12858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8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 0 9426,'-4'1'328,"-3"2"976,2 1-1824,6 2 240,10 3 784,13 3 817,11 3 247,11 2 96,10 4-119,12 5-401,14 5-184,18 4-360,18 4-128,23 4-208,19 5-96,19 5-136,15 7-16,8 4-32,3 1-8,-1-1-272,-5-6-120,-10-8-368,-11-11-264,-12-11-424,-13-12-321,-16-13-823,-17-14 1367,-28-4-9553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9.1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1931 78 11995,'-25'-1'128,"-33"-3"1552,-27-3-3064,-19-1-209,-9-2 769,-3-1 360,3 2 816,8 2 384,11 3 312,15 4-71,15 5-513,19 5-168,18 6-48,19 7 120,22 8 360,22 8 120,24 9-23,25 8-185,24 9-360,23 7-128,21 4-112,20 2-16,16-3 8,15-7 0,12-11 64,8-12 24,5-13 8,1-11 0,-3-12-56,-7-8-56,-11-8-56,-14-4-88,-17-4-272,-20 0-40,-27-1-16,-29 0 160,-33 0 488,-36-2 112,-39-2 152,-39-2-64,-40-2-192,-35-1-48,-34 0-88,-27 2-16,-24 1-32,-20 1 0,-16 3 0,-12 1 0,-10 2-16,-6 2 0,-2 1-8,-1 0 0,5 1 8,9-3 8,15-3 0,20-4-32,24-6-144,27-5-96,29-7-408,27-7-393,25-8-1191,19-8-945,15-11 1689,18 9-7626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09.4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14787,'4'8'248,"8"13"-112,14 13-520,17 12 368,19 6 8,17 5 168,16 0 512,13-2 169,13-2 271,11-2-48,10 4-336,11 5-152,10 10-280,12 13-120,10 11-136,10 9-40,9 3-88,6 0-232,2-7-664,-2-11-488,-8-16-1329,-15-17-432,-20-21 1705,-39-17-8474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39.50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59 2625 16083,'-8'5'-112,"-6"7"-1440,-2 5-224,2 2 471,7-1 745,9-3 1873,9-6 407,10-6 240,9-10-215,12-11-585,13-13-232,14-11-328,17-11-16,16-10 57,16-6 23,18-5-32,15-5-104,17-4-184,15-4-96,11-6-128,9-4-32,3-3 24,0-3 32,-3-3 16,-7-4 0,-7-5-64,-10-3-40,-8-3-32,-10-1-16,-7-2-64,-9 0-56,-9 2-256,-10 7-176,-11 7-544,-12 9-288,-14 10-449,-14 9-255,-18 10-1225,-18 12 1881,-14 15-11211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1.6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2699 2188 20780,'-29'-7'449,"-37"-11"-529,-31-13-641,-20-13-119,-9-8 16,-3-5 464,4-2 432,5 1 600,8 4 88,9 3 0,11 5-119,14 6-337,14 4-160,15 6-272,15 4-96,12 5 40,12 4 48,11 4 128,11 6 48,13 7 48,14 9 16,16 12-24,16 13-24,15 15-48,15 14-24,13 10 0,14 10 8,10 5 16,8 3 16,6-1 8,5-5-8,4-5-8,3-7 0,2-8-16,1-7-8,-2-10-168,-7-11-64,-14-9-57,-19-11 17,-25-8 216,-25-5 184,-29-5 96,-27-3-16,-28-5-135,-27-5-146,-28-7-71,-26-7 8,-25-9 88,-21-8 32,-22-8 32,-17-6 16,-15-6-8,-8-4 16,-5-3 112,1-2 16,7-2 25,9 1-17,14 0-88,14 2-16,17 5-24,16 7 16,19 8 32,20 11-8,23 11-120,22 9-80,24 10-16,24 10 16,29 12 128,30 12 32,31 15-16,30 16-24,28 17-8,22 14-8,21 12 0,14 8 8,9 4 8,5 1-8,0-4 0,-5-7-16,-11-13-24,-15-14-16,-17-17-80,-21-15-49,-25-16 9,-26-12 16,-30-14 168,-28-11 56,-32-15 0,-30-17-16,-33-20-96,-34-20 0,-34-15 64,-30-11 56,-24-4 80,-20 0 48,-11 4 81,-6 7-1,1 8-64,4 11-64,8 12-144,8 11-24,10 12-56,9 9-8,8 11-24,9 9 0,9 7 56,12 7 8,15 5 24,18 3-40,21 0-112,19 0-89,19-1-103,15-1 24,15-2 72,11-1 80,12 0 144,11 2 16,13 7 32,14 8 16,16 14-16,18 16-8,17 21-24,18 21 0,16 21 16,15 17 8,12 10 16,10 4 16,8-4 0,3-9 16,3-13 64,1-16 16,-1-19 16,-3-20-8,-6-20-96,-11-16-48,-15-16-40,-19-11 8,-26-9 88,-27-7 128,-31-7 56,-31-6-40,-36-8-128,-35-10-104,-36-5-56,-32-6 24,-30-1 72,-24 2 8,-21 2 32,-17 4 24,-11 4 16,-8 3 8,-2 1 0,2-2-16,6-2-32,10-3 24,14-3 16,18 1 8,24 2 41,24 5 15,29 8-72,28 8-64,27 9-152,24 10-49,25 10 89,25 12 72,29 12 128,29 14 0,32 13-39,31 14-41,27 10-8,21 10-16,14 5-1,6 1 1,-1-3 8,-8-7 8,-14-10 16,-19-9 1,-21-10 7,-24-9 0,-26-10-64,-26-9 32,-27-7-33,-27-7-79,-30-9-56,-31-10-80,-30-10 32,-31-12 72,-26-8 168,-23-7 88,-15-4 160,-8-1 104,2 0 81,11 3-57,17 6-280,20 8-192,23 10-176,23 8-8,22 10 63,22 10 97,20 10 88,22 11 48,24 14 80,26 10 9,29 11-49,29 7-40,25 5-32,23 1 0,14-3 0,6-5-8,-4-10 8,-12-9 16,-21-12 104,-26-10 16,-31-9 8,-30-4 40,-27-5-168,-27-5-128,-29-6-224,-31-6-57,-35-7 105,-34-6 144,-33-5 256,-24-3 64,-18 0 57,-7-1 31,6 3 48,18 2-8,27 4-232,34 5-96,36 6-264,32 6-40,31 5 152,28 6 56,25 8 136,25 9 8,23 9-32,21 10-24,22 10-24,18 9-25,15 6-103,8 6-24,0-1 16,-8-3 8,-18-10 152,-23-12 40,-29-11 144,-29-10-8,-32-10-56,-33-9-32,-34-9-144,-35-9-8,-35-9 32,-33-10 16,-35-11 40,-31-9-8,-30-10-8,-25-10 0,-17-6 24,-10-7 8,2-5 8,13-4-16,25-3-128,33-5-280,40-5-936,40-8-456,38-8-369,34-8 273,26-6 871,18-1-287,8 0-456,4 5-481,0 7 793,1 26-3273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1.93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9866,'15'20'488,"24"27"464,30 24-600,31 16-119,31 9-41,28 1-240,22-3-32,16-1 0,11-2 32,2 1 56,2 0 24,-2 3 8,-5 1-8,-3 1-24,-3-1-529,-5-6-2135,-5-9 1768,-34-18-6994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2.38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1786 793 14299,'-35'-7'480,"-46"-16"976,-41-16-2432,-29-16-840,-16-13 728,-3-5 680,2-4 440,8 3 928,13 4 176,14 5-112,16 6-200,18 7-480,16 8-167,19 7-121,17 10-56,18 10-16,17 11 16,16 15 40,18 15 64,14 17 152,14 16 40,13 16 48,11 16 24,12 16-56,12 16-32,12 13-48,11 10-8,13 8-56,10 5-24,9 3-56,6-2-24,4-4-16,0-8 8,1-9 0,0-11 0,2-15-24,1-15-136,-2-20-368,-6-20-384,-13-19-792,-18-18-369,-23-18-647,-29-15-241,-32-14 1625,-23-3-6426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2.78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3310 2551 3737,'-23'-12'224,"-32"-17"-160,-35-15-352,-33-14 40,-29-8 232,-25-5 736,-19-2 384,-14 0 833,-9-1 119,-2-2-16,3-4-303,6-8-1153,9-9-528,10-13-576,12-12-80,12-11 320,15-6 280,19-5 296,19 0 32,22 3-160,21 4-64,22 10-160,20 11-48,18 12-16,14 14 24,12 17 248,8 15 72,3 17 160,3 16 80,2 19 64,0 19 80,5 22 0,4 24-88,8 30-215,13 30-113,15 32-144,16 29-24,17 21-16,15 12 8,13 4 0,8-5 8,8-10 0,5-15-8,5-16-8,4-20-16,6-21-408,5-22-337,2-24-991,-1-26-1025,-8-26 1537,-33-20-8842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16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284 216 12755,'-16'-9'752,"-20"-13"1576,-12-11-2640,-5-6 16,6 1 272,8 4 8,13 9 176,11 10 208,11 15 377,13 16 175,16 22 152,18 23-160,20 25-392,22 24-192,22 23-232,19 19-56,16 13-16,12 7-16,7-1-8,3-6-24,0-15-56,-5-19-232,-7-24-568,-11-25-320,-12-26-1073,-15-24-543,-18-23 1591,-24-13-10345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4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63 15691,'-1'-8'304,"0"-8"-384,6-4-136,8 5 104,10 11 48,11 19 240,8 21 232,9 24 353,7 24 111,7 26-40,9 25-168,12 26-360,14 21-128,16 14-136,16 8-24,12 0-40,11-8-88,6-15-432,1-20-312,-4-23-872,-9-27-585,-14-30 1273,-29-27-12115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3.8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39 0 12739,'-6'4'680,"-6"6"1024,-1 15-1848,6 17 104,10 20 208,13 22 152,13 20 288,14 19 33,12 17-89,14 18-80,14 15-272,18 14-88,17 9-72,18 3-48,13-5-168,9-12-96,4-18-440,-2-23-465,-9-26-2511,-12-29 2271,-29-29-9185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1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40 1 17260,'-5'-1'440,"-7"1"144,0 8-872,4 13 152,6 18 168,8 21 168,11 21 320,10 19 112,13 20 40,15 17-80,14 17-288,15 13-128,12 10-144,9 2-48,4-6-152,2-9-64,-5-17-256,-5-19-168,-11-21-472,-14-23-432,-15-24-825,-19-24-1016,-20-26 1905,-14-15-7994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44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 0 13779,'-2'0'1296,"-1"5"3105,3 11-4689,6 19-40,12 24 304,12 25 24,11 24 88,9 22 72,10 19 80,9 16 56,13 12 40,15 7-56,17 2-152,16-3-120,14-8-464,10-13-344,3-17-1072,0-19-1097,-9-24 1649,-30-29-11635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4.7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17 0 15419,'-5'0'608,"-2"5"633,2 9-1417,10 17 0,14 23 152,17 24 96,15 24 104,16 24 168,12 20 40,14 17 0,13 15-32,14 9-128,15 4-56,15-2-264,14-5-304,7-12-744,2-16-673,-5-23 969,-33-35-13843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1.36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3302 306 920,'0'-1'-152,"-1"-1"-16,2-1-88,3-1 328,3-2 480,3-2 648,4-1 201,5-2-145,3-2-256,3-1-600,1-1-224,2-2-160,2-1 0,2-1 112,1-1 88,1 1 41,0 0 23,0 2 8,-1 0-16,-3 2 96,-4 1 88,-5 2 192,-6 1 48,-7 3 216,-5 2 73,-7 2-105,-6 1-32,-9 2-200,-7 4-104,-10 3 16,-11 4 48,-12 5 209,-13 5 111,-16 6 136,-17 7 24,-21 11-104,-22 12-79,-25 14-201,-23 15-64,-20 15-224,-15 16-112,-8 12-168,-4 10-64,-1 6-32,4 4-8,8 1-16,10-1 8,17-4-360,22-8-408,27-12-1280,32-15-969,35-19 1553,33-26-15220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05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 1 17204,'-3'4'384,"-3"8"352,5 15-1224,7 19 384,12 22 112,11 23 96,11 22 232,12 16 104,10 13 240,9 9-8,11 4-192,13 5-104,15 2-312,17 0-200,17-1-512,14-2-248,13-12-744,7-15-417,0-26-1551,-4-30 1959,-33-27-8609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3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12731,'-1'3'1072,"4"8"2513,7 11-3761,17 15-192,20 19 520,25 19 72,23 18 96,20 17 208,17 15 40,13 14 80,11 11-64,11 8-216,10 6-96,8 3-144,5-2-48,2-4-336,0-9-336,-5-13-928,-6-14-761,-11-20 1209,-34-28-13923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5.74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27 0 16283,'-8'5'145,"-3"12"-450,3 15-135,11 16 440,15 13 128,16 12 593,13 8 287,13 5 352,12 4-72,14 3-528,15 2-263,17 4-337,16 4-80,13 0-88,9-4-80,4-8-216,0-11-153,-6-15-543,-10-13-376,-12-14-865,-15-14-975,-17-14 1815,-27-8-10193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07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92 1 19028,'-12'2'312,"-10"4"-816,-5 8-712,6 11 352,12 12 199,18 13 1018,19 10 399,21 8 320,23 7-56,23 11-280,26 10-248,28 11-352,28 9-64,27 4-56,22 3-8,17-1-16,14-1 0,10-5-32,6-5-72,8-9-224,4-9-40,5-9 16,1-9 96,-5-5-224,-7-6-400,-15-3-1433,-20-5 1233,-52-12-13363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5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11 26 17364,'-6'-1'-280,"1"-2"-633,11-2-223,22-1 560,27 0 488,30 1 640,30 5 312,27 6 417,25 8 15,27 10-344,25 10-248,27 12-392,29 10-112,28 11-160,29 10-24,28 5-16,25 3 0,22-3 16,16-6 8,11-8-16,9-11-8,1-9-64,-3-10-144,-11-11-304,-15-10-112,-22-8-208,-26-8-80,-33-6-144,-38-4-137,-46-4-415,-48-2-529,-57-3 1273,-53 1-9762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6.8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82 35 10946,'-12'-1'120,"-12"-3"1089,-3-2-1978,9-1 417,19 0 1105,27 1 383,33 3 320,36 4-64,38 5-367,38 4-209,40 5-376,36 3-88,37 1-80,33 1-8,30 0-16,27-1-56,23-2-96,21 0-56,17-3-176,12-1-136,7-3-184,-2-3-72,-10-3-64,-17-3-120,-26-4-1017,-28-2-1415,-39-5 1751,-75 1-9281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8.46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0 301 12843,'20'-1'376,"32"-4"56,45-7-632,47-9 88,44-8 8,38-6 136,32-1 576,24 1 240,20 5 392,17 5-15,18 7-385,18 6-256,22 4-400,25 3-128,27 1-416,28 0-304,25 1-881,22-2-903,11-1 1352,-81 0-11643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8.93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7098,'22'0'536,"33"0"1384,39 0-2280,43 0 48,43 1 720,37 1 480,34 2 544,29 2 137,25 2-345,21 0-344,23 2-544,19 2-168,23 3-192,21 4-168,19 5-400,17 4-296,13 4-968,5 0-569,-4-2 1321,-79-5-7602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19.41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0 336 7170,'26'-5'664,"45"-7"784,51-8-1160,55-4-256,49-3 0,45 0 0,36 1 16,28 2 416,20 2 224,14 3 289,11 1 55,9 1-384,4 2-232,4 2-608,-1 3-488,-5 1-857,-10 2-239,-18 1-224,-22 0 127,-30 0 681,-30 0 256,-35 1 536,-34 1 80,-37 0 280,-47 0-2953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02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2960 572 6625,'-35'-4'849,"-49"-4"999,-50-4-1392,-43-2-304,-34 0-120,-24 3 8,-14 1 0,-9 2 0,-1 1-8,5 1 128,14-1 312,20 1 32,29 0 9,33 1-121,37 2-424,38-1-80,39 0 0,37-1-8,37-2 144,34-4 32,30-4-8,27-3-8,23-3-16,20-3 24,12-1 128,7-1 8,-2 0 16,-7 0 32,-14 3 96,-17 2 64,-20 4 104,-21 4-32,-23 2-64,-21 2-48,-21 3-104,-22 1-32,-20-1-168,-18-1-40,-16 0 24,-9-2 56,-2 2-24,-1 2-104,4 2-216,4 2-96,4 3 0,7 0 8,9 1 120,8 0-32,12-1-88,13 1 0,15-2-192,17-1 32,18-2 120,16-3 88,14-2 263,12-2 74,5-2 79,0-1 8,-8 0-80,-12 0-136,-19 1-249,-19 3 33,-25 1 152,-26 2 120,-25 2 176,-26 3-24,-22 4-112,-15 3-56,-11 4-256,-2 2-120,2-1-384,7-1-192,11-3-512,13-5-521,16-6 1153,17-2-3489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1.71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4295 0 7122,'5'4'800,"4"3"1592,0 6-2504,-2 4 216,-6 6 456,-9 3 897,-13 2 415,-15 1 321,-14 0-113,-14-2-648,-11-1-344,-8 0-519,-7 1-193,-5 1-128,-3 2 16,-5 1 56,-1 1 32,-5 2 40,-2 3-16,-7 4-32,-7 6-24,-10 8-96,-12 7-40,-12 10-72,-15 10-8,-14 13 64,-13 16 24,-13 18 73,-10 16-9,-4 15-72,1 11-48,10 8-168,15 3-168,20-1-233,23-5-183,24-10-896,26-16-744,28-19 1223,27-32-19259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25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428 1 2553,'3'1'688,"1"-1"440,-3 2-312,-8 0-608,-10 2-120,-12-1 272,-11 2 240,-7-1 121,-6 1-81,-2 2-472,0 0-360,5 1-985,8 0-311,14 1-40,16-1 263,20-2 1113,22-1 296,25-4-512,24-5 408,-2-1-2024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0.48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3468 0 3465,'-16'0'-192,"-27"1"728,-32 2-904,-35 5 288,-31 8 920,-29 9 240,-23 8 64,-19 11-95,-15 10-353,-10 8-224,-8 9-360,-2 3-328,1-1-904,6-6-289,10-11-135,14-13 272,20-12 880,22-13 288,30-10 136,39-6-2761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1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454 457 5689,'23'-7'840,"33"-10"905,38-9-857,34-8-488,31-4-104,26-2-168,20-2-88,10 0-32,5 0 8,-6 2 136,-11 2 88,-19 5 64,-22 6-40,-29 8-312,-31 8-176,-37 11-176,-39 10 16,-42 12 360,-41 12 176,-43 13 320,-35 12 88,-34 15-128,-26 15-111,-21 15-281,-15 10-128,-11 4-121,-3-1 1,3-10 88,9-14 80,20-15 200,26-17 40,37-17-288,40-15-304,45-13-400,44-14-144,44-12 152,43-12 256,40-12 296,35-9 128,31-9 104,22-5 16,14-3 0,4 0 8,-8 4 296,-15 5 176,-26 9 320,-31 8 168,-36 11-40,-35 10-167,-37 13-361,-37 13-200,-38 16-280,-38 14-16,-39 14 80,-33 11 120,-29 9 144,-20 6 8,-8 2-72,2-1-216,16-5-528,26-8-272,34-13-425,39-15 89,45-17 528,43-19 256,45-19 520,41-20 88,39-16-24,32-12 8,27-8 0,19-4-16,11-4-32,5-2-24,-3 0-72,-10 0-72,-16-2-800,-21-2-1096,-27 1 1087,-37 15-6120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46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21 16 9290,'-5'-2'-1088,"-3"-4"424,0-1-6874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1.6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0 6705,'6'0'1441,"10"2"1431,17 4-1383,19 4-385,25 5-544,26 6-208,30 3-264,30 3-48,29 1-40,28-1-16,25 0-8,21-2-16,19 0 0,15 0-24,14-2-184,9-2-200,8-3-592,4-3-369,0-4-1583,-4-4 1696,-59-5-5738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2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1057 0 8802,'-4'4'728,"-10"8"808,-12 9-1744,-14 14-552,-15 12 32,-16 14 192,-16 12 480,-13 11 728,-11 9 96,-4 11-64,-1 11-192,10 11-584,14 11-288,24 10-344,26 7 8,33 3 216,31-2 184,37-7 64,35-14-248,35-19 248,-5-30-7650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5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1349 63 12675,'-18'-7'200,"-27"-5"48,-25-4-800,-22 1 208,-16 5 72,-11 8 104,-6 9 288,-2 9 392,1 11 40,5 13-48,7 13-136,11 17-272,18 17-72,23 16-136,28 10-40,34 9-88,35 5-96,33 0-216,29-3-232,26-10-753,20-15-295,16-19-969,12-22 1385,-23-20-2785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2.82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1335 1 13427,'-24'0'16,"-33"2"-216,-30 6-1296,-23 10-161,-14 12 105,-7 14 376,-3 15 695,1 14 978,4 14 215,9 10 48,14 7-216,21 5-480,25 2-248,28 1-624,29-3-777,30-5 937,11-21-5585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26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3025,'4'5'352,"6"10"552,12 10-408,15 10 88,20 10 0,19 5-112,19 3-264,16-2-72,12-7 80,7-8 17,5-12-1,1-12-24,-4-10-360,-6-10-80,-7-6-73,-10-5 9,-14-2 200,-17 1 80,-19 1 144,-20 4-232,-21 3-1040,-22 2-512,-24 3 672,-7 2-1809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69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1223 444 2401,'-22'-2'408,"-31"-2"288,-29-2-528,-21-2-600,-15 0 24,-7 1 328,0 1 320,5 2 752,9 2 136,12 4-152,13 2-200,15 3-551,17 1-257,18-1-65,18 0 73,20-2 48,17-3 81,15-5-89,12-5-40,9-6-169,6-8-63,3-7-224,0-5-280,-2-6-200,-5-4 48,-7-2 280,-9 0 400,-10 2 800,-9 6 248,-9 7 256,-7 9-80,-6 8-448,-5 10-216,-4 12-143,-5 11 79,-4 13 208,-1 10 80,0 10 112,3 11 40,6 9-96,7 7-88,11 6-232,14 2-128,15 0-96,16-5-32,18-8-24,16-12-56,14-15-40,11-17-8,4-18-96,1-16-128,-4-15-448,-7-13-472,-10-10 648,-22 1-7538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33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2379 1 10138,'-1'3'64,"-1"3"-400,-5 5-496,-7 5 1152,-11 4 544,-12 3 1321,-12 1 311,-13 2-127,-10-1-337,-10 3-760,-10 2-287,-10 5-497,-10 7-104,-13 11 48,-12 11 56,-12 13 152,-10 15 8,-6 14-136,-2 15-96,4 15-231,9 13-89,16 8-160,19 3-113,21-3-359,24-7-192,25-13-496,25-18-464,26-23-1313,27-25-1560,25-31 2521,4-24-9787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3.97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338 1 7426,'-13'1'280,"-18"3"752,-15 4-1600,-9 4-48,0 5-73,3 4 121,10 2 520,13 5 176,14 3 376,17 6 1,17 4-289,18 6-88,17 4-104,17 3-24,18 1-40,14 1-16,11-3-40,7-4-112,1-8 0,0-9 7,-7-12-231,-9-11-272,-14-11 408,-22-5-5217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4.6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 1 4617,'-2'4'240,"4"8"312,6 10-688,14 11 48,16 8 40,19 8 56,19 7 128,17 5 376,18 4 144,15 5 57,15 3-73,15 4-288,14 2 0,18 0 280,17 2 56,21-1-8,20-2-120,24-2-328,22-2 64,23-5-23,20-5-1,18-7-32,15-8-136,12-7-56,5-5-24,3-5-8,0-5 8,-4-5-24,-5-5-104,-8-5-176,-9-6 0,-17-6-17,-19-5-63,-25-4-320,-30-3-264,-36-1-120,-38 0 160,-45 0 608,-46 2 408,-53-1 448,-56-1 160,-58 1 288,-59-1-8,-59 2-168,-53 3-151,-53 4-353,-45 6-128,-44 6-72,-36 7-8,-32 6-8,-24 7-24,-18 5-128,-12 5-136,-2 2-264,3 1-56,14 1-49,22 0-79,29 1-400,34 0-304,40 1-1361,43-2 1457,74-9-3449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4.82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9026,'39'2'736,"56"6"536,55 6-728,52 7-359,41 9-97,31 8-72,21 4-24,14 3-72,9-2-33,7-5-23,6-6-16,7-7-144,7-5-120,6-6-368,3-1-192,-1-1-424,-5 3-329,-11 3 993,-63-2-4305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05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7876 39 6425,'-37'-4'945,"-59"-4"959,-66-3-1224,-63 1-832,-55 5-72,-48 7 32,-39 8 56,-33 9 328,-27 8 208,-24 7 144,-19 5 0,-14 4-240,-11 1-264,-5-2-616,-3-3-440,3-6-696,8-8 55,18-7 545,26-8 432,35-9 680,89-4-4521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317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15403,'35'5'504,"55"8"-48,63 8-456,65 9-560,59 6-256,52 6-216,42 3 72,29 0 512,18-1 264,12-3 528,7-5 96,6-5 0,8-4-24,10-6-608,9-4-496,8-3-1321,6-1-983,-1 0 1535,-82-2-5208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38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0 424,'14'1'-96,"6"0"184,0 0-504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48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3176 77 2841,'-39'0'512,"-60"-2"464,-66-2-376,-66-2-376,-56-2-40,-49 0-48,-38-1-32,-30 0-80,-21 0-64,-16-2 24,67 1-5529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5.74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0 272 6481,'61'-6'721,"81"-10"1391,91-9-2656,81-8-504,73-4-1145,56-1 73,41 4 1128,25 5 936,14 7 1704,4 6 120,2 7-704,-3 4-759,-5 3-313,-91 3-7130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00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4780 28 3473,'-11'0'-128,"-21"0"168,-32-1-456,-36-2 96,-40-1 584,-38-2 304,-36 0 320,-32 0 64,-27 5-152,-23 5-168,-20 6-784,-14 7-360,-9 5-176,-3 5 0,3 1 296,12 0 208,17 1 88,24-2 16,32-3-520,35-2 456,56-6-3073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14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69 2985,'20'-2'1008,"31"-2"776,43-4-792,44-1-359,48-2-217,44 0 64,40 2 208,33 2 40,26 2-152,20 3-136,13 1-256,9 2-152,4 1-560,1 0-360,-3 0-1160,-7-2 1063,-65 1-5512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5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1791 0 13795,'-23'25'72,"-31"37"-1096,-26 43-241,-21 41 57,-13 36-168,-11 31 656,-8 23 184,-9 17 368,-10 14 160,-12 11-657,-10 9-55,-8 9-696,-6 6 536,29-47-3001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67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2979 0 15195,'-15'3'1377,"-23"2"1479,-23 5-1872,-20 6-584,-16 7-135,-14 10-193,-13 9 72,-13 10 160,-11 10 80,-13 12 64,-12 13 24,-14 15 64,-13 13 80,-7 14 88,-2 10-24,7 10-271,14 4-249,21 2-489,23-4-255,26-5-568,27-10-304,26-14-657,25-16-567,26-24 1520,15-24-15372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32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2508 0 12603,'-38'3'-240,"-56"2"-721,-59 3-295,-56 2 376,-44 2 592,-32 1 688,-21 0 24,-7-1-320,2-1-640,10-1 256,57-3-8810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5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0 142 5441,'42'-1'576,"59"0"977,60-2-1729,55-3-305,47-3-495,34-2-120,25-3-72,15-3 160,7-1 463,1 0 161,-4 1 280,-6 4 72,-13 5 32,-61 2-1600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6.74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2804 3 9026,'-28'-1'384,"-43"-1"-632,-47 3-1704,-46 3-121,-42 4 793,-34 5 2176,-26 2 616,-18 2-31,-10-2-329,-5-1-688,1-4-584,4-3 16,52-2-9034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0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19 8610,'28'1'944,"39"-1"464,43-3-2968,43-1-1601,37-2 225,28 1 2440,17 3 1368,7 5 1712,-4 4 33,-9 4-1361,-11 3-688,-13 0-960,-11-1-312,-11-1-488,-9-1-200,-10-3-305,-10-1-103,-14-2 1000,-29-2-1929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23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4774 39 2889,'-22'-3'472,"-35"-1"496,-36-3-152,-37 0-288,-32 0-136,-28 1-264,-26 2-16,-21 3 200,-18 3 72,-16 4 25,-11 2-33,-9 2-88,-8 4 104,-3 2 224,0 3 8,9 2-216,15-1-416,22-1-976,25-1-456,31-4-761,31-4-103,31-5 1279,39-3-1127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4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11602,'34'3'273,"48"3"223,47 3-1761,40 2-343,29 0 40,15 0 303,2-2 889,-11-1 424,-22-3 272,-27-1-72,-31-2-1152,-33-1 632,-30-1-5457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56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1565 63 1632,'-50'-3'536,"-71"-4"401,-70-4-345,-63-1-824,-50 0-584,-38 2 471,39 2-1959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80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17 2977,'26'-1'904,"39"-2"776,43 0-544,41 0-880,36 0-560,28 1-1184,23 1 840,-29 1-3865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7.9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383 15 12347,'-63'-2'-1985,"-87"-3"2177,-20-2-10746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27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10338,'40'5'688,"62"11"529,72 12-1273,69 12-937,59 11-687,46 7 848,-37-6-7850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2.99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1848 16 21485,'-3'-1'400,"-5"-2"-1929,-5-1-1191,-5 0-225,-9 1 249,-12 5 2576,-16 6 1464,-17 9 1296,-17 9-55,-14 11-929,-12 10-471,-8 12-801,-6 11-232,-5 12-152,-3 10 0,-2 10-56,3 9-40,7 6-328,13 3-273,17-4-799,20-9-432,26-14-1257,28-17 1649,18-21-10867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48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419 119 13923,'-71'-20'-1072,"-93"-27"1288,-19-4-13283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8.72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2769,'2'10'936,"6"14"856,9 15-207,14 15-41,20 16-344,24 16-256,27 20-552,30 22-280,27 20-792,25 18-592,21 10 664,-23-24-8106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 0 2369,'-13'3'112,"-4"1"-2593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.12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4569,'5'15'472,"14"25"368,18 26-360,23 24-304,24 22-64,30 15-56,27 12-8,30 8-192,27 5-328,24 1-840,18-2 736,-32-27-3673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29.53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6841,'29'21'32,"42"31"-208,45 30 16,41 23 168,35 17 32,29 10 112,22 4 40,17-1 1,11-5-33,9-9-681,5-10-591,2-14 608,-47-24-4641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0.01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6889,'17'12'857,"25"15"1295,29 17-1640,32 17-360,31 17-120,29 16-616,22 12-168,20 11-40,13 8 104,10 6 600,8 4 256,6 4 184,7 1-120,9 1-144,8-1-136,7-2-1120,6-4-441,4-7 793,-46-26-4073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0.5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137 84 8754,'-14'-6'224,"-11"-7"-128,-8-5-288,1 1-264,9 2 40,13 4 408,19 7 248,21 10 600,24 9 88,25 13-192,26 11-152,29 13-344,29 12-112,26 9-200,23 8-40,19 4 24,12 3 16,10-2 96,7 0 40,6-4-24,5-3-16,5-4-24,3-5-32,3-5-352,1-6-40,-3-5 16,-5-4 24,-8-4 352,-11-3-144,-14-1-920,-17-4-889,-20-2 1001,-45-8-4617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05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 1 6825,'15'5'769,"23"6"1391,29 7-2064,30 6-64,31 6-24,29 5 8,28 5 16,23 3-8,21 1 64,18 0 16,17-1 24,14-2-8,15-1-48,12-1-24,11-1-56,9 0-32,6 1-216,3 2-136,1 4-216,-3 4-8,-6 4 80,-10 4-120,-13 0-505,-16-1-495,-22-3 824,-55-12-2929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282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3043 726 14363,'-45'-6'-88,"-62"-10"-592,-61-11-680,-49-11-129,-37-9 233,-24-7 248,-14-9 40,-7-7 191,0-7 145,4-4-80,8-5-448,10-1 672,52 13-3257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53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 8378,'16'8'208,"25"14"-40,35 15-464,36 14-120,35 14-288,32 13 23,26 13 193,19 13 200,14 14-312,8 13 448,-37-15-4977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3.2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1358 0 20460,'-10'3'360,"-15"2"-1408,-11 4-736,-11 4-137,-7 3 353,-8 5 1656,-7 5 832,-8 4 585,-10 5-97,-6 6-480,-5 7-280,-2 8-504,1 9-176,4 8-184,5 6-128,7 5-472,9 3-312,12-1-961,15-3-503,15-7 1416,15-16-10571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1.93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204 60 4457,'-20'-5'-160,"-24"-6"-136,-12-3-368,4 1 288,20 2 136,33 5-24,42 9 272,46 9 16,47 15 208,44 15 208,41 18 168,38 21-8,32 21-248,25 22-200,21 19-176,13 14-16,6 9-336,4 3-488,0-3 504,-62-29-2849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3.43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378 0 9818,'-7'5'408,"-3"7"248,-8 10-568,-7 10 32,-7 9 72,-4 8 321,-4 9 183,-2 13 232,-1 14-56,0 18-344,5 19-200,9 15-288,14 10-48,20 6-224,21 1-192,25-6-496,25-12-408,24-18-1377,19-25 1529,-9-28-7218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3.72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882 0 15667,'-16'5'360,"-17"9"-312,-14 11-112,-10 16-16,-6 15-24,-3 17 32,-3 18 16,-4 18 56,-4 16 24,-4 15 8,-1 13 0,5 9-24,9 4-16,19 0-80,25-5-320,31-12-1240,32-14-1689,33-21 1785,5-29-7202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025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969 0 11346,'-23'5'545,"-26"5"519,-22 5-784,-13 6 32,-4 4-24,1 4-144,3 3-48,5 5-40,3 5-8,4 8 32,4 10 48,5 11 24,9 12-16,13 14-72,16 12-64,21 13-240,25 8-256,29 5-904,29 0-769,26-8 1145,-5-26-8386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31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661 1 9474,'-15'1'864,"-21"5"1753,-15 4-2753,-13 6 56,-5 9 0,-1 9 0,2 12 32,4 12 24,5 15 48,5 15 32,8 14 0,10 12 8,13 8-32,18 4-24,22 0-56,25-2-232,28-8-681,26-12-479,23-17 664,-9-25-8466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59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606 1 11731,'-17'2'304,"-21"6"-240,-18 8-368,-9 9-353,-5 10-127,2 10 64,2 12 192,5 11 472,5 11 176,8 10 72,11 11-24,16 9-112,19 7-64,22 1-136,24 0-48,24-6-544,23-9-608,22-14 775,-10-22-6024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4.90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60 1 10426,'-11'16'304,"-7"24"-64,-2 26 72,9 26 24,17 21-39,25 16-129,29 11-80,32 2-80,33-4-16,28-13-312,25-18-57,19-27-55,12-28-112,9-34-136,4-30-240,1-29-1649,-2-25 1521,-37-1-4233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089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225 1 5961,'-21'13'-32,"-28"19"-632,-28 21 336,-1 1-4609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148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162 0 1360,'-28'18'0,"-35"20"328,-8 5-2016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47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0 1755 7866,'11'2'320,"20"5"344,22 5-272,27 4 112,26 4 64,25 0-96,20-3-64,17-10 24,14-14-23,7-18-65,3-23-24,-1-23-72,-3-21-8,-6-20-24,-5-17-32,-7-14-80,-7-9-56,-6-5-336,-8-1-304,-10 2-641,-12 5-407,-12 12-648,-13 13-145,-16 17 1329,-21 28-3057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3.83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1110 0 17148,'-11'5'1104,"-15"6"528,-16 5-1104,-13 6-696,-11 6-160,-9 6 8,-8 8 128,-5 9 312,-3 7 72,-1 8 32,3 6-8,5 4-112,11 2-80,14-1-208,18-3-104,20-5-344,22-6-96,22-7 72,20-9 72,16-9 264,15-12 120,10-12 48,8-14-17,5-15 49,2-14-8,-3-12-136,-8-10-32,-12-6 64,-14-2 88,-17 3 480,-17 7 176,-21 8 273,-18 10-33,-20 12-280,-18 13-128,-17 14-224,-14 13-16,-9 12 80,-7 11 32,-1 12-56,0 9-48,4 10-80,4 8-24,8 7-8,10 2-16,11 1-272,16-4-336,17-6-1080,20-9-937,21-13 1385,7-17-11539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5.703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3045 1 3129,'-16'12'488,"-22"20"456,-24 21-496,-21 20-296,-16 18 152,-14 15 456,-11 10 217,-10 8 311,-9 8-8,-7 5-176,-8 4-159,-5 4-361,-6 3-168,-5 1-376,-2 1-232,-2-2-504,0-4-177,2-7-31,5-8 16,10-12-224,12-12-241,19-17 689,31-23-5513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6.151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981 1616 8410,'22'-15'384,"31"-19"160,32-21-576,31-20-328,26-17-616,19-14-185,11-11-47,5-6 304,-3-3 568,-10-1 192,-15 4 248,-17 7 88,-21 8 72,-18 11 0,-17 12-80,-13 12-72,-14 16-56,-12 13 144,-14 17 160,-15 12 48,-16 15 473,-19 11 63,-20 14 192,-19 13 128,-22 14-264,-20 16-143,-19 15-273,-16 14-160,-15 15-216,-12 12-32,-12 14 0,-9 12 48,-8 14 72,-4 12-32,-2 14-64,1 10-56,6 8-112,14 2-8,22-7-88,29-13-120,35-22-512,37-25-512,36-25-1385,32-27 1409,15-28-8082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36.454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1542 8 14131,'-11'-2'408,"-16"-1"-96,-16 1-592,-16 7 152,-12 11-72,-13 17 192,-13 16 288,-12 21 456,-14 20 168,-11 23 385,-8 24-17,-2 24-224,3 23-152,13 17-504,19 13-207,30 6-305,39 1-257,46-8-1143,52-14-696,55-28 1079,9-42-14730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0.36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102 1 5321,'-7'4'280,"-9"7"256,-4 8-512,-1 6 80,3 3 144,5 2 481,6-1 383,8-3 560,6-2 65,8-3-233,9-2-248,16 1-464,20 3-192,28 3-256,30 8-95,36 6-161,37 5-48,40 2-32,37 0-16,32-5-48,27-6-8,22-9 8,14-12-8,11-13-129,5-11-95,1-11-600,-1-8-528,-9-5 784,-67 4-12347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0.8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 12851,'2'-1'272,"8"1"0,13 2-448,21 3 328,23 3 56,26 2 216,25 3 168,26 1 400,22 3 161,22 2 79,21 2-72,23 2-344,23 2-168,25-1-288,24 1-111,25-4-153,23-3-32,17-5-32,12-7-8,8-7 0,2-7 8,-3-5 0,-6-6-8,-11-4-472,-16-5-401,-23-3-991,-26-2-569,-34-3-1407,-38-3 2015,-58 6-8569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04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100 1 6289,'-43'3'88,"-13"1"-6465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3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34 133 10282,'-7'-2'840,"-5"-4"593,0-6-1057,10-4-528,15-4-24,22-2 248,24 1 200,25 4 376,24 5 80,24 8 24,23 6-72,23 8-80,24 6 25,21 5-1,22 5-56,18 3-224,18 2-104,17 1-168,15-2-56,12-3-8,10-5-8,7-8 0,4-8-88,-1-7-264,-3-8-152,-11-4-264,-15-3-9,-24 0 33,-26 1-56,-35 1-536,-34 3-497,-40 3 985,-46 3-9954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60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2631 476 7306,'-48'-3'936,"-63"-3"1312,-57-3-2088,-41-4-1464,-25-4-568,-9-5-521,2-4 225,11-6 1479,14-7 1010,19-5 799,19-5-192,17-4-1208,13-2-896,11-3 560,27 8-1905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1.86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219 168 5385,'-15'-7'1056,"-15"-10"945,-11-6-449,-2-5-704,4 0-192,11 3-119,10 5-65,13 6 112,13 8 72,16 11 8,16 11-8,21 13-216,22 13-80,24 12-184,22 13-88,21 13-56,19 13-16,18 12 0,15 9 8,14 5-16,14 1-8,10-5-32,9-5-40,6-10-120,2-9-168,1-13-600,-2-14-320,-7-19-977,-11-19 1137,-47-14-8834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2.30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840 281 8538,'-28'-7'-272,"-33"-7"-344,-27-8-105,-16-5 689,-4-3 257,5 0 399,10 0 136,15 3 224,16 3 8,16 4-192,13 3-63,13 3-177,8 3-96,9 5-72,7 4 48,10 8 32,12 10 8,16 11-48,17 11-112,22 14-128,22 12-56,22 12-48,19 10 8,18 7 32,14 4-8,11 1-23,10-2-57,6-5-104,6-4-97,3-8-151,1-7-136,-3-10-440,-6-11-208,-8-12-608,-10-11-393,-14-12 1193,-36-9-7898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09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908 1 10194,'-16'3'1488,"-19"6"2113,-18 5-2745,-11 6-704,-5 4-39,0 6-81,2 6 128,2 9 344,1 9 184,0 12 352,-1 12-32,0 10-256,2 9-175,6 4-417,10 3-136,16-4-192,17-6-201,21-10-647,21-14-248,22-17-824,20-20-889,15-25 1825,-5-14-11163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2.77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850 0 4785,'1'1'384,"1"1"1136,0 3-1768,-1 5 16,-5 3 112,-8 3 96,-10 3 536,-11 2 361,-11 0 471,-9 1-40,-7 2-456,-6 5-320,-4 6-416,-3 12-72,-3 15-16,0 17 16,1 19 9,6 20-17,11 20-673,16 17-415,20 12-696,23 6-217,25-1-39,26-10 264,28-17 1055,0-33-1223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09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1285 3 10922,'-22'-1'-792,"-30"0"-2353,-27 3 1425,-22 6-240,-15 7 671,-6 7 3818,-3 10-1393,2 9 1145,4 11-609,8 12-936,10 11-232,17 15-432,17 14-248,24 16-320,24 15-48,28 11 56,30 8 24,33 3-216,32-2-360,32-8 551,-8-29-6080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4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959 0 9810,'-22'3'-216,"-28"8"-832,-25 12-40,-18 15 832,-12 15 352,-6 18 1032,0 13 320,7 14-56,8 10-327,15 11-737,19 10-288,24 9-208,28 7-80,29 5-104,31 2-65,29-3-271,27-6-464,24-16 688,-10-28-8746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3.83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38 1 7226,'-6'14'688,"-5"21"768,-2 21-1016,6 20-272,12 15 0,19 13 240,24 9 88,28 5 72,26 1-39,26-4-321,21-8-88,18-13-152,12-13-168,7-14-264,4-15-145,2-11-551,-2-11-616,-5-8 1040,-34-8-6762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4.22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42 0 10794,'-6'3'312,"-5"7"-160,-1 10-64,3 14-40,5 14-24,9 16 48,11 14 40,13 12 153,14 10 71,17 7 96,19 5-24,20 5-144,21 2-64,20-1-152,19-1-32,16-6-168,13-7-232,7-7-664,6-7-369,0-10-895,-1-9-625,-8-10 1697,-35-15-2841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4.64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 1 10170,'-1'4'304,"-2"10"-40,3 12-104,4 15 40,7 15-24,8 14 24,12 11 49,11 7 135,13 6 40,14 7-16,14 6-48,17 6-128,18 3-72,18 0-64,17-3-48,17-7-40,14-8-24,9-11-200,4-12-96,0-12-352,-5-12-289,-9-13-847,-12-13-1289,-20-11 1769,-35-9-4153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0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407 84 12107,'-18'-7'248,"-20"-8"-144,-17-4-856,-6 1 223,-2 4 233,6 5 576,9 7 160,12 9 129,13 11-33,15 12-72,16 12-16,20 16-136,21 14-56,24 14-96,24 15-40,26 10-48,25 9-16,22 4-64,20-1-48,14-6-88,11-9 8,8-14-40,6-14-64,2-17-320,2-14-272,-4-14-761,-7-11-895,-12-9 1440,-43-7-6266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42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33 1 12267,'0'4'512,"1"6"552,0 14-1296,2 16 24,-2 18-24,-1 17 32,-5 16 320,-4 12 168,-2 12 104,1 11-16,6 10-224,12 9-112,19 9-128,23 5-32,29 4-176,31-2-256,32-3-1217,28-6-1271,23-13 1624,-21-29-5642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5.79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 1 7642,'-1'10'1032,"3"14"1600,9 17-2272,18 20-319,22 22-17,26 19-73,26 16-23,23 9 24,21 3 8,15-2 48,10-4 16,8-6-16,5-5-48,6-6-536,4-5-584,2-3 640,-32-20-8746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1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 1 10586,'-1'11'400,"1"19"272,7 26-728,13 27 72,20 27-16,23 24-16,28 21-16,28 17 8,30 10-56,25 6-232,25-3-264,20-10-88,12-19-272,9-23-112,1-28 656,-41-33-7146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47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188 0 6177,'-8'5'1473,"-8"7"1383,-9 8-551,-4 6-1025,0 6-416,1 3-568,4 3-136,7 0-96,6 1 64,11-2 64,9-3 64,13-4 153,13-5-49,16-9-136,17-8-152,20-14-408,20-12-201,17-15-447,15-13-200,10-13-472,7-12-793,-1-7 1473,-26 8-8018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5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1012 1 4249,'-11'3'224,"-15"6"360,-15 8 8,-13 11 472,-11 11 321,-10 12 231,-9 12-48,-6 12-351,-4 10-321,-1 14-480,0 13-128,7 13-208,9 12-192,17 12-352,22 8-104,28 6-176,32 2-57,38-5-159,38-9-600,37-16 912,-3-31-7674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6.85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75 0 8130,'-9'15'616,"-8"24"752,-5 30-1864,4 31-1784,11 29 1447,6-8-5672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25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61 0 6137,'-7'13'728,"-8"21"1313,-3 26-2049,3 25-192,10 24-480,12 17-224,15 14 87,17 5 209,19 1 560,18-7 248,20-14 8,19-17-176,17-22-24,-12-25-6097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59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538 0 3561,'-17'0'64,"-20"4"-104,-17 5 112,-10 11 392,-6 11 288,2 15 576,2 14 97,9 14-153,8 12-232,14 13-592,15 14-200,20 11-344,21 11-144,23 8-152,24 6-16,22 2-80,20-1-48,16-8-312,11-11-137,8-15-87,4-14-72,3-18 712,-25-23-3561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7.8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2657,'20'2'736,"25"4"680,22 4-256,18 5-384,14 7-271,10 6-305,7 7-88,6 5-72,5 5-8,7 6 0,6 4 56,8 2 264,7 1 96,9 0 72,11-1-64,12-3-552,12-4-416,9-6-1368,8-7 1079,-33-10-5440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00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217 27 7570,'-39'-5'0,"-46"-6"1040,-8 0-9650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2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7506,'0'0'880,"6"3"1000,9 4-680,20 7-615,25 10-73,29 11-352,30 12-64,30 12 0,26 11 40,23 9 128,21 8 152,18 2 160,16-1-8,17-6-64,14-7-136,12-10-192,12-10-40,8-7-80,6-9-24,3-5-104,0-6-72,-4-6-312,-8-7-192,-13-5-432,-15-8-240,-20-6-569,-22-5-759,-26-6 1551,-51 1-5696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8.72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26 14347,'19'2'440,"32"3"-40,35 2-400,37 5-56,31 1 0,28 2 32,21-2 40,15-1 216,13-4 88,11-3 160,10-4 33,10-2-121,8-3-80,7-2-176,3-2-72,0 0-112,-4 0-152,-9 0-432,-12-1-233,-16 0-375,-20 0-64,-25-1 112,-29 0 23,-34 1-551,-36 1-689,-40 1 1345,-29 2-4609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9.11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5 8578,'13'-1'744,"28"0"992,32-1-1015,40 1-329,38 2-32,37 3-272,32 4-24,27 3 232,22 4 120,19 5 80,17 3-16,18 5-256,17 3-120,16 2-104,16 2-24,15-2-224,10-3-104,5-5-264,1-7-232,-5-8-513,-11-10-495,-14-8 992,-72-4-7666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49.54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43 14395,'16'5'400,"32"5"-256,40 4-608,47 4-272,48 1-16,44-1 408,39-4 440,33-5 640,26-5 80,23-5-144,18-6-264,14-3-368,9-4-128,4-1-192,-2-1-80,-9 0-312,-11-1-224,-18-2-1233,-19-2 1233,-67 3-9194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4.7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516 1 5969,'-14'5'0,"-17"8"48,-15 7-248,-11 8 272,-5 6 784,0 6 297,1 6 39,5 2-152,9 3-616,9 0-264,11-1-96,13-3-8,13-2-16,14-3-16,14-4-56,13-3-200,12-6-360,14-6-352,13-9 440,-8-6-8090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06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1 787 13387,'0'0'352,"6"-1"96,12-2-768,19-1 184,25-2 56,29-1 288,27-1 208,28 0 264,26-1 64,25 1-88,23 1-151,24 1-249,23 0-80,23 0-128,18-1-24,17-3-16,11-4 16,7-3-16,3-5 0,-2-5-8,-2-6-80,-5-5-272,-8-6-176,-10-4-425,-12-6-111,-16-7-128,-17-4-88,-21-4-273,-24-2-543,-28 1 1200,-48 12-6522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3549 0 6425,'-21'5'64,"-30"9"200,-30 8-688,-27 8 176,-21 8 352,-20 6 584,-15 4 257,-15 5 271,-14 3-72,-13 4-424,-14 0-272,-13 1-416,-11-3-160,-11-3-280,-7-4-136,-7-4-328,-5-5-368,-4-3 736,46-8-7178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7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1265 12051,'24'2'1128,"35"1"2048,44 3-3512,47 2-296,44 0-216,37-4 24,29-6 656,20-10 472,12-9 568,9-11 80,7-8-239,6-9-241,7-8-312,6-6-248,2-6-432,0-4-201,-4-4-487,-7-2-80,-10-3-88,-12-1 7,-13 0 353,-16-1 256,-20 3 424,-19 4 32,-23 6-552,-21 7-873,-25 9 913,-38 13-3817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0.83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2501 1 5857,'-15'4'464,"-29"7"465,-32 10-729,-37 11-224,-35 11-16,-33 9-80,-31 8-56,-28 6-89,-27 5-71,-23 2-264,-19 1-344,-17 2 544,47-11-4145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2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1290 12515,'37'-3'288,"52"-4"-208,54-2-88,48 0 32,37 0 32,29-1 416,18-2 168,11-4 264,5-4 80,4-5-335,1-4-161,2-5-272,1-4-96,-2-6-104,-1-5 0,-3-4 8,-1-4-8,-2-3-64,-1-3-168,-3-3-328,-3-1-105,-9-3-135,-11-4-32,-16-5-176,-19-2-112,-21-2-185,-22 2-591,-25 3 1208,-40 14-7834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4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3454 0 15211,'-30'11'-80,"-41"17"-624,-40 17-424,-33 16 544,-25 10 136,-16 7 376,-12 2 240,-8 0 112,-7 0-24,-5-1-296,-6-1-168,-7-1-304,-6-2-233,-7-3-311,-6-4-176,-5-6-1225,-6-5 1433,43-12-4601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1.7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1 514 9170,'17'2'448,"26"2"264,33 0-600,35 0-16,33-4-80,29-7-16,24-7 104,20-10 104,17-11-24,12-9 104,12-11-152,7-8-232,9-6-520,6-6-616,7-1 616,-47 10-8298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0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604 0 12291,'-39'7'-232,"-51"6"-745,-48 3-1183,-36-1 1312,12-2-7226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08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49 17 1512,'-21'-7'0,"-6"-2"-1512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33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8546,'15'8'968,"20"12"752,26 12-1087,26 12-57,25 10-408,21 9 0,20 6 216,18 4 80,16 1 104,14-2-32,13-3-144,9-5-56,8-7-104,4-6-64,4-9-104,0-7-40,-2-8-112,-6-8-112,-9-6-440,-13-6-240,-16-7-432,-17-7-345,-19-9 969,-37 0-9794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5.5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44 812 8562,'-1'0'800,"-3"-1"560,-2 1-384,-2 1-303,0 0 23,0 3 64,1 0 48,5 0 128,6 1-15,10 0-17,10-1-72,13-2-232,12-4-128,15-3-216,15-6-56,16-4-120,16-7-32,15-5-24,12-6-8,10-6 0,9-7 8,6-7-8,3-7 0,2-5-16,-2-7 24,-7-3-712,-10-2-392,-17 3-801,-21 7-679,-26 11 1512,-27 14-11715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2.78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4532 852 8690,'-33'3'760,"-49"3"736,-49 2-1048,-43 0-424,-34-2 0,-23-5 72,-16-9 185,-6-10 215,-2-10 24,5-8-72,6-8-184,7-6-344,8-4-144,7-2-272,5 0-120,8 0-129,5 1 89,9 3 280,12 3 192,14 3 464,20 5 136,22 4 8,26 4-112,25 4-368,23 2-72,20 2 40,16 2 40,14 3 144,11 3-8,11 4-104,10 5-16,12 6-24,10 8 0,13 10 48,12 11 16,16 12 24,17 11 0,19 10-32,19 9-16,17 7-56,13 4-192,10 4-488,5 2-144,1-1 16,-1-2 200,-3-6 112,-6-7-425,-9-10 593,-34-16-5449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20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3291 936 5577,'-26'-7'936,"-36"-13"993,-37-11-1081,-33-9-680,-27-8-24,-17-5-24,-12-1-32,-5-2-40,-2-1-8,2-1-112,4-1-104,7-2-160,7 0-16,10 0 104,9 3 32,10 4-128,10 8-112,7 7-128,9 9 119,10 9 473,10 7 232,15 7 305,13 6 39,19 6-80,18 6-16,20 7 48,22 6-48,21 6-32,22 7-16,21 6-136,21 6-16,20 7-39,20 5-33,19 4-88,17 1-56,15 0-240,12 0-177,9-1-303,3 0-200,1 2-272,-3 1-88,-6 0-465,-7-2 889,-37-13-4617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5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486 77 9874,'-24'-5'208,"-27"-5"32,-23-5-592,-10 0 88,-1 2 112,12 3 136,18 4 88,23 3 448,25 5 32,27 4-8,29 3-23,27 2-433,28 3-144,22 0-177,20-2-255,12-8-672,7-10-504,0-14 824,-27-3-6554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7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886 59 6513,'-9'-5'625,"-13"-7"663,-11-3-872,-10 0-384,-9 5-40,-6 9 8,-7 10 64,-5 12 496,-4 12 224,0 11 216,1 11-63,3 11-417,6 12-176,6 15-256,8 14-144,11 14-272,15 9-112,17 4-192,20-3 39,23-10-127,23-12-448,27-18 736,-3-25-8362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3.97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36 1 5233,'-15'1'304,"-5"0"-5841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10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348 1 6753,'-16'12'1289,"-20"18"1023,-17 18-567,-9 17-1009,-2 16-320,8 13-456,15 13-88,21 10-80,26 7-72,29 5-320,28 1-497,29-2 617,-2-24-9938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43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956 13 10386,'-16'-4'-704,"-23"-2"-1408,-24 3-337,-18 8 1489,-12 10 920,-7 12 1984,-2 11 425,3 13-281,7 13-479,8 13-1025,13 14-248,14 14-384,18 11-160,20 10-112,22 8-24,26 5-8,28 0-177,27-4-1023,26-8-760,20-15 1159,-10-26-5080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4.76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622 0 7514,'-19'5'640,"-23"8"1608,-22 12-2600,-14 16-200,-6 17 504,0 14 504,5 11 304,10 9 248,14 8-111,20 5-457,23 6-240,26 3-320,27 2-128,28-2-472,24-4-233,22-8-823,17-10-1137,12-15 1753,-19-22-4161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05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161 0 9786,'-13'6'-528,"-12"12"-640,-10 14 160,0 13 1272,6 15 624,10 13 560,14 11-48,18 10-487,16 7-321,19 4-448,19 1-88,18-6-264,19-9-216,15-10-505,12-14-471,6-15 768,-20-17-8562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34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608 1 13355,'-21'3'-96,"-24"11"-680,-23 14 88,-14 18 768,-6 18 192,1 16 536,9 14 120,13 12-128,18 11-128,22 7-432,24 5-192,26 0-200,27-5-128,28-10-432,23-13-360,21-18-985,16-21-1143,11-25 1799,-20-19-5368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0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181 560 13179,'-9'4'800,"-11"5"352,-7 3-936,-4 4-464,0 1-8,4 3 224,6 3 216,9 0 368,9 3 184,14-1 137,15-2-65,17-4-264,20-9-192,18-12-248,18-15-40,18-14-32,13-16 0,12-12-8,7-10-56,2-6-264,-4-3-144,-8 1-296,-13 4-128,-19 6-201,-19 8-255,-25 10-552,-22 10-145,-26 12 193,-24 12 536,-25 13 1680,-23 13 656,-21 13 768,-15 13 33,-8 9-633,-1 7-304,7 4-488,11-1-168,15-2-184,18-5-40,19-7 0,18-8-24,20-10-8,19-12-16,20-14-184,22-15-240,21-17-912,22-15-793,20-14 1121,-12 3-9218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66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343 0 10458,'-14'3'368,"-17"8"24,-14 11-448,-8 15 136,-2 17 80,3 15 617,8 13 231,12 13 8,15 11-120,23 9-568,23 5-224,29 4-280,27-1-312,26-5-504,23-9-424,20-18-409,13-20-479,8-28 1304,-25-20-6330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5.90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78 0 11122,'-8'13'-264,"-7"22"-1088,-5 24-288,2 22 695,5 20 89,9 15 920,11 8 328,12 4 96,12-1-15,17-5-705,15-9-769,19-14 577,-5-23-5401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16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513 0 11298,'-20'11'-472,"-27"21"-1000,-22 26 48,-13 27 1424,-4 28 216,6 22 728,14 15 32,22 11-296,26 3-224,33-2-616,37-7-280,40-13-1616,38-19 1296,-3-29-7026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4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65 1 7746,'-9'15'952,"-12"29"1832,0 32-2872,8 29-200,21 25-224,28 21-32,35 15 24,36 10-32,35 2-312,30-4-64,28-16 407,-20-36-6144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6.82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39 1 8266,'-8'17'232,"-6"29"-80,1 29-104,10 29 56,20 23 56,29 17 64,33 9-16,38 2-112,33-5-112,30-11-616,21-20-416,12-26 544,-31-30-6786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15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169 0 6697,'-10'9'409,"-11"12"1511,-8 15-2344,-2 15 248,2 14 736,5 14 288,8 11 240,8 10-151,10 6-329,13 5-176,15 0-320,16 2-64,21-1-272,21-2-544,22-5-1817,19-7 1569,-13-22-7450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49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13339,'2'17'360,"11"24"-248,21 27-64,26 22-296,29 17-160,27 11-96,21 2-32,15-3 55,6-11 81,2-17 16,-2-21-144,-4-22-1544,-6-24 1408,-28-15-6970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7.7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97 1 8138,'-8'3'-376,"-11"7"160,-5 9-1281,1 10 833,6 12 1608,12 11 777,15 11 415,18 10-431,21 12-905,20 9-328,19 10-448,17 7-200,14 3-720,10-1-457,5-8-1183,0-13 1247,-23-23-5648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0:58.02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44 0 15963,'-9'14'200,"-7"20"57,2 28-1154,9 26 585,22 25 40,25 20 72,32 16 200,33 12-40,32 8-536,33 5-728,31-1 736,-20-29-11683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6.1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812 32 4201,'1'-2'280,"-4"-3"32,-5-2 224,-7 0-40,-7 1-8,-6 2 48,-3 3-7,-4 7 103,-5 11 112,-4 16-80,-7 23-216,-9 25-136,-8 27-208,-8 28-56,-4 23 40,2 20 8,9 12-16,13 8 0,21 3-216,21-3-424,24-11 344,10-37-9546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6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10 509 9946,'-2'-2'1392,"-2"-5"2225,0-2-3209,7-3-360,10-1-16,16-1-8,17-4 0,18-3 96,18-5 88,17-7 168,17-6 57,15-6 95,14-3-24,12-3-144,7 0-56,3 5-200,-3 7-72,-11 14-16,-16 15 8,-22 21 136,-24 19 40,-28 21-88,-28 20-120,-30 16-424,-28 15-120,-26 7-80,-22 3-208,-15-4-481,-10-10-687,-6-13 1008,15-21-11179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6.5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346 0 4817,'-14'28'688,"-19"42"472,-17 48-687,-8 45-9,0 42-360,5 32-56,11 25-48,14 17-112,19 7-1769,19-3 1337,7-51-4673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0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157 1 4953,'-7'16'328,"-8"23"48,-6 28 8,-5 27 80,-2 26-8,1 22 57,6 21-145,10 16-88,15 16-160,17 10-328,21 5-1081,20-4 857,-1-36-5881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41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93 0 5697,'-4'12'256,"-5"19"232,-5 20-496,-2 18 40,-1 18 0,1 17 104,4 15 24,7 16-8,9 15-7,13 15-113,16 15-120,19 10 55,1-27-6968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7.79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269 1 4225,'-5'7'792,"-4"10"248,-6 16 249,-4 16-209,-5 21-296,-3 22-144,-2 20-296,-2 17-152,0 14-152,2 8-16,5 6-24,7 3-24,8 5-280,11 2-416,11 0 416,3-28-8794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8.11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79 1 4177,'-7'20'576,"-8"32"632,-5 34-584,1 37 89,5 33-201,10 29-208,13 21-120,15 10-824,15 0-625,13-15 681,-1-41-5225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8.4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48 0 4601,'-6'22'160,"-7"31"48,-1 36 32,2 35-16,9 34-24,14 31-80,16 23-80,15 12 16,14-4-120,12-18-336,10-29 256,-7-45-5097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9.19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1320 5321,'1'-2'472,"2"-3"480,6-5 169,9-8-137,8-10-32,13-10-104,12-11-72,14-13-47,12-10-33,13-11-128,15-10 40,14-6 120,12-5-8,8 1-160,6 4-183,5 9-297,3 10-209,0 11-407,-2 10-328,-7 11-912,-11 8-241,-17 9-479,-20 10-385,-22 9 1785,-24 8-3601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29.64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1267 5265,'5'-11'528,"10"-16"192,10-17 33,11-14-425,11-12-120,10-8 96,8-6 120,9-4 232,6-1 144,8 1 40,10 2-48,9 3-143,10 2-129,8 4-248,9 4-80,7 6-88,8 8-24,6 11-32,6 14-24,2 15-336,1 17-448,-5 15-1473,-10 13 1265,-30 1-8266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10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1 960 5761,'11'-11'128,"16"-15"-128,17-15 56,17-11 256,15-9 216,14-7 369,13-3 79,13-3-128,10 1-128,10 0-88,7 4-32,10 5-63,8 7-97,8 7-256,9 8-96,6 7-88,5 6-48,2 5-456,-4 6-209,-8 5-311,-13 5-328,-18 8-1177,-19 7 1537,-31 2-4553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5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1 163 6097,'10'-6'568,"16"-6"361,17-8 31,16-5-312,16-1-64,15 0-88,12 3-56,11 7-88,7 7-40,3 12-152,4 13-40,-1 15-71,0 14-25,-5 13-97,-6 10-127,-8 6-424,-6 3-288,-9-2-1896,-8-4 1703,-18-15-4912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3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2538 7786,'32'-18'480,"45"-29"296,50-30-248,45-32-296,37-27-56,32-25-168,20-21-48,15-18-280,7-13-64,1-10-272,-3-7-288,-7-8-513,-10-6-527,-11-5 1032,-50 39-2297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6.9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1 296 18236,'1'-7'984,"5"-10"857,10-9-2178,13-5-263,14-1 16,13 1 208,10 3 272,8 2 432,7 3 72,7 2-8,9 2-96,11 2-208,8 5-64,7 6-48,2 7 0,-6 8-24,-8 9-48,-15 8-88,-15 8-80,-21 10-416,-19 8-40,-23 9-176,-21 5-40,-23 4-1,-19 1-255,-17-4-752,-15-5-417,-13-10 1249,10-13-8058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0.9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0 339 6929,'11'-8'449,"15"-11"239,16-11-304,15-8 88,14-5 80,13-2 80,12 0-40,12 3-72,8 8-192,5 9-79,3 16-169,1 17-24,2 25-24,-1 26-8,-1 28-369,-4 26-279,-1 19-344,-4 14-256,-5 2-1289,-7-4 1593,-23-27-4473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1.45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0 108 4521,'12'-6'704,"15"-7"472,18-7-311,14-2-49,14 1-160,11 4 0,10 9-144,9 9-64,6 13-176,6 13-56,3 12-144,4 11-16,1 12-24,-2 10-8,-4 9-8,-7 7-8,-7 6-512,-5 4-504,-8 6 552,-18-16-8626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1.85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33 7218,'4'-3'464,"8"-4"40,11-2-48,15 1-64,17 2-136,17 6-56,16 10-80,13 12-32,8 14-56,6 17-16,3 14-32,-1 13 0,-6 6-8,-10 6 8,-12 1-88,-13 0-208,-12-1-744,-11-5-585,-10-4 825,-13-16-4929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2.2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4121,'7'6'320,"8"10"184,11 11 64,9 10-72,9 10-96,6 10-80,7 11-64,5 11-87,1 11-1,0 10-72,-4 8-16,-4 6-48,-6 6-200,-6 3-921,-6 4-447,-7 1 680,-9-19-3025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2.6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9394,'5'8'520,"10"15"-16,14 16-8,13 20-296,11 19-120,8 21-48,4 19 8,1 16 24,-3 14 64,-2 8 40,-5 5-15,-4 2-65,-7 2-297,-8 1-839,-11 1-720,-15 3 864,-8-27-7034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1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2224 5137,'18'-8'336,"26"-13"192,24-13-24,23-15-120,19-14 49,14-14-41,10-14-48,5-15-112,4-12-88,1-12-104,0-10-8,-2-8-8,-4-8-8,-5-10-16,-3-8-120,-7-10-872,-7-9-1001,-11-5 1073,-23 31-3601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39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309 0 6705,'-21'17'248,"-26"20"-175,-24 19-1754,-17 11 1153,6-4-4289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3.67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1986 3081,'5'3'728,"13"1"552,14 1-112,18 0-391,19-3-65,19-6 16,18-7-56,19-12-208,17-15-96,16-14-120,11-17-8,9-17-8,6-17-16,2-17-88,0-15-48,-4-12-80,-6-9-104,-6-9-344,-9-8-296,-10-7-888,-11-8-865,-16-4 1393,-28 29-3489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28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1724 5785,'26'-5'264,"36"-12"-16,36-12-48,29-17-96,21-17 32,11-17 104,4-14 49,-3-12-17,-6-11-40,-9-10-112,-6-9-48,-8-7-48,-5-7-24,-8-4-280,-6-3-505,-4-6 465,-21 27-6281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6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1096 1 6993,'-5'9'-296,"-7"12"-416,-5 14 56,-8 13 200,-6 15 560,-10 11 336,-10 12 296,-14 9 161,-12 11-1,-12 8-136,-11 7-288,-7 5-304,-8 4-1072,-7 5-1057,-6 2 1033,17-22-4625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30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0 185 14515,'12'-7'1056,"17"-9"1089,23-8-1953,23-6-16,19-1-176,15 3 16,10 4 104,4 8 40,-1 7 48,-6 10 0,-8 10-64,-10 11-32,-11 12-72,-12 12-32,-16 13-336,-19 15-136,-21 14-512,-25 13-249,-26 9-383,-23 6-56,-23-1 247,-19-6 193,-15-10 352,-11-13-432,-8-14 848,20-21-7106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4.94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1 905 3857,'7'2'112,"12"2"48,14 1 216,11-1 216,13 0 144,11-3 8,12-4-207,14-8-241,14-7-160,12-12-248,11-13-32,10-12 0,7-12 24,5-7 120,2-3 8,0 2 0,-1 1 0,-5 1 0,-6-3-121,-7-5-935,-7-8 736,-26 11-5273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5.47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733 243 2361,'4'-12'688,"4"-15"816,6-12-72,2-7-247,1 2-73,-2 8-96,-1 10-128,-3 14-240,-2 14-128,-1 19-336,-3 19-64,-1 24-39,-5 26-9,-4 27-32,-8 29-8,-9 23 0,-8 19-8,-8 11-56,-10 5-88,-8-1-225,-10-4-127,-8-6-408,-9-8-280,-11-8-352,-11-10-217,-13-10 945,13-33-4121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5.81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1133 6409,'21'-8'769,"27"-9"671,27-9-776,21-8-416,13-5-112,7-3-40,3-2-8,-1-3 64,-4-1 32,-4-2 56,-7-3-16,-6-7-80,-4-8-56,-4-10-176,-5-10-248,-7-11-464,-7-9-456,-8-11 632,-14 15-7154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20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1119 1 2953,'0'9'608,"1"14"576,3 11-224,3 12 96,4 9-215,3 6-153,3 6-216,0 2-72,-1 2-176,-3 1-96,-4 2-80,-4 3-16,-6 4 0,-8 4-8,-7 5-24,-9 6-64,-10 4-304,-13 6-80,-16 6-24,-18 6 64,-19 4 336,-19 3 144,-15 0 64,-12-2-120,-9-3-1097,-3-4 745,24-21-6289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5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1253 3625,'14'-18'160,"19"-24"144,18-23-48,13-18-8,9-11 8,6-5-104,1-3-88,-4 0-56,-4 1-40,-6 2-192,-7 3-40,-5 2-208,-5 1-208,-5 3 440,-10 15-2921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6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699 1 3953,'-2'15'664,"-4"22"632,-3 25-528,-4 23-488,-5 22-207,-5 17-434,-6 13-47,-9 8-112,-9 6-80,-13 3 280,-14 2 128,-12-1 304,-11-2 144,-8-7-64,13-28-5385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6.8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1 279 2561,'25'-10'344,"34"-14"304,32-17-424,27-17-480,18-16 160,-13 3-3329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7.58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12 1 5337,'-4'34'184,"0"49"8,1 48 0,9 43 400,13 32-7,16 22-73,19 11-128,22-2-1513,21-15 793,-5-44-6177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7.97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9290,'0'15'512,"3"25"8,6 28 80,8 28-264,10 27-56,10 22-39,14 19-73,13 14-80,13 10-152,11 3-977,8-1-991,5-9 1072,-13-36-6978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 1 6401,'-2'9'769,"-2"19"623,1 26 112,3 32-176,5 34-327,10 39-521,11 35-224,16 30-224,18 20-120,18 11-424,15 1-393,12-8-2031,7-17 1760,-16-47-6370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62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1050 0 17276,'19'0'392,"28"3"-760,28 7-296,21 10-113,13 14 1,-3 14 592,-14 14 376,-20 13 424,-26 11 24,-27 10-127,-26 9-193,-27 8-288,-26 9-32,-26 9 0,-24 11 8,-24 9-32,-23 9-48,-19 9-160,-15 3-184,-10 2-673,-4-4-791,3-9 1032,35-31-11811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73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8642,'5'9'408,"7"15"16,11 19-144,10 22 0,10 22-168,8 23-104,5 19-16,4 12-424,1 5-552,2-5 560,-10-26-7882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8.99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7754,'-1'5'256,"1"6"8,2 11 56,3 12-32,5 13-40,4 12-192,5 12-192,3 7-432,3 4-232,1 0-1169,1-1 1121,-3-16-4017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21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 1 8138,'-2'6'216,"-1"11"-128,1 12-56,2 11-16,4 9-16,6 8-264,6 5-424,7 5 400,0-9-6962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4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41 1 5257,'-3'1'648,"-4"3"304,-3 6-63,1 6-9,1 9-400,4 8-184,7 9-352,7 6-304,8 6-1376,7 2 1111,-1-8-6000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39.62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0 5817,'0'7'128,"1"13"-136,3 15-112,6 15 88,1-1-5753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0.24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507 1 3185,'-8'3'392,"-13"11"288,-12 15-184,-11 20-192,-7 25-72,-5 31 208,-4 34 72,0 39 16,1 37-31,7 33-321,12 27-136,18 20-617,22 10-759,24 0 768,7-52-4433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0.6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455 0 7802,'-5'1'224,"-7"4"-128,-9 7-48,-6 11-16,-7 13-8,-6 16 104,-4 17 80,-4 19 64,-2 21 0,0 25-96,2 26-96,9 29-80,12 29-288,17 28-1905,21 24 1513,9-34-5521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06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435 0 6465,'-12'14'264,"-15"25"73,-15 36 343,-14 44 104,-8 49-8,-4 50-160,5 50-408,10 44-120,18 36-704,21 28-432,26 11 552,11-59-7562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42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7394,'5'21'208,"13"27"-64,18 26-144,23 24-8,25 20-48,22 13-400,21 7-433,16-1 489,-16-24-5537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1.7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 0 6969,'-2'20'777,"-3"27"375,3 27-224,8 23-120,13 19-376,18 12-104,20 9-568,21 5-656,20-1 536,-6-23-9538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7.9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1678 10 14411,'7'-4'944,"4"-1"1089,2 5-2105,-4 11-528,-7 17 7,-15 23 161,-17 21 304,-20 22 600,-22 19 89,-20 14-105,-17 13-120,-15 10-192,-13 5-64,-10 3-128,-7-2-160,-3-6-320,1-10-241,9-16-1143,13-22-1025,20-26 1641,30-27-8618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2.0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188 1 5873,'-10'15'864,"-11"20"1153,-9 26-1513,-4 27 24,0 26-272,4 22-80,9 21-160,14 14-48,17 14-616,20 10-712,22 6 768,3-32-7010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3.2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1 973 2497,'16'-17'336,"24"-25"592,22-23 208,23-20 320,21-14-7,18-6-225,15-1-160,15 4-320,13 8-176,15 12-328,16 13-135,15 17-418,16 17-295,11 18-536,7 14-296,4 12-529,-6 8 1025,-44 2-4385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3.70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1 634 3849,'9'-11'144,"19"-17"40,19-16 152,20-15 248,18-12 136,17-5 224,15-3-47,14 3-249,15 6-144,15 13-288,14 16-120,15 20-96,16 23-208,11 24-760,10 21-657,4 14 785,-38-2-4641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4.49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1 168 2705,'8'1'544,"9"3"520,10 4-104,6 7-40,5 7-79,3 7-137,2 9-208,1 7-64,2 6-104,3 3-56,5 0-128,8 0-56,5-3-56,6-3-16,1-2-16,2-5 8,0-4-24,1-7-8,1-10-96,1-11-120,0-15-296,-1-16-64,-5-15-24,-6-13 111,-8-11 337,-6-8 96,-9-3 128,-8-3 32,-11 1-88,-10 2-168,-12 5-408,-12 7-64,-14 7 144,-12 10 232,-10 11 512,-8 11 24,-2 11-640,3 10 336,9 5-4609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4.86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166 296 2985,'2'-4'680,"2"-8"640,-1-7-368,0-9-152,-4-5-151,-3-5-81,-5 0 48,-3 1 64,-3 4 128,-2 6 24,0 9-216,0 10-135,-1 14-257,1 15-56,0 17 96,3 17 16,2 15-16,5 15-80,6 12-152,8 9-32,6 4-48,7 0-56,6-8-160,6-8-120,4-12-312,3-12-145,4-11-343,0-11-272,1-8 840,-7-10-7194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07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351 0 7258,'-3'0'288,"-6"3"312,-3 6-64,-4 10 304,-3 13 72,-1 15-96,-2 16-183,-3 16-273,-2 14-96,-2 12-144,-2 7-64,0 3-232,1-1-248,4-5-545,4-8-255,7-9-1096,6-8 1303,5-19-5536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64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135 1 3529,'-2'10'552,"-5"16"744,-3 14-720,-3 15 72,-2 11 105,-2 6 7,-1 4-144,1-3-136,2-4-272,3-6-112,5-8-304,6-5-120,7-7-136,6-6-16,6-7-88,5-6-1,6-8-151,5-8-176,5-10-384,2-11 696,-5-3-2833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5.8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286 199 1720,'2'-9'641,"0"-11"727,-3-10-304,-5-5-264,-5-1-128,-8 5 64,-6 8 161,-4 10 239,-4 11-40,0 12-336,2 11-216,3 10-344,5 11-79,3 8-73,5 7-16,4 6-24,6 6-8,6 3-48,5 1-121,6-1-383,4-3-224,5-7-472,3-6-344,3-7 935,-3-13-6144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11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337 0 3457,'-6'10'688,"-7"12"560,-9 11-256,-8 8-199,-7 2-385,-5 1-240,-4-6-656,-2-5-433,-2-6 489,8-9-5481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36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0 325 5281,'7'3'704,"8"3"577,10 3-545,10 5-120,9 1-200,7 1-64,7-1-104,5-4-40,5-5-64,1-5-16,0-7-104,-3-8-8,-5-8-24,-4-9-16,-7-9-216,-6-9-224,-8-8-736,-7-7-441,-6-9 841,-7 8-4977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8.39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5645 0 11402,'-17'0'1345,"-27"2"2512,-28 4-4170,-28 9 17,-27 11 40,-27 13 256,-27 17 320,-28 17 337,-30 14 87,-29 16-120,-27 15-112,-24 16-104,-21 16-48,-14 17-40,-11 18-16,-1 17-56,4 16-48,15 11-88,25 3-232,33-3-1000,37-12-432,43-19-601,41-25-319,46-32-1481,43-38 2385,35-37-6042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57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367 0 1856,'-1'2'144,"-2"7"297,-1 8 7,-3 11 400,-2 13 216,-2 14 264,-2 13-79,-3 14-217,-1 9-168,-1 8-352,0 3-176,-1-1-248,0-3-80,0-4-136,-1-3-96,-1-4-256,-2-2-144,-3-2-848,-5-3-529,-6-2 1081,3-14-3449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63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39 1 1432,'-16'5'64,"-6"2"-1560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6.89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0 549 1120,'11'-2'400,"16"-2"633,19-2 127,17-2 104,13-1-48,11-2-231,5-1-161,5-1-328,4-3-144,0-3-264,-2-3-96,-5-4-392,-7-4-48,-10-3 16,-11-2 56,-10-1 384,-7-1 56,-8 2 0,-4 2-8,-6 3-72,-3 2-264,-4 3-785,-3-1-463,-3-2 688,-3 4-2897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13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903 1 1808,'-3'0'553,"-2"3"743,-4 5-24,-3 10-168,-1 10-111,-3 12-377,-1 13-160,-1 12-192,-3 11-8,-4 9-48,-5 9-32,-6 7-56,-9 7-48,-7 3-16,-5 0 0,-6-2-40,-2-6-56,-3-9-408,-2-10-360,-2-13-753,-1-13-287,0-14 928,13-13-2777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37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0 368 2457,'5'0'968,"8"2"1000,8 1-271,7 0-609,6 0-224,7 0-376,3-2-136,6-4-176,3-4-80,3-8-112,3-9-40,4-10-96,2-11-88,1-10-336,1-10-352,-2-7 512,-12 9-7354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63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163 131 4433,'-6'4'400,"-8"2"368,-5-2-720,-4-5-224,-2-7-48,2-9-32,2-6-112,6-6-592,5-6 584,4 4-2913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7.87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638 1 4265,'1'-1'400,"-1"2"392,0 3-504,-4 8-96,-6 11 144,-8 15 384,-12 17 81,-9 16 15,-11 16-224,-8 16-480,-5 15-160,-4 17-144,1 13-160,3 10-680,8 7-321,9 1-247,11-4 152,13-11 576,12-18 495,8-31-1663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8.15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601 2 5513,'-9'0'888,"-12"-1"1241,-13 1-1537,-11 3-136,-6 7 112,-6 11 264,-3 15 97,0 17-137,1 19-88,4 20-288,5 17-160,9 17-240,9 13-152,12 10-472,14 5-328,15-2-1601,16-12 1473,4-30-7746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1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1540 269 2561,'3'-4'328,"2"-6"216,2-4-168,-1-3-256,-3 0-32,-5-1 40,-5 0-8,-6-1-16,-6-1-8,-7-1-64,-6-2 0,-9-2 112,-7 1 8,-10 3-32,-12 6-96,-11 12-416,-14 16-24,-16 18 16,-14 18 112,-15 21 552,-9 20 120,-4 20 16,3 18-80,14 14-224,29-17-5033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48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813 1 2913,'-10'3'-104,"-13"5"-417,-13 5 17,-12 6 328,-12 4 168,-8 6 528,-7 7 161,-3 9 47,-1 11-144,4 12-200,5 11-40,8 10-56,11 4-8,13-1-120,12-7-96,13-11-64,13-12 0,12-16-128,13-14-24,12-17-312,11-15-272,14-17 448,-6-5-3577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8.75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3199 4 17756,'-2'-1'576,"-3"-1"72,-4 2-1400,-5 5 104,-8 9 280,-12 10 592,-16 11 800,-18 11 208,-21 12 145,-19 10-169,-22 12-464,-18 11-184,-20 13-368,-21 13-120,-19 17 96,-20 15 64,-13 15 64,-5 12 16,5 6-192,14 1-232,23-3-488,28-9-288,31-12-776,33-17-113,34-21-287,33-25-521,34-28-735,31-31 1743,12-21-8809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49.88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2050 14 3969,'0'-1'592,"1"-1"584,0-1-224,-1 0-319,-1 0-137,-4 2-264,-4 0-104,-3 2-64,-5 2 8,-3 0 32,-2 0 8,-3 0-16,-1-1-8,-4-1-16,-2-1-8,-4 1 80,-5 1 56,-5 1 64,-5 2 16,-8 2-40,-6 2-40,-6 2-80,-5 2-24,-4 2-80,-1 2-32,-2 6-32,-6 6-24,-6 10 16,-9 14 0,-8 16 24,-7 18 8,-4 18-16,-1 16-24,8 14-288,13 13-280,20 9-1393,24 7 1185,23-24-5313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0.22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1046 255 2537,'-5'-7'80,"-6"-8"-16,-6-9 96,-5-7 80,-5-3 208,-5-2 352,-4 0 24,-5 5 32,-5 6-216,-6 11-400,-7 13-208,-7 17-256,-7 19-8,-6 21 32,-2 21 88,-2 22 96,3 18 0,5 18-24,8 13-456,12 10 344,16-22-5281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1.2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1701 32 4241,'-7'-2'40,"-11"-3"-112,-12-2-48,-9-2 96,-10 3-56,-6 3-8,-5 8 8,-2 9 64,0 8 16,0 9-8,2 9 0,2 6 0,1 7 0,2 8-16,1 6 0,2 8 8,3 6 16,2 6 8,2 3 8,4 0-8,3-2 0,1-5 48,2-6 32,-1-8 24,-1-7 0,-3-9 152,-4-8-16,-2-8-56,-2-9-184,-1-9-328,0-5-40,2-6 40,3-4 136,4-4 184,5-3 40,3-3 8,5-5 16,5-5-40,5-6 40,6-7 304,7-6 88,9-7 64,12-6 24,13-7 24,15-5 32,12-3 129,11-1 31,7-1-152,3 1-32,2 2-144,1 3-112,2 6-160,2 4-56,0 7-64,-3 6-32,-8 8-88,-11 9-16,-15 9-16,-14 10 8,-15 10 72,-13 11 16,-12 10 24,-8 9 8,-8 9 8,-7 7 0,-6 7-8,-4 3-8,-6 4-24,-3 2-88,-3 1-168,-4 0-64,-1 0-88,-2-1 80,0-1 160,-3-2 80,0-2 112,-2-1 8,2-3-24,5 0-32,6-2-192,8-2-144,10-2-304,8-6-25,9-8 161,6-10 160,7-9 312,7-9 40,7-6-32,10-6-8,7-5 16,9-3 56,4-3 304,1-2 128,0-1 168,-4 1 9,-2 3-193,-2 5-104,-2 8-152,-2 10-48,-4 12-40,-3 11-24,-5 11 8,-7 9 0,-4 7 8,-5 5-16,-2 3-32,-2 2-16,0 0-96,1-1-32,2-4-176,3-3-120,4-7-24,5-8 7,5-11 105,8-12 88,7-14-48,10-14-128,8-16-512,5-16-112,5-18 504,-10 0-2393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1.91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168 36 2825,'-1'-3'264,"-3"-1"240,0-2 56,-1-1 8,0 1-56,0 1-144,1 2-24,-1 1-64,-2 4-80,0 3-104,-3 6-24,0 6-24,-2 7-16,-1 9-32,-1 8 0,0 13-264,0 13-184,1 14-32,3 13 8,2 13 248,6 11 176,6 11-64,8 8-128,8 2-120,6-3-96,6-13 80,3-16 144,1-19 152,1-20 104,-1-20 40,2-18-8,-1-19-112,-1-17-72,-2-20-425,-5-18 337,-8-18-424,-8-16 56,-10-9 1472,-10-6-199,-10 1 751,-7 7-152,-6 12-256,-3 16-143,-3 19-337,1 19-96,0 19-248,1 18-8,2 18 232,4 18 72,3 14 16,4 12-88,5 10-256,4 9-96,7 6-64,5 7-16,6 3-64,7 1-112,4-3-288,5-7-192,3-9-704,2-11-617,1-9 1121,-4-20-4241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2.40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23 840,'7'1'112,"8"0"184,7 0-248,5-1-24,3-3-16,1-3-16,0-2 0,-6-1-1304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2.806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219 1295 616,'-12'15'304,"-15"20"288,-10 16 232,-4 7 57,1-2 55,8-10-128,10-17-104,14-23 16,14-26-136,13-25 1,13-24 63,9-19 64,9-16 136,8-11 80,6-8-144,6-5-151,3 0-289,2 1-160,-1 6-160,-2 7-24,-4 12-16,-2 12-32,-6 15-40,-4 17-16,-7 16-88,-5 15-64,-4 14-105,-5 12-7,-3 10 48,-2 10 64,-1 9 72,0 7-128,2 8-328,5 4-272,6 1-352,6-2-233,9-10 849,-6-10-4545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3.24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1368 528,'16'-4'208,"25"-8"112,27-11-72,23-11-64,14-13 96,6-12 112,-2-13 129,-9-10 31,-12-10-184,-15-7-112,-17-4-120,-17-3-40,-17 0-48,-17 2-64,-14 4-88,-13 6-24,-9 6-368,-8 8 328,4 17-3057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3.86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5 534 184,'-2'17'8,"-1"19"24,5 17 88,7 11 472,12 4 328,16-1 137,17-5-105,18-10-448,18-14-312,15-17-112,13-20-8,8-21-24,1-18-8,-4-17-24,-10-14 0,-10-10 0,-11-6 8,-8-4-8,-7 0-8,-7 4-176,-9 4-248,-12 7-280,-15 9 8,-13 8 192,-13 11 351,-12 10 650,-8 10 79,-7 11 184,-4 11-16,-1 12-200,0 12 32,3 12-120,5 8-56,9 8-159,9 4-97,12 5-96,11 2-24,11 0-56,9-5-64,7-8-64,7-13-57,4-13-135,1-13-16,2-12 40,1-11 56,1-7 152,1-4 24,-3-2-120,-2 1 0,-6 3 24,-6 3 56,-8 5 152,-9 4 48,-8 5 200,-9 7 32,-8 7 0,-4 8-32,-4 9-208,0 10-32,1 7 0,5 5 16,5 2 56,9-3 8,8-4-16,11-6-16,11-8-64,10-10-16,10-9-240,6-9-216,3-10-824,-1-8 696,-13-2-3393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4.48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284 0 5673,'-13'7'304,"-15"12"424,-13 11-784,-7 13 56,0 8 72,4 7 136,10 0 185,13-2 63,14-4 56,17-5-96,18-5-144,18-3-56,19-5-120,17-2-40,13-5-144,12-3-16,10-5 0,4-6 8,2-8 112,-2-10 8,-7-11-8,-7-9-16,-9-10-120,-11-5-64,-14-1-8,-13 2 8,-15 8 136,-13 8 48,-12 10 48,-7 9 40,-5 10 40,-3 9 8,1 10-48,2 8-40,3 10-40,6 6-8,5 6-8,6 1-8,5-2 8,6-4 0,6-7 8,6-8 0,6-7-8,6-5-160,5-6-280,4-3-72,1-2-24,-2-2 151,-3-1 305,-6-2 72,-5 0 24,-7-1 8,-4 1 0,-4 0-16,-3 1 8,0 1-320,1-1-928,0-2-424,0-3 680,-7-3-1465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4.78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0 1448,'0'11'56,"0"16"-24,2 15 16,3 15-16,2 8-16,3 6-8,4 0 0,5-4-8,4-3-112,5-7-224,5-4 0,5-5 104,-5-10-400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0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3997 0 20876,'-17'10'553,"-29"13"-1050,-30 17-1047,-28 19-72,-27 19-121,-26 20 1353,-25 16 920,-26 17 761,-24 16 143,-21 16-216,-17 20-303,-14 23-393,-10 24-112,-3 25-136,2 23 0,13 16 24,23 8-16,37-6-192,45-17-256,53-30-928,54-35-553,53-40-1223,47-41-817,43-46 2081,9-37-10627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00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35 1 1224,'1'5'464,"2"7"337,0 7-281,0 8-168,-2 8-208,-3 6-48,-2 7-80,-2 3-24,-1 2-64,-2-1-64,2-1-200,0-3-104,4-3-281,3-4 361,1-9-1184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382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187 0 9522,'-10'5'232,"-11"9"-64,-8 11 64,-4 14 112,0 11 8,5 13-56,6 7-64,12 7 16,11 4 9,13 0-65,14-2-72,13-6-264,14-8-225,12-13-407,11-14-224,6-15-584,2-16-353,-1-14 1081,-16-8-4673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65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261 171 1696,'2'-9'649,"2"-8"887,1-6 56,-1-2 41,-3 1-161,-5 2-536,-5 4-256,-5 3-368,-5 4-16,-5 4 8,-2 7 16,-3 8-31,-1 10-121,0 11-40,1 9-24,3 11-32,5 7-16,9 5-56,9 1-24,12 0-16,12-3-16,13-7-104,11-7-80,12-12-273,9-12-151,6-15-160,2-16-88,-4-16-200,-3-15-545,-7-13 985,-13 3-4697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5.98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100 1 4289,'-6'1'624,"-7"6"424,-5 7 113,-2 10-265,1 11-232,4 12-344,7 12-104,10 10-176,11 11-40,13 7-40,13 4-64,13 2-200,11-3 8,11-5 32,9-6 64,11-7 200,11-7 8,8-6-736,6-8-905,0-5 937,-20-12-4305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6.33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2465,'4'-1'544,"5"1"448,1 4-760,0 5-328,-3 10-232,-4 8 144,-3 8 496,-3 8 256,1 6 144,2 4-128,3 6-280,2 4-112,3 4-104,0 3 24,0 2 64,-1 0 40,1 0 9,0 0-57,2-2-80,3-2-56,4-1-16,6-1 8,6-1 8,8-3 0,7-2 0,8-4-16,7-4 0,7-3 0,5-4 16,1-4 16,-1-4 0,-2-4 0,-3-6-32,-2-6-16,-3-6-24,0-6-32,-1-8-104,1-6-48,0-6-129,-1-7-223,-2-7-992,-5-5 976,-11 3-3729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31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88 0 824,'-13'7'-8,"-22"8"8,-5 3-816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47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701 1 928,'-20'12'432,"-26"18"376,-24 19-151,-16 16-409,-8 14-392,2 10-505,8 8-31,13 4 72,13 2 240,17-2 456,14-3 152,16-4 136,13-5 32,12-7-80,8-7-200,5-13-536,2-14-8,-2-17 96,-5-17 120,-4-17 416,-7-12-64,-5-12-400,-5-7 184,-3 2-840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7.7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2108 0 1080,'-11'3'408,"-14"5"192,-15 7 49,-14 9-121,-12 11-80,-9 11-56,-6 13-120,-4 9-104,1 8-120,2 5-16,4 2 0,4 0 0,2-1-8,1-2 0,0-3-16,-1-3-16,0-4-16,-1-5 0,-2-6 24,-5-6 16,-4-6 8,-7-7-8,-3-5-8,-1-5-8,2-4 8,5-3-16,6 0-656,4-1 480,16-3-3721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015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1 951 3617,'10'-1'496,"15"-1"168,16-1-72,16-1-8,16 1-280,18-1-48,16-1-136,15-4-40,13-8-40,12-11-8,9-18-8,7-22-8,4-21-32,0-21-96,-4-19-576,-6-15-576,-8-10 672,-30 20-3561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16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 1 1664,'-2'10'-104,"-4"14"8,-1 4-1368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42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1371 1 20876,'-20'8'673,"-25"10"-625,-22 11-953,-13 7-623,-9 7-80,-2 6 928,-3 7 864,-1 8 1328,-3 11 256,-1 10-79,-2 11-385,3 10-728,4 8-248,8 9-296,10 7-40,14 4-32,16 2-24,20-4-32,22-8-16,26-13-136,26-16-256,27-20-536,23-22-465,18-24-1175,14-26-833,8-30 1905,-19-10-11243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46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1155 162 1280,'12'1'312,"17"-1"304,13-3-263,8-4-289,2-5-32,-4-5-144,-7-3-16,-11-2 39,-11-1 89,-10 2 465,-9 2 103,-10 5-16,-7 9-96,-11 13-216,-11 16-80,-12 18 16,-13 20 72,-12 20 128,-11 18 64,-7 18 120,-6 15-15,-5 12-113,-3 7-96,-1 6-168,1 1-112,4-3-608,7-4-313,9-8-695,9-10-288,10-8 1040,15-27-1665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8.89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430 1 2040,'0'6'369,"0"15"287,-3 19-144,-5 24-352,-6 24-16,-8 23-32,-9 19-72,-7 13-24,-6 9 0,-5 3 0,0 0-8,1-4-256,6-6-192,7-8-488,7-11 439,10-26-1495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9.23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0 585 424,'1'-5'152,"2"-7"104,2-9 72,2-10 120,2-10 385,4-11 255,3-8 320,4-6-16,4-3-311,4 3-241,3 8-464,2 10-152,0 15-136,0 14 0,-2 15-8,-1 17 8,-2 18 8,-3 18-8,-1 17-16,-2 17-16,-2 15-16,-2 13-16,-1 13-24,-4 8-16,-2 7-192,-5 5-128,-6 3-288,-6 5-200,-7 6-49,-8 6 121,-7 4 304,-9 0 176,-6-1-56,-8-3-88,-4-6-248,-4-8-144,-1-11-57,2-15 417,10-27-1240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1:59.379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 1 1288,'2'9'-240,"4"18"160,0 3-888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0.470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348 0 2024,'-2'0'537,"-3"1"351,-3 2-192,-4 3-112,-5 5-256,-5 8-72,-4 9-136,-4 13-32,-5 13-56,-2 16-8,-1 16-8,1 15 8,5 11 0,6 8-16,10 4-264,12 1-216,14-4-416,16-7-240,17-12 608,2-24-1865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0.89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198 1 5881,'-5'4'312,"-6"8"336,-6 7-560,-5 10 129,-2 7 71,-3 9 40,1 7 80,2 7-48,5 7-88,6 5-40,5 4-96,6 5 8,6 3 56,5 3-8,3 0-56,4 1-24,3-2-88,2-1-8,2-3-16,2-4 0,2-4 0,1-3-16,4-4-8,2-5-8,4-7-24,5-7-136,5-8-48,6-8-32,8-8-128,7-5 64,6-4-8,5-4 32,4-1 144,5-2 32,6-5-385,9-9-7,8-19 0,6-23-152,8-28 600,-19-1-5049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1.947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26 4465,'3'-3'256,"4"-4"304,7-1-192,6 2 112,8 4-32,6 11-32,5 13-63,2 20-129,-3 22-160,-7 24-713,-8 22-263,-12 20-128,-10 12 0,-14 7 704,-5-21-3321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184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 2449,'4'10'200,"2"16"176,2 17-672,-1 16 216,-2-1-2569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621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0 1147 4937,'10'-5'424,"16"-9"88,14-10-64,14-10-360,11-8-56,8-7-8,7-4 24,1-1 360,-3 3 121,-6 5 71,-9 9 0,-12 11-336,-10 13-104,-10 15-88,-6 14-40,-7 16-32,-4 14 0,-3 10 32,-1 7 56,-1 2 96,1-1 16,3-6-32,4-7-32,6-11-120,6-10-24,7-11-24,7-14-8,8-12-8,6-15-8,4-17 0,0-17-8,-4-22 0,-7-21 0,-10-21-80,-11-20-40,-9-18-336,-9-17-400,-8-13 536,-5 25-7034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2.843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467 0 5921,'-3'19'440,"-2"25"96,-2 26-95,-2 23-345,-1 18-56,-1 16-8,-3 10 8,-2 9 224,-5 6 40,-5 4 80,-5 2 8,-5 2-248,-6-1-128,-7-1-992,-8 0-1073,-11 2 1121,6-27-4169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49.75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1170 0 17940,'-24'12'632,"-29"18"-40,-27 19-544,-16 20-88,-9 15-56,-3 16 360,-1 15 344,2 13 480,2 13 153,4 8-89,8 5-160,15 0-384,17-3-136,24-8-272,25-9-111,28-11-137,31-11-57,29-16-143,29-17-176,27-24-440,22-25-408,19-28-1025,13-30-615,4-27 1543,-31-4-14882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2:04.388"/>
    </inkml:context>
    <inkml:brush xml:id="br0">
      <inkml:brushProperty name="width" value="0.35" units="cm"/>
      <inkml:brushProperty name="height" value="2.1" units="cm"/>
      <inkml:brushProperty name="color" value="#FFC114"/>
      <inkml:brushProperty name="inkEffects" value="pencil"/>
    </inkml:brush>
  </inkml:definitions>
  <inkml:trace contextRef="#ctx0" brushRef="#br0">165 28 4089,'0'-4'664,"-1"-4"728,0-1-167,-2 3-401,-4 6-120,-6 13-288,-8 17-24,-6 23 56,-4 23 0,2 20-80,6 14-128,14 6-256,21-1-224,29-12-832,35-21-992,43-35 1103,1-26-5896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0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2061 75 4177,'2'-3'376,"0"-2"752,1-3-984,-2-1-48,-4 0 56,-7 1 72,-8 1 144,-11 1 225,-10-1 95,-11 2-104,-11 0-168,-12 3-264,-11 4-104,-11 5-168,-11 7-128,-10 8-128,-11 6 16,-9 9 112,-7 7 120,-4 7 144,-2 5-8,4 3-256,6 1-168,12-1-617,15-2-807,19-4 1088,26-11-2649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3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2051 6 10218,'-5'1'80,"-6"-2"496,-10-1-1808,-11 0-512,-11 1 359,-12 1 633,-15 1 648,-15 3 1256,-17 2 145,-17 4-313,-14 2-296,-11 4-448,-9 5-120,-3 4-168,-2 7-40,5 8-8,7 6-8,13 6-80,17 4-152,22 0-472,25 1-152,28-3-161,29-4 97,33-5 48,28-8-496,30-12 944,1-11-1865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19.6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2148 15 5769,'-14'-2'176,"-19"-3"440,-23 0-832,-22 3 208,-20 5 152,-17 8 56,-15 8 185,-15 10 167,-10 9 144,-9 10-32,-4 8-208,-1 8-184,5 5-280,8 3-80,14 3-264,18 0-280,21-1-1161,24 0 1049,24-14-5345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0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1873 202 6185,'-2'-8'-112,"-6"-11"-176,-7-9-472,-10-5 72,-12-1 216,-16 4 448,-15 6 424,-19 7 624,-14 9-48,-17 9-360,-13 9-199,-11 11-329,-8 9-136,-2 9-136,2 6-9,8 4 17,11 4 16,16 3-184,21 2-216,21 1-488,23 1-144,24-1-81,24-1 561,12-12-760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1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184 1 1672,'-17'2'-144,"-24"4"-120,-21 5-16,-2 1-704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0.8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1913 186 584,'-14'4'240,"-19"6"168,-14 4-16,-9 2-88,-4 0-120,1-3 0,3-2 73,7-4 159,6-4 0,7-5-104,7-7-96,5-6-208,3-7-16,-2-4 8,-3-3 24,-6 0 40,-8 3 32,-8 6 8,-5 5 24,-6 7 64,-2 8 0,-2 6-16,0 7 24,2 7 64,5 5 16,8 4-32,10 3-64,12 1-160,15-2-16,15-1 0,16-4 24,17-4 0,17-6 0,19-5-40,17-6-216,16-8-600,14-7-240,6-8-216,4-8 119,-2-6 537,-6-5 320,-11-3 616,-16 1 280,-19 1 489,-22 3 63,-22 5-144,-22 4-144,-23 6-384,-22 6-104,-22 6-72,-21 6 33,-20 7 95,-16 6-8,-15 4-104,-12 6-64,-9 3-120,-6 4-32,-2 3-24,2 1-8,6 0-40,10 1 0,14 0-24,17 0-32,18-1-288,20-1-72,20-2-48,20-3-16,20-2 232,20-1-9,22-1-95,19-1 0,18-1-40,17-4 72,15-3-304,11-4-192,8-4-400,3-5 479,-19-1-1543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01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144 1 1048,'-5'9'200,"-9"17"288,-9 18-120,-4 16-63,-2 13-49,4 7 72,8 1 112,14-6 40,15-8-24,21-14-288,19-15-152,18-16-80,16-15-32,12-17-64,10-13-48,8-13-384,4-12-336,4-9 535,-21 5-1719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24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1292 1 6601,'-16'0'481,"-22"3"639,-25 4-520,-18 5-120,-15 7-80,-9 7-296,-5 9-72,-1 7-24,1 7-8,4 6-120,4 6-136,9 4-304,9 3-320,13-1-705,16-2-103,19-6-16,21-6 151,26-10 1081,10-11-536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50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1666 1 6993,'-7'0'657,"-11"0"1671,-18 4-2624,-17 8 8,-19 11 208,-15 9 64,-14 10 208,-13 4 88,-8 5 56,-7 2-32,-4 3-104,-2 2-88,1 2-184,4 3-136,8 2-544,13 1-480,15-1 648,24-11-7290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20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 14771,'2'9'728,"4"15"353,10 12-881,17 12-272,19 8 0,23 5 160,22 3 56,22-1 40,20-3 8,20-5-136,16-8-48,11-9-8,12-10 32,7-14-72,7-16-192,7-21-585,4-24-535,3-27-1849,-2-26 1825,-39 5-8946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6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 1 8602,'-3'0'-1048,"-1"1"-505,0 0-23,1 1-2849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1.82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0 934 6449,'8'-5'1113,"13"-11"935,18-10-608,21-13-864,23-11-231,27-10-281,28-10-48,29-7-40,28-7-56,28-5-345,22-4-183,16 0-824,12 4-888,1 9 1359,-46 17-5240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2.2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1 891 13803,'1'-5'16,"7"-7"-656,13-10-696,20-9 439,21-9 65,19-6 648,15-6 480,14-4 368,12-2 48,14-2-199,14-1-153,18-1-256,17 0-96,17 2-96,14 1-48,7 6-240,4 5-185,-4 9-303,-7 9-184,-12 10-376,-17 9-337,-20 7 1009,-38 5-4825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2.61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6 485 6745,'-3'-2'48,"1"-2"-144,3-3-56,10-5 464,15-5 305,19-6 439,21-6 104,24-7-208,24-5-256,24-5-448,21-1-144,16 1-104,14 4-16,10 6-56,6 6-136,3 8-584,0 5-392,-1 5-1305,-5 3 1313,-37 2-4577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3.1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1 247 5921,'5'-3'-304,"8"-4"-296,11-2-744,10-1 648,9 0 944,6-1 600,4-1 728,3 0 9,5 0-561,8 0-304,12 0-368,14 0-96,18 1-152,19 0-40,20 0-24,18 1 0,17-2-8,14 1-16,12 0-24,10 1-128,7 0-568,5 1-680,0-1 727,-40 2-6336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3.5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1 531 8298,'8'-3'-32,"18"-6"-424,22-5-561,25-2 249,23-1 48,19-1 624,16-2 592,12-2 688,10-2 105,12-3-297,12-2-256,16 0-480,14-1-160,16-1-176,14 0-32,11 1-40,10-1-16,5 0-48,2 1-144,-2 2-560,-5 3-441,-10 5 705,-47 5-5577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1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2948 48 1880,'26'-1'80,"39"-3"-256,39-1-240,32-2-24,23 0 112,12 0 616,5 0 240,-3 2 80,-8 2-95,-11 1-313,-13 3-144,-15 0-160,-18 1-64,-21 1-185,-24-1 241,-27 0 216,-29 0 81,-33 1 175,-34 1-248,-37 3-120,-37 0-16,-37 2 16,-33 0 0,-35 1-24,-29 2-24,-29 2-56,-25 5 0,-24 5-33,-19 5-127,-17 7-80,-13 8-16,-8 7 72,-2 9 112,5 10 160,70-7-792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30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74 42 3649,'-6'-4'-232,"-9"-6"392,-11-3-776,-1-1-2345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4.9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2637 0 3289,'-22'3'240,"-32"6"192,-31 7-304,-28 9-112,-21 9 32,-14 8 208,-6 8 56,-1 6 72,4 4 0,8 3-160,12-2-32,13-2-40,16-6 8,17-7 120,19-6-16,19-6-144,17-5-120,17-5-248,17-3-56,14-4-56,14-3-24,13-3-304,9-5-216,10-4 8,7-6 119,5-5 457,4-6 296,-1-5 344,-3-2 121,-7-2 151,-11 2 72,-14 3 240,-13 4 56,-15 5-64,-14 5-71,-16 7-337,-16 7-136,-15 10-80,-14 8 40,-11 9 72,-9 6 8,-6 5-40,-3 3-64,1 3-176,4 1-64,7-1-128,9-2-136,12-4-424,13-5-152,14-5-312,14-5 79,16-4 417,13-6 192,13-5 456,10-7 56,6-7-24,4-5-32,0-5-40,-3-3 8,-7 0 232,-9 0 136,-11 2 145,-11 3 103,-14 3-56,-14 5-96,-13 5-120,-13 5-96,-14 6-136,-11 4-40,-13 6-48,-8 5-24,-9 5-32,-4 4-32,-3 4-56,3 0-96,8-1-496,12-3-616,18-5 727,21-9-5992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5.5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18 2537,'47'-2'-128,"68"-5"39,14-2-2231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0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1 9122,'-19'19'352,"-24"30"-80,-23 37-1056,-20 41-312,-16 39-41,-12 34 385,-8 25 384,-6 15 688,-5 10 176,-3 5 24,-4 3-135,-4 3-641,-5 3 159,23-45-6880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52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494 1698 17924,'-28'12'416,"-30"15"-296,-24 12-184,-9 7-136,4 3-96,15-3-64,21-6 80,26-6 280,28-9 176,30-8 288,29-10 64,30-8-56,29-11-128,29-10-256,26-11-56,24-9-56,21-10-56,18-10-56,14-9 0,11-10 56,5-9 88,4-11 80,1-9 56,-2-10 40,-1-8-48,-2-7-32,-1-6-48,-4-5-112,-2-1-256,-8-1-912,-10 3-761,-16 6 985,-47 25-14051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5.8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563 1 10826,'-53'1'-984,"-71"3"-120,-68 3-376,-2 0-5778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0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926 20 1832,'-39'4'529,"-48"4"303,-41 4-480,-22 3-624,-5 1-48,15-1 184,26-3 192,38-3 368,40-3 120,44-4 328,42-2 112,45-2-88,40-1-31,40 0-265,35 0-72,33 1 56,27 0-64,24-1-128,20-1-64,17-3-224,14-2-40,13-3-56,11-1-24,9-1-256,7 1-144,7 2-296,3 1-368,0 4-1281,-4 4 1425,-69 3-3857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2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394 0 5193,'-67'3'-376,"-87"5"1336,-19 2-6737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43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907 1 5329,'-44'7'-96,"-48"8"-160,-39 9-104,-20 4 192,0 2 168,17-2 192,28-4 136,38-6 168,39-4 56,43-5 88,43-4-15,41-3 63,39-2 48,38-3-16,34-1-40,35-3-128,30-1-88,29-2-216,28-2-80,25-1-184,20-2-208,19-1-352,12-2-168,10 1-312,5-2-112,2-1 680,-71 3-6778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6.72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3927 0 8946,'-46'5'-1336,"-61"8"-265,-61 8-551,-47 10 680,-32 7 1856,-19 5 592,-8 2 264,1 0-144,4-2-512,5-4-424,8-5-576,8-5-64,13-8 48,15-6 128,21-5 328,21-5 32,25-2-392,24-2-472,24-2 456,31 0-3425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00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0 360 3185,'13'1'840,"17"2"680,24 2-88,24 3-7,28 3-193,30 2-144,33 1-432,34 0-207,33-3-273,29-5-88,27-7-56,21-6 8,20-8 40,17-7 16,16-7-24,15-4-24,9-4-96,5-2-72,-2 0-64,-8 1-16,-15 3-113,-17 3-143,-20 4-480,-21 2-232,-23 3-424,-26 5-401,-29 4 1217,-54 4-3897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22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5973 1 4457,'-51'8'840,"-74"9"1009,-73 10-1361,-65 9-208,-53 6 192,-38 4 304,-26 2 64,-16-1-176,-7-1-176,3-4-232,8-4-168,11-6-400,13-4-184,10-3-488,11-2-120,9-2-392,10 0-105,11-1 937,59-4-4177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5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1 427 13163,'37'1'264,"59"-2"-312,63-5-328,61-4 56,52-7 96,40-5 248,30-5 96,21-4 0,14-4 0,13-4-24,13-4-224,12-4-864,14-4-737,11-2 825,-70 8-8282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7.7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3853 0 12299,'-72'3'-392,"-98"4"-1289,-99 4-903,-84 5 319,-61 6 905,-37 4 1816,-16 4 640,6 2 128,17 2-551,26-1-529,84-5-7754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02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0 247 12475,'49'-4'216,"67"-6"-64,76-7-1144,70-3-89,55-2 249,41 3 320,25 4 784,14 5 176,3 2 8,-3 3-56,-4 1-336,-7-2-112,-7-3-264,-4-3-216,-7-5-928,-6-4-761,-8-4 1209,-65 3-4489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0.99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4141 16484,'11'3'904,"18"-1"560,26-7-904,34-10-272,36-15-80,41-16-16,41-18-16,40-18 88,39-16 96,35-17 145,35-17 47,31-15 32,25-15-32,22-16-144,16-13-72,11-14-112,9-13-56,6-12-88,4-15-56,1-12-200,1-10-176,-8-6-640,-13 0-392,-24 10-1049,-33 16-856,-41 21 1849,-83 49-12827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3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5605 1 7370,'-40'2'80,"-59"6"-176,-63 7-441,-58 8 65,-46 7 384,-35 9 832,-22 8 233,-12 8 103,-7 7-176,-3 9-488,-1 4-216,4 3-136,7-2-24,11-7-16,13-8-72,17-11-240,15-10-336,15-11-872,14-10-649,13-9 1089,48-6-3993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53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60 5681,'35'1'904,"51"1"993,54 1-1313,50 1-712,42 0-40,33 0 64,24 2 72,18-1 136,13 0 16,12-4-96,9-3-136,9-6-560,8-5-417,6-6-1031,4-8 1080,-60 1-2809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84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5048 1 6361,'-33'2'929,"-45"3"935,-47 5-2416,-45 6-648,-38 5 191,-31 6 1025,-27 4 528,-19 4 401,-18 2-9,-13 4-384,-10 1-224,-6 0-248,2-1-8,9-4 24,16-4-16,23-5-144,25-5-96,27-4-224,27-4-272,26-5-1489,27-4 1369,39-4-5081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8.9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8410,'50'6'488,"67"7"400,74 3-1424,69 2-400,61-3-1529,55-3 1417,-37-3-3753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28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103 0 5745,'-44'9'240,"-15"2"-6225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7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1 122 15011,'0'0'208,"5"-2"-208,7-2-608,14-5 240,16-3 144,22-3 376,20-1 216,24 2 240,20 5 64,23 5-95,21 7-153,24 7-216,24 5-80,24 3-136,24 1-88,20-3-104,19-3-32,15-4 16,10-3 31,6-6-119,3-4-136,-2-6-624,-6-8-488,-9-12-1329,-10-12 1529,-59 1-7274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29.98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2700 1 9786,'-38'6'-264,"-52"8"-328,-51 5-1585,-43 4 89,-30 1 1088,-20 0 968,-10 1 1336,-1-1 24,3-1-495,5-2-489,7-3-793,9-2-447,11-4 480,41-4-5265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30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1 548 2825,'6'0'560,"12"1"608,21 0-512,22-2 16,26-3-184,26-5-88,23-5 113,21-5 119,22-5 80,19-3-72,18-2-224,18-3-136,15 0-248,15-1-56,11-1-272,10 0-200,7 1-384,1 0-16,-4 1 247,-7 3 209,-16 3 416,-19 2 48,-24 3-48,-28 3-240,-31 4-760,-33 2-504,-34 3 712,-33 3-1841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5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5896 1 896,'-29'3'48,"-40"5"144,-46 7-96,-43 7 304,-37 5 256,-30 6 897,-22 4-361,-17 2 56,-12 1-1008,-7 1-64,-4-1-144,-1-1-16,-1-1 16,-1 0 16,1-2 0,1-1 0,3-2-16,3-2 0,6-2-24,7-1-8,12-3 0,16-2-32,21-5-528,28-5-608,30-7 640,43-5-4177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71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1 304 4937,'30'-1'744,"45"-3"737,47-2-953,45-2-208,39-2-216,30-1-48,24-1-40,17-2 0,13-2-24,7-3-8,5-2 16,4-1 0,1-2 0,0 0-32,0-2-576,-3-2-825,-7-3 809,-53 5-4857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1.5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4706 9986,'9'-12'720,"13"-16"1121,15-17-1769,16-12 8,17-11 224,18-7 336,16-7 584,17-7 256,17-7 281,15-7-113,18-8-319,18-5-201,19-5-416,18-5-200,19-2-312,17-2-80,15 0-80,13-2-8,9 0 0,7-3-8,4-3 0,0-3-8,-1-5-8,0-7-8,-1-10-8,0-11-40,2-14-112,2-15-112,-2-11-312,-4-10-240,-10-2-673,-16 2-423,-20 7-2169,-21 8 2321,-52 39-10995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8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468 0 10434,'-41'6'-496,"-59"7"-352,-62 8-136,-2 1-7122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0.9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2721 0 7450,'-46'9'800,"-62"12"568,-57 11-760,-45 8-1104,-30 3-440,-15 0-656,-5-2-89,5-5 505,9-3 408,15-5 680,17-2 136,21-5-400,24-4 272,40-5-3025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1.2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1 244 1536,'14'-1'728,"24"-2"761,30-1-89,33-2-352,35 0-223,34 1-345,32 0-96,29 2 40,23 2 40,20 2 24,14 2 24,10 2-144,4 1-104,1 0-96,1-2-48,-1-4-72,1-6-48,1-8-472,1-10-344,1-12-832,-1-10-305,-3-10 1041,-53 4-4033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1.8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1036 1 6305,'13'4'256,"18"10"168,15 11-464,13 13 64,10 14 49,8 15 247,4 15 64,-1 16 16,-3 18-32,-10 18-216,-14 18-80,-20 16-72,-21 11-8,-26 4 104,-27-3 56,-29-6 200,-28-13 64,-29-14-72,-23-16-40,-21-16-280,-14-14-232,-7-14-520,0-15-496,8-17-953,11-16 1145,36-16-4017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1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1 4953,'5'27'128,"4"46"-288,2 48-328,-4 46 272,-3-5-4001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26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1010 0 2168,'-25'23'697,"-34"28"447,-37 19-496,-31 10-384,-27-6-1128,-23-14-344,-20-21 519,23-18-1471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30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158 83 56,'-30'-13'8,"-31"-20"8,-6-4-96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2.6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627 296 1280,'25'-13'16,"38"-15"56,40-14-40,36-7 424,29-1 313,20 6 239,12 9-104,6 12-448,4 11-264,0 13-248,0 11-136,-4 12-472,-8 11-120,-14 10 16,-18 10 167,-25 9 737,-27 9 209,-33 8 71,-34 10-8,-36 7-112,-34 6 8,-34 2 208,-30 0 192,-28-3 120,-25-6-16,-27-6-127,-27-8-113,-26-10-144,-28-11-48,-26-13-176,-23-12-280,-13-13-128,-6-9-16,9-8-296,20-5-416,30-5 559,59-3-6400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03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4333 1 8762,'-14'12'288,"-20"19"1680,-25 24-4768,-25 23 255,-24 17 1577,-19 12 800,-17 1 2024,-12-3 105,-12-4-921,-12-6-384,-17-1-544,-18-1-104,-24 1-48,-21 1 8,-23 3 8,-18 0 8,-11 0 32,-6-4 8,3-5-856,11-7-704,18-11 832,58-18-6322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63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1579 1 10482,'-21'20'200,"-30"27"88,-31 29-1880,-28 32 208,-24 25 544,-14 17 896,-8 6 608,-1-1 208,5-6-328,11-5-624,15-5-344,19-8-552,22-9-201,25-12-159,24-15 184,23-18 256,22-21 120,23-23 79,20-22 353,20-22-104,18-19 320,14-18 1520,9-14-495,5-13 719,1-8-288,-4-10-864,-5-8-528,-8-9-728,-10-10-256,-11-8-496,-15-4 767,-19 19-1551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05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0 339 12211,'7'-4'1152,"12"-7"2489,20-6-4233,23-4 119,23-4 121,21-2 112,20-2 672,14-3 185,16-1 199,13-1-80,13-1-312,12 3-168,7 7-240,1 11-40,-8 17-16,-13 17-8,-21 20-104,-25 19-224,-29 19-152,-30 18-8,-34 14 80,-33 12 223,-34 7 169,-31 4 64,-27 2-472,-22-2-352,-16-5-1192,-10-8 984,17-24-10811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3.78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368 0 2080,'-16'3'513,"-21"8"423,-17 14-192,-11 18 24,-1 22-40,7 20-88,14 17-208,20 10-159,24 3-554,28-5-271,29-13-368,28-17-160,27-25-128,22-27-17,17-30 697,-17-14-792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0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562 1178 2921,'12'-19'624,"12"-29"312,7-29-496,0-27-1088,-8-22-408,-16-12 944,-18-1 632,-20 9 864,-17 16 320,-13 18-871,-8 20-441,-4 20-344,0 18 112,2 22 152,5 21 24,7 27 40,8 27-80,10 27-176,14 25-104,18 17-368,20 11-240,19-1-320,17-5-105,15-16 25,10-19 96,5-25-32,2-24-104,-3-28 632,-13-16-2081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2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244 31 12723,'-7'-3'632,"-9"-5"800,-10-1-2384,-8 1 176,-4 5 208,-1 8 280,4 9 504,7 12 8,12 15-240,12 15-184,16 16-537,16 14-191,16 8-272,14 2-16,13-7 24,8-11-145,7-19 809,-12-19-4761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5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403 40 15507,'-13'-5'56,"-19"-4"-1544,-17-3-528,-12 3 551,-3 4 249,3 8 1368,10 6 464,12 7-40,15 10-192,16 12-304,17 13-152,19 14-384,19 10-96,18 7-120,16 1 0,13-3 176,12-7 56,5-10-296,2-12-545,-4-15 745,-21-12-4737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4.8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1991 577 7082,'-15'-15'488,"-22"-19"552,-27-18-936,-26-13-32,-24-7 216,-22-1 176,-15 4 216,-13 8 120,-8 10-184,-3 11-127,4 14-201,7 11-112,17 11-80,19 11-40,25 10-64,25 10-64,26 12-248,24 12-80,27 11-217,24 9-55,29 9-32,25 4-144,25-2-232,20-5-297,13-13-743,8-16 1136,-22-16-2553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04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3621 1054 2296,'-6'-15'833,"-11"-21"607,-19-21-328,-23-17-248,-25-13-191,-26-8-1,-26-1 48,-24 1 64,-23 6-64,-20 7-80,-20 9-160,-16 10-96,-13 10-183,-7 8-73,2 11-72,7 7-8,16 9-48,20 7-96,23 7-289,26 7-223,31 6-648,32 5-320,34 5 840,30-1-6658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45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3106 840 7250,'-8'-5'664,"-15"-10"960,-14-7-1552,-12-7-80,-12-4 32,-9-4 168,-9-4 144,-9-5 144,-10-5 40,-10-5-40,-11-3-95,-12-5-153,-12-1-56,-12 0-104,-10 1-8,-9 5-16,-8 7-8,-7 12-48,-3 14-80,-1 15-112,4 18-80,12 17-217,17 17-47,28 15-488,31 13-144,39 9-408,41 4-129,46 1 1025,19-14-4153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5.76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3691 472 12635,'-15'-9'264,"-25"-12"-616,-30-10-448,-32-7 207,-31-4 57,-29-1 792,-26 0 280,-22 0 97,-17 1-41,-16 0-304,-9 4-128,-6 6-152,0 7-16,6 9-96,11 9-72,17 11-192,21 10-128,25 11-497,28 10-263,30 9-760,33 4-521,35 3 1449,27-7-2961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6.96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4630 579 9522,'-23'-4'64,"-36"-5"-480,-38-3 0,-36-2 88,-29-3 200,-23-2 560,-15-3 80,-8-3 0,-2-1-96,1-1-336,3 0-80,7 0-56,9 1-16,11 1-32,15 1-104,18 4-208,16 2-56,19 5-8,20 2 80,20 4-128,23 3-89,20 1-15,19 0 48,17-1 464,14-3 184,11-3 136,6-2 24,2-2 0,-2-1 0,-5 0 40,-6 1 73,-8 3-33,-9 3-24,-8 3-56,-11 4-40,-10 4-8,-12 4 8,-10 3 8,-8 5-16,-4 2-16,0 3 0,5 2-56,9 1-32,14 3 56,15 2 8,20 3 8,24 4-8,26 2-232,26 0-72,25-1-168,22-3-112,19-7-72,14-8-56,8-9 32,5-9 111,-2-8 201,-4-7 96,-12-3 136,-15-4-40,-17-1-128,-21-1 24,-21-1 232,-22-1 272,-28 0 289,-25 0 23,-30 0-168,-27 2-176,-27 0 8,-24 2 40,-23 0 104,-21 1 32,-16-1-32,-16 0-64,-11 0-136,-9 1-47,-7 1-113,-6 3-24,-1 4-32,1 2-24,7 5 0,9 2-16,16 2 0,19 2 0,23 0-24,24 2-24,25 1-376,24 0-145,24 1-63,21 1 16,21 1 344,20 1 88,18 1-24,17 0-32,17 3-40,13 4-40,13 2-432,9 3-313,3 1-247,1-1-24,-5-3 456,-8-5 360,-12-4 336,-17-3 128,-18-4 224,-19-1 136,-18-3 160,-16-1 64,-17 0 120,-17-1-32,-16 0-32,-16 1-16,-15 0-103,-13 2 39,-10-1 80,-10 1 16,-7 0-64,-6-2-120,-3 1-160,-2-1-40,0 0-96,3 0-24,3 1-72,8 0-16,10 1-32,12 1-16,13 1-104,15 1-144,14 1-520,13 3-88,16 2 56,15 3 136,18 2 512,18 3 88,22 3-57,19 4-135,21 2-600,16 3-192,13 1 488,-14-3-3609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7.56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3504 331 2697,'-19'-3'712,"-27"-2"608,-28-2-560,-24-1-264,-21 0-288,-12 0-80,-9-1-72,-1-1 40,3-3 104,8-2 24,13-1 137,14-2-25,15 0-136,17 2-56,14 3-352,14 3-232,13 4-537,10 3-127,12 4 96,9 2 120,10 2 320,10 3-49,9-1-111,9 0 56,7 0 264,6-2 256,5-1 456,2 0 96,0-1 32,-2 0-32,-7 0-144,-7-1 16,-9-1 345,-9 1 207,-10-2 136,-10 1 8,-10 0-192,-9 0-127,-11-1-105,-8 0-64,-10-2-96,-8-2-16,-10-3 0,-8-2-8,-7-3-80,-7-1-96,-6-2-136,-6 0-32,-4-1-32,-4 1-24,-1-1-8,-1 1 8,0 0 8,1 0 8,-1 1-96,-1 2-88,-1 2-152,-1 4-56,-2 4-72,0 5 8,1 5 80,3 3 15,7 2 25,12 2-72,13 0-400,15-1-128,15-2-416,15-1 655,12-3-1599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45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1271 1 13267,'14'0'520,"20"3"56,23 6-448,20 10-40,15 12-88,6 14-8,-1 14 64,-12 17 200,-18 14 48,-24 16 32,-29 18-56,-33 18-200,-34 19-16,-35 17 168,-32 13 41,-29 9 31,-23 7-16,-20 1-320,-13 0-192,-7-9-497,2-13-327,10-22-3057,16-29 2617,40-37-7938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7.96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1303 1 512,'8'0'248,"9"1"232,6 0 248,2 0 209,-4 0 303,-4 0-48,-9 1-224,-9 0-167,-9 1-401,-7 1-80,-8 0-104,-8 1-56,-6 0-80,-7 0-32,-9-1-32,-8 0-16,-10 1-80,-9-1-32,-8 2-96,-7 0-32,-4 1-24,-2 0 16,0 2 31,3-1-23,7 2-96,9 0-32,12 1 8,15 1-96,16-1-304,15 0-88,15-1-56,14 0 159,11-1 473,12-3 160,10-1 112,10-3 0,10-2-32,10-3-160,6-2 104,-8-1-1176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8.6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3711 1 1592,'-7'1'504,"-11"4"433,-15 4-313,-15 5-384,-16 5-96,-14 3-56,-14 4 0,-11 1 112,-9 1 112,-6-2 168,-4-2 0,0-3-144,4-2-144,8-2-192,12-1-32,16-2-120,15-1-88,17-3-400,16-2-112,15-2 32,13-4 80,14-5 408,12-4 136,12-5 80,9-4-24,8-3-16,6-2 0,4 1 8,4 0 0,3 2-8,1 2-1,0 1 25,-2 2 16,-3 1 32,-3 0 8,-6 1-7,-8 0-9,-10 3 104,-11 1 64,-13 2 64,-15 3 80,-16 2 104,-18 1 24,-16 2 144,-14-1-24,-15-1-128,-10-2-80,-10-2-192,-7-3-48,-10-2-48,-9-2-16,-12 0-16,-13 3 0,-14 2-152,-14 5-144,-11 4-40,-9 5 8,-2 2 112,2 3 128,9 2 64,17 2 16,23 0-24,28 0-184,33-2-360,33-1 40,35-2 80,32-2 224,32-2 344,28-3-40,24-3-56,21-3-48,20-5-8,16-3 8,16-3 0,14-2-8,10-1 0,8 1 0,5 1-24,2 2-24,0 3-416,-1 1-336,-6 0 415,-37 3-1831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8.97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2894 13 1248,'0'-2'312,"-5"0"264,-7-1-151,-13 0-257,-14 1 8,-18 2 184,-16 2 40,-17 3 56,-13 2 8,-15 2-144,-13 1-64,-12 3-120,-11 2-64,-11 2-120,-10 3-136,-9 5-376,-7 3-48,-2 5 24,0 2 56,8 2 320,12-1 72,19-2 80,24-4 72,30-6-80,32-5 32,35-5 32,36-7 0,38-9 128,37-7-64,36-10-128,32-9-32,28-8-89,24-8 1,19-6 48,13-3 24,10 0-56,7 1 128,-38 9-1544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39.19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2117 1 792,'-12'0'120,"-19"-1"136,-23 2-176,-23 0-48,-19 2 88,-18 1 144,-12 2 64,-12-1 97,-10 1-73,-7 1-160,-8 0-56,-4 1-112,-5 0-24,-2 1 0,1-1-8,0 0 0,29-2-3097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59.4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 6921,'6'3'129,"9"3"-394,12 1-543,14 3-64,13 1 56,11 2 680,7 0 400,6 2 448,4 2 24,4 3-224,5 4-296,6 6-392,6 6-48,4 10 40,5 12 88,2 12 288,1 14 64,-3 13 72,-3 11 41,-6 7 7,-9 4 56,-9 1-64,-9-3-72,-10-6-208,-8-8-232,-10-11-952,-7-13 727,-12-19-6640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3:59.7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 4 9330,'-1'-1'192,"0"-1"-200,4 1-400,6 3 224,10 4 184,12 6 600,14 7 216,13 9 160,13 7-79,12 7-353,12 7-176,11 5-272,8 6-72,8 8-24,4 8 0,3 9 0,-1 9-8,-6 10-264,-7 8-64,-14 8-160,-16 4-97,-18 0-23,-17-3-64,-20-8-352,-18-12-384,-18-14 840,-9-22-6642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2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15 10138,'11'-3'160,"19"-2"-448,22-1-168,23 5-8,21 6 48,16 9 480,11 8 280,8 10 232,3 10 24,1 12-216,-1 12-176,-2 16-160,-4 17-80,-7 19-32,-8 17 0,-13 15 0,-15 11 56,-19 7-48,-20 2-48,-21-3-104,-21-5-72,-23-9-96,-24-11 0,-22-15 96,-22-17 128,-21-18 168,-18-18 8,-14-21-336,-10-19-552,-6-21 448,23-12-6866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5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359 73 6009,'15'-5'464,"21"-8"705,24-4-1161,24-2-184,18 6-24,15 7 16,7 13 240,1 13 288,-2 15 96,-6 15 0,-6 16-224,-9 18-128,-9 19-272,-10 18-40,-11 17-40,-13 12-8,-16 9 192,-16 4 32,-19-2 16,-19-6-40,-19-11-112,-18-11-32,-19-15-137,-17-13 89,-19-15 208,-16-15 80,-15-15 200,-13-15-48,-10-16-256,-7-12-240,-5-13-312,-2-10-128,4-7-568,7-7 768,31 1-2609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0.90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494 137 2617,'21'-7'568,"29"-8"680,28-6-24,24-4-32,18 1-159,10 3-433,6 6-224,-1 7-376,-4 9-88,-12 10-16,-12 10 24,-18 12 40,-17 11-48,-21 13-32,-19 14 8,-21 12 56,-20 10 48,-19 9-32,-19 6-40,-20 4-488,-18 3 71,-16 1 81,-17-3 16,-13-5 264,-12-8-248,-11-10-432,-8-11-128,-7-11 104,-3-13 63,-2-11 41,0-11 472,31-11-1000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1.48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2255 384 1632,'22'-10'592,"32"-13"521,31-11-321,28-7-168,18-4-232,13 0-96,2 4-104,-4 6 16,-14 10 152,-17 8 80,-21 10 113,-23 10 7,-23 8-176,-22 6-120,-22 7-264,-20 4-144,-22 6-136,-19 1 8,-22 4 144,-20 1 128,-17 1 144,-17 2 0,-13-1-48,-12-1-80,-10-2-32,-7-3-8,-5-4 0,-2-5 16,0-4-40,1-6-40,4-4-152,5-5-96,6-3-105,5-3 9,9-2 160,7 2 112,12 2 240,15 4 104,17 3 128,19 3 56,21 1-63,19-1-73,23-3-128,20-4-72,24-5 16,20-5 24,25-8 72,22-5 24,24-6 96,23-4 40,23-3-8,23-1-16,23-1-128,24 0-56,22-3-72,21-4-24,17-7-240,13-7-152,10-4-232,3-4-64,0 1 23,-6 2-39,-11 3-664,-18 1 832,-55 11-3601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2.68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1533 1 20852,'-11'12'192,"-21"31"-2000,-26 36-208,-31 38 159,-32 41 185,-34 39 1736,-29 31 344,-27 23-56,-18 14-584,-10 7 64,36-43-13947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1.77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4006 1 3201,'-29'8'376,"-40"9"488,-36 9-664,-29 8-64,-18 5 104,-10 4 280,-3 1 96,0 2 8,3 0-87,1 1-289,1-1-160,-2 1-352,-6 1-209,-9-1-455,-12 1-128,-14-1 200,-15 1 200,-12 1 536,-11-1 168,-6 1-24,-3 0-424,0-1 256,44-8-2681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00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73 2785,'21'2'576,"32"1"520,39 2-560,39 1-168,39 1-224,34-2-64,31-2-64,25-2-8,20-5-24,15-3-32,9-4-184,3-3-112,-1-1-104,-6 0-88,-9 1-624,-10 0 760,-52 3-2025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28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1187 0 1632,'-48'4'296,"-59"3"233,-55 3-249,-40 0-440,-25 0-369,-10-3 313,34-1-1616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2.77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 34 1136,'-3'2'-80,"1"1"-144,8 1-80,14 0 80,20 0 176,23 0 536,26-1 232,27 0 265,26 1-17,26 0-384,21-1-200,20-2-288,16 0-56,13-2-32,11 1-8,6-1-8,5 2 0,3 0-40,1-1-64,-1-1-120,0-1-56,-4-3-200,-4-1-64,-10-1-9,-11 1 65,-17 0 280,-19 1 184,-24 0 256,-23 1 48,-29-1-24,-27 0-39,-29 0-137,-28 1-32,-30 0 32,-30 1 96,-32 2 360,-30 3 216,-33 3 264,-28 4-8,-27 5-224,-24 4-191,-20 5-297,-18 4-104,-14 2-192,-12 2-136,-8 2-264,-7-1-145,-3-1-159,-2-2 56,1-1 232,3-3 160,6-2 176,7-3-88,10 0-520,11-3 440,48-4-3265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3.11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69 2016,'13'-2'288,"23"-2"193,27-1-153,25-1-168,24 1 88,22 2 272,18 2 64,17 3 40,16 2-152,15 1-296,15 0-72,14-1-56,14-1-8,13-3-16,14-2-8,11-2-8,9-3-24,7-2-224,2-1-200,0 1-376,-3 1-80,-6 0 120,-6 3 176,-12 2 351,-11 3 105,-12 2 88,-13 1-8,-15 2-392,-14 0 328,-44-1-1128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3.67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1669 466 1208,'-12'0'344,"-19"-1"368,-21 0-111,-18 1-1,-16 0 16,-12 2 24,-7 0-104,-5 2-288,-5-1-80,-2 1-120,-1 0-16,-1 0 8,2 1-8,4 1-8,8 0 0,10 1-16,14 0-8,19 0-200,19-2-40,24-1-16,23-1 0,26-3 216,24-2 24,22-3 32,18-1 0,19-2-16,15-3-16,15-2-288,13-2-240,12-3-520,8-1-25,6-2 321,5-1 352,-3 1 848,-3 0 232,-7 3 249,-9 0-25,-10 1-280,-10 0-176,-11 1-280,-11 0-72,-12 0-56,-10 0 0,-11-1-8,-8 0 0,-9 2 0,-8 0 16,-9 2-8,-6 2 8,-6 2-24,-6 1-8,-3 1-24,-4 1 0,-4 1 8,-3 0 8,-3-1-16,-2 1-24,1-1-64,2 0-80,2-1-376,5 1-232,4-2-233,5-1 73,3 0 408,3-2 240,-1 1 304,-6 1-376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4.38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909 74 5305,'-21'2'-240,"-28"2"-424,-24 2-88,-19 2 240,-12 1 360,-3 2 672,1 1 192,10 0 96,11-2-120,16-1-512,16-2-248,18-3-144,17-2 0,18-4 96,19-3 88,19-3 32,19-3 0,19-2-8,14-2 0,14-2-96,10 0-136,8-3-392,6 0-336,4-2 496,-19 3-2329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4.70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1807 1 4705,'-15'3'384,"-23"5"232,-23 3-336,-22 2-248,-18 1-16,-15 2 112,-11 1 64,-5 1 32,-3 2-16,3-1-192,4 0-144,6 0-224,8-2-72,7 0 16,11-2 96,10-2 232,14-1 104,13-2 16,16-4-152,15-3-304,16-5-160,19-4-608,19-4 704,6 0-1913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5.99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9 7666,'22'5'408,"27"3"160,33 0-1128,33-1-873,31-3-199,23-3 168,19-2 280,13-3 919,8-2 393,4-1 209,4 1-33,3-1-849,5 1 385,-37 2-2008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18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376 12 8842,'-37'0'-88,"-47"-1"-1512,-44-4 863,1-1-5680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4.7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1603 51 11058,'11'-3'256,"8"-2"-488,4-2-64,-1-1 16,-3 0 96,-8 2 712,-8 0 312,-8 1 417,-3 3 15,-1 1-352,1 4-240,3 3-312,4 4 65,4 6 199,4 6 80,4 8 40,1 9-104,1 11-208,-3 12-80,-8 16-120,-10 12-24,-16 18 8,-21 15 9,-23 15 39,-24 10 56,-22 5 40,-18-1-40,-15-4-128,-10-7-128,-7-10-440,-4-11-232,-1-12-729,5-13-671,8-18 1136,32-21-16620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5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1 456 2040,'24'-1'809,"37"-2"807,39-2-328,35-4-544,29-2-264,24-3-231,18-3-41,13 0-24,10 0-16,6 0-96,4 0-24,2-1 24,-1 0 32,-1-2 56,-4 2 64,-3 0 128,-4 1 0,-5 1-56,-3 2-64,-2-1-184,-3 0-40,-2 0-24,-1-1-24,-3-1-48,-1 0-136,-2 1-384,-3 0-232,-4 0-353,-6 1-39,-7 2-264,-8 3 816,-35 2-2657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6.65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25 1512,'5'0'216,"3"-1"200,4-1-368,0-2-320,-2-2-96,-2 0 192,-2 1-1200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37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43 0 4377,'-5'1'-224,"-13"2"256,-2 0-4217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4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508 0 1864,'-30'3'264,"-42"4"137,-42 5-305,-36 3-112,8-1-2593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49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133 0 512,'-25'4'32,"-26"2"96,-5 1-800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7.703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66 0 936,'-12'2'-48,"-14"5"152,-1-1-1096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09.31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1 315 4225,'10'-1'168,"16"-1"72,20-1-256,22-2-24,23-3-8,21-2 32,19-3 160,17-4 72,17-1 16,15-2-24,13-1-144,12 0-56,10-1-16,9-1 0,7 1 8,6 1 0,3 1 0,2 3 0,3 2 0,1 3-8,0 3 0,-1 2 8,-5 3-24,-7 1-32,-11 2-144,-14 1-72,-17 0-248,-21 1-232,-23 0 448,-38-1-2921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06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30 117 1216,'22'1'48,"29"2"0,26 1-32,20 0 80,14 0 8,6-2-8,2-1-8,-1-2-104,-4-2-24,-4-2-48,-3 0-56,-4-1-8,-4 2 24,-4 0 128,-6 2 136,-5 0 80,-8 3 0,-7 1-48,-8 1-8,-8 2 24,-9 0 17,-10-1 15,-9 0-40,-8-1-48,-11-1-56,-11-2-96,-12-2-16,-16-1 72,-16-1 112,-19 0 200,-18 0 24,-19 0-96,-17 0-96,-16 1-208,-11 0-56,-9 1 0,-5-1 40,3 0 128,8-1 40,13 0-16,19 0-56,20 0-208,23-1-264,24-1-32,24-1-40,24-2 144,25-1 240,23-1 47,23 0 57,23 2 16,21 3 8,21 2-24,20 4-88,18 4 56,-18 1-2152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5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44 1328,'3'-2'64,"5"-4"240,9-2-456,10-1 120,13 1 72,15 2 80,17 3 248,15 2 1,17 2 199,14 2 8,14 1-160,10 1-120,8-2-224,6 1-64,3-1-16,1-1 0,-1 0 8,-3 1 0,-4 0 8,-5 3-8,-6 1-8,-9 3 0,-10 0 8,-10 1 16,-13 1 64,-12-2 120,-15 1 208,-12-2 16,-14 1-48,-11-1-144,-12 0-248,-11 0-24,-12-1-8,-12-1 8,-13-2 24,-11-2-40,-11-2-224,-8-2-248,-8-2-472,-7-1-144,-6-2 63,-6 0 217,-6-1 504,-7 0 168,-6 0 160,-5 0 32,14 2-360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0.76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2624 58 2697,'-31'-1'344,"-42"-3"256,-42 0-256,-32-1-248,-24-1-48,-13 2 8,-6 0 16,-1 1 0,3 1-8,5 0-32,5 0-40,4-1-96,5 0-128,3-1-344,2 0-168,1 0 352,27 2-1977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03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1713 12 15723,'7'-2'160,"10"-1"-552,15-1-736,13 1 112,7 4 408,1 4 640,-5 9 976,-10 8 208,-16 12 40,-15 12-231,-19 15-489,-18 15-192,-20 16-264,-18 16-40,-19 17-8,-18 13 8,-19 13-16,-17 9-8,-18 5-24,-16 2-88,-12-1-392,-8-6-368,0-10-1025,7-13-727,11-17 1383,37-30-10001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222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0 928,'28'2'224,"39"2"248,41 2-184,34 4-16,27 2 169,20 2 87,11 1 336,5 0 136,1 1-144,-3-1-160,-4 0-368,-5 0-167,-6-1-145,-6-1-16,-7 0-32,-7-2-73,-9 0-327,-9 0-224,-10 0-400,-10 0-48,-12 1 120,-14-1 87,-14 1 617,-23-2-1248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39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0 368,'10'3'32,"16"3"-48,14 5 8,0-1-368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53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0 624,'10'3'296,"12"2"216,12 4-48,7 2-56,5 2-199,2 2-81,2 2-104,0 1-8,1 4-16,0 3-8,2 3-8,0 3 0,-2 2 0,-1 0-32,-4 0 40,-10-7-2561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855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128 11 2737,'-6'-1'336,"-8"-2"256,-6 0-584,-3 1-280,0 1-56,3 2 192,5 1 112,8 3 120,11 2-8,12 3-528,12 1 312,2-1-2401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1.927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0 248,'16'5'0,"4"2"-248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2.89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0 2 7818,'8'-1'-16,"7"1"-296,10-1-1233,12 2-31,10 0 376,11 2 664,7-1 1056,8 0 136,6 1-32,6 0-224,6 2-336,7 3-72,7 7-56,7 5 0,5 8 24,6 7 24,5 7 24,4 6 8,2 5-16,2 3 0,-1 1 0,-1 0 0,-4-1-8,-5-2-184,-5 0 136,-22-11-4417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3.556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 5 5609,'5'-1'176,"9"0"424,11 0-1744,10 0 112,11 0 256,9 2 520,8 2 712,6 1 96,9 4 8,9 4-128,10 5-320,9 8-88,9 9-32,9 8-8,6 9 8,5 9 0,2 7 0,3 6-80,-1 4-552,-1 3-520,-1 2 608,-24-12-2273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4.65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3503 5 4505,'-3'-1'0,"-7"0"-8,-8-1-80,-12 2 280,-14 1 176,-15 1 224,-17 3 32,-17 1-24,-16 3-103,-17 4-265,-16 5-104,-15 6-104,-16 7-40,-13 7-24,-14 8 0,-13 9 8,-10 9 24,-11 9-88,-7 9-160,-6 7-369,-2 7-207,5 5-760,9 3 872,45-16-2689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5.139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1434 0 6049,'-4'0'-248,"-5"0"-592,-7 1-56,-5 1 512,-7 2 256,-7 3 712,-7 3 272,-9 3 152,-7 5-128,-6 4-415,-6 4-241,-4 5-320,-5 5-88,-3 7-40,-6 4 23,-3 6 169,-4 5 96,1 4 113,2 2-1,6-1-56,9-3-88,13-7-360,13-9-361,15-9-343,15-10-128,15-8 40,14-9 271,11-7 337,10-7 160,10-5 264,6-3 80,8-1 8,8 0-64,8 1-192,8 2 0,6 2 16,6 1 72,0 2 168,-14 1-280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6:24:15.228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nkEffects" value="pencil"/>
    </inkml:brush>
  </inkml:definitions>
  <inkml:trace contextRef="#ctx0" brushRef="#br0">187 0 1320,'-3'1'384,"-8"4"417,-8 4-273,-10 4-528,-9 6-280,-7 5 64,3-1-2321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43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1584 0 15163,'-8'15'360,"-10"23"-640,-14 22-120,-19 25 24,-21 23 8,-24 20 552,-24 15 144,-22 11 40,-19 6-8,-13 1-304,-8-3-408,-4-8-1952,-1-10 1504,33-29-11139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79 123 2064,'1'7'3351,"0"0"-2786,1-26 108,-2 16-89,-3-46 5329,-7 40-5082,-10 25-109,17-12-656,1 1 0,0 1 1,0-1-1,0 1 0,1-1 0,0 0 0,-1 2 0,1-1 1,1-1-1,-1 0 0,1 2 0,1-1 0,-1-1 0,0 1 0,1 0 1,1 0-1,3 10 0,-5-13-40,1-2 0,-1 2 0,2-1 0,-1 1 0,0 0 0,1-2 0,-1 2 0,1 0 0,-1-2 0,0 2 0,2-2 0,-2 2 0,2-2 1,-2 1-1,2-1 0,2 3 0,-3-3-15,1-1 1,-2 0 0,2 0-1,-2 0 1,2 2 0,-2-2 0,0 0-1,2-2 1,-2 2 0,2 0-1,-1 0 1,0-1 0,0 1-1,-1-1 1,2 1 0,-2-2 0,0 2-1,2-1 1,-2 0 0,1-1-1,-1 1 1,1 1 0,-1-2-1,0 1 1,3-3 0,-6 5 24,-1 1 0,0 0 0,0 0 0,1-1 0,-1 1 0,0-2 0,-1 1 0,2 0 1,-1-1-1,0 2 0,-1-2 0,1 0 0,1 1 0,-2-1 0,1 0 0,0-1 0,-1 1 0,1 0 0,1-2 0,-2 2 0,1-1 0,0 0 0,0 1 1,1-2-1,-1 1 0,-1-2 0,1 2 0,2-1 0,-2 1 0,0-2 0,1 2 0,-1-2 0,2 1 0,-2-1 0,2 1 0,-2 0 0,2-1 1,-1 0-1,1 1 0,-1-1 0,1 0 0,0-1 0,-1 1 0,2 1 0,-1-1 0,1-1 0,-1 1 0,1 1 0,0-3 0,0 3 0,0-1 1,0-1-1,0 1 0,1 1 0,-1-3 0,1 3 0,-1-1 0,2 0 0,-1 1 0,0-2 0,1 1 0,-1 0 0,3-2 0,-5 6-36,-2 2 0,2-2-1,-1 1 1,1 0-1,0 0 1,1 0 0,-2 0-1,1 0 1,1 0 0,-1 0-1,1 1 1,-2-2-1,2 2 1,0 0 0,-1-2-1,1 2 1,0 0-1,0-2 1,0 2 0,1-1-1,-1 0 1,0 1-1,2-1 1,-2 0 0,1 0-1,-1 1 1,1-2 0,1 2-1,-1-2 1,-1 2-1,1-1 1,1-1 0,-1 2-1,2-2 1,-2 0-1,1 1 1,-1 0 0,2 0-1,-2-1 1,0 0 0,2-1-1,-2 2 1,2-1-1,-1 0 1,0-1 0,4 2-1,-1 2 0,1-1 0,0-1-1,1 0 1,-2 0-1,2 0 1,0-1 0,0 0-1,0-1 1,-2 2 0,2-2-1,0 0 1,-1 0-1,1-2 1,0 2 0,8-4-1,-8 2 8,-1-2 0,0 0 0,1-1 0,-2 1 0,0-1 0,1 1 0,-1-1-1,1-1 1,-2 1 0,1-2 0,-1 1 0,0 0 0,-1 0 0,5-11 0,-6 14 0,-1 2 0,-1-2 1,1 2-1,-1-2 1,0 0-1,2 2 0,-2-2 1,0 0-1,0 1 1,0 0-1,0 0 0,-2-1 1,2 1-1,0 0 1,-1-1-1,1 2 0,-1-2 1,1 2-1,-3-5 0,0 3 1,2 1 0,-2 0-1,0 0 1,2 0-1,-2 1 1,1-2-1,-1 2 1,0 0-1,0-1 1,1 1-1,-1 0 1,-1 1-1,1-2 1,0 1-1,1 1 1,-1 0-1,-1-2 1,-4 2-1,11 2-7,1-2 1,-2 1-1,2 1 0,-1-1 0,0 0 0,0 1 0,-1-1 0,2 2 0,-1-2 0,0 0 0,-2 2 0,2 0 0,0-2 0,-1 2 0,0 0 0,0-1 0,0 1 0,0 0 0,0-1 0,-1 2 1,0-1-1,1 0 0,-1 0 0,1 1 0,-2-2 0,1 2 0,-1-1 0,1 0 0,-1 1 0,0-1 0,0 1 0,0-2 0,0 2 0,0-1 0,-1 1 0,1-1 0,-1 1 0,-1-1 0,1-1 0,-1 3 1,1-3-1,0 1 0,-1 0 0,1-1 0,-2 1 0,2 0 0,-2 0 0,2-1 0,-2 1 0,0-2 0,1 2 0,-1 0 0,0-2 0,1 0 0,-1 2 0,0-2 0,0 1 0,-1-1 0,2 1 0,-1-2 1,-1 1-1,1 0 0,-1-1 0,1 0 0,-5 2 0,12-2 6,-1 0-1,0 0 1,0 0 0,-1 0 0,1 0 0,1 0 0,-1-2 0,-1 2-1,1-1 1,0 1 0,0-1 0,-1-1 0,1 1 0,0-1 0,-1 1-1,1 0 1,0-1 0,-2 1 0,2-2 0,0 2 0,-2-2-1,2 2 1,-2-2 0,0 1 0,2-1 0,-2 1 0,1 0 0,-1-1-1,1 0 1,-1 1 0,0-1 0,-1 0 0,2-1 0,-2 1-1,1 1 1,-1-1 0,0 0 0,0 1 0,0-1 0,0-7 0,0 5 8,-1 0 0,-1-1 0,2 1 0,-1-1 0,-2 1 1,2-1-1,-1 1 0,0 0 0,-1 0 0,0 0 0,1 1 0,-1-1 1,-1 1-1,1-1 0,-1 1 0,0 0 0,0 0 0,0 0 0,0 1 1,-2-1-1,-6-4 0,8 7-15,0 0 1,0-2-1,0 1 0,0 1 1,0 1-1,0-1 1,0-1-1,0 2 0,-1 0 1,0-1-1,1 1 1,0 1-1,0-1 0,0 0 1,0 2-1,-2-1 1,2-1-1,0 1 0,0 1 1,0 1-1,1-2 1,-1 0-1,0 2 0,0 0 1,1-1-1,-1 1 1,2 0-1,-2 0 0,1-1 1,0 1-1,0 1 0,1-1 1,-1 1-1,0 0 1,2-1-1,-2 1 0,2 0 1,0 0-1,-1 0 1,1 0-1,-1 0 0,1 0 1,1 0-1,-1 0 1,1 7-1,-2-6 2,2 1-1,0-1 1,0 1 0,0-2 0,0 1-1,2 1 1,-2-1 0,1 0 0,0 0-1,1 0 1,-1 0 0,2-1-1,0 2 1,-2-2 0,2 0 0,3 5-1,-3-6 5,0 1-1,0-2 1,-1 0 0,2 1-1,-1 0 1,0-2-1,1 2 1,-1-2-1,1 1 1,0-1 0,-2 0-1,2 1 1,1-1-1,-1-1 1,0 1-1,0-1 1,-2 2 0,3-2-1,-1 0 1,0 0-1,0-2 1,0 2-1,0-1 1,5 0 0,-5-1 5,0 1 1,1 0 0,-1 1 0,-2-3 0,2 1 0,0 1 0,1 0-1,-3-2 1,2 0 0,-1 2 0,1-2 0,-1 1 0,-1-1 0,1 0-1,0-1 1,0 1 0,-1 1 0,1-2 0,0 0 0,-2 1 0,0-1-1,2 0 1,-1 0 0,-1 1 0,0-1 0,1 0 0,-2 0 0,1 0-1,-1 0 1,0-1 0,0 1 0,0 0 0,0 0 0,0 0-1,-3-8 1,3 7 0,-1-1-1,0 1 1,-2-1-1,1 2 0,1-1 1,-2 1-1,1-2 1,-1 2-1,0-1 1,1 1-1,-3 0 0,3 0 1,-2 0-1,0 1 1,0-1-1,0 0 1,-1 1-1,1 0 0,-1 1 1,1-1-1,-2 0 1,2 2-1,-1-2 1,0 2-1,0-1 0,0 1 1,0 0-1,-6-1 1,8 1-15,0 1 0,-1 0 0,2 0 0,-1 0 0,-1 0 0,1 0 1,0 1-1,1-1 0,-2 2 0,1-2 0,0 1 0,0 0 0,1 1 0,-2-1 1,1 0-1,0 1 0,1-1 0,0 1 0,0 0 0,-1 0 0,0 0 0,2 1 1,-2-2-1,2 2 0,-2 0 0,2 0 0,-3 3 0,1 0 3,1-1 0,1-1 0,1 2 0,-1-1 0,1 0-1,-2 1 1,2-2 0,0 1 0,0 1 0,2-1 0,-2 1 0,1-2 0,0 1-1,1 1 1,2 4 0,-3-4 5,2-1 0,-2-1 0,2 2 0,0-2 0,-1 0 0,1 0 0,1 1 0,-1-1 0,1-1 0,-1 1 0,1 0 0,0-1 0,0 1 0,0-1 0,7 4 0,-7-6 1,-1 0 1,1-1-1,-2 2 0,2-1 0,1-1 0,-3 0 0,2 0 0,-1 0 0,1 0 0,-1 0 0,1 0 0,0 0 0,-1-1 1,1-1-1,-2 2 0,2-1 0,-1 0 0,0-1 0,1 1 0,-1-2 0,-1 2 0,1-1 0,1 0 0,-1 0 1,0 0-1,1-4 0,0 2 10,0 0 0,0-1 0,0-1 0,-1 2 0,1-1 0,-2-1 0,1 1 0,0-1 0,-2 1 0,2 0 0,-2-2 0,3-8 0,-4 14-93,0-1 0,0 1 0,0 0 0,0-2 0,0 1 0,0 1 0,0 0 0,0-1 1,0 1-1,0-2 0,0 2 0,-1 0 0,1-1 0,-1 1 0,1 0 0,-2-1 0,2 1 0,-1-1 0,1 1 0,-1 0 0,-1-1 0,1 1 0,1 0 0,-2-1 0,1 2 0,0-1 0,-1 0 0,1 1 0,0-2 0,-1 1 0,1 1 0,0-1 0,-1 1 0,1 0 0,-2-2 0,2 2 0,-1 0 0,1 0 0,0 0 1,-1-1-1,0 1 0,0 0 0,1 1 0,0-1 0,-1 0 0,1 0 0,-2 0 0,2 2 0,0-2 0,-4 1 0,-12 6-2375,1-1 854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84 2048,'0'2'402,"-2"1"-1,2 0 1,0 0-1,-1-1 1,1 1-1,0 0 1,0-1-1,0 1 1,1 0-1,-1 0 0,0-1 1,2 1-1,0 4 1,8-5 1685,5-21-1357,-12 14-613,21-48 265,-23 50-371,1 1-1,-1-1 0,0-1 0,-1 1 1,2-1-1,-2 1 0,1 1 0,-1-2 1,0 1-1,0-1 0,0 1 1,0-1-1,-1-4 0,-1 8-11,2 0 1,-1 0-1,1 0 0,-1 0 1,1 1-1,-2-1 1,2 0-1,-1 0 0,1 2 1,-1-2-1,1 0 0,-2 1 1,2-1-1,-1 1 0,1-1 1,-1 2-1,1-2 0,0 0 1,-2 1-1,2-1 0,0 1 1,0 1-1,-1-2 1,1 1-1,0-1 0,0 2 1,0-2-1,0 1 0,-2-1 1,2 1-1,0 1 0,0-1 1,-12 32 60,11-27-24,0 1 1,-1 0-1,2-2 1,-1 2-1,1 0 1,0 0 0,1-1-1,-1 1 1,2-1-1,-1 0 1,0 1-1,2-1 1,-2 0-1,2 1 1,4 8-1,-4-12-25,-2-1 0,0 0 0,2 1-1,0-2 1,-2 2 0,2-2 0,-1 2-1,0-2 1,0 0 0,1 1-1,0-1 1,0 0 0,-1 1 0,1-1-1,0 0 1,1-1 0,-1 2 0,-1-2-1,1 0 1,0 1 0,1-1-1,-2 0 1,1 0 0,0-1 0,0 1-1,1 0 1,-2-2 0,1 2 0,0-1-1,-1 0 1,1-1 0,0 2-1,0-1 1,-1-2 0,5-1 0,13-8-11,1-3-1,-1 0 1,-1 0 0,-1-2 0,22-25 0,-7 9-87,-82 51 80,44-13 9,-1-1 1,1 2-1,-1-2 0,1 1 1,0 1-1,1 0 0,-1 0 1,1 1-1,0-2 0,0 2 1,-3 8-1,5-11-2,0 1 1,0-1-1,0 0 0,1 2 0,0-2 0,-1 1 1,1 1-1,1-2 0,0 1 0,-1 1 0,1-2 1,0 1-1,1 0 0,-1 0 0,1 0 0,-1 0 1,4 6-1,-1-8 4,-2 0 0,2-1-1,0 1 1,0 0 0,-1-2 0,1 2 0,0-2 0,-1 2 0,1-2-1,0 1 1,1-1 0,-1 0 0,-1 1 0,2-2 0,-1 1 0,1 0-1,-1-1 1,6 2 0,75 1 29,-47-2-36,-3-1 1,-26 0-5,0-1 1,0 1-1,2 0 1,-2 1 0,0 0-1,2 1 1,-2-1-1,0 2 1,0-1 0,0 1-1,8 4 1,-16-6 8,0 1 1,-1 0-1,1 0 0,0-1 0,-1 0 1,1 1-1,-2-1 0,2 0 1,-1 1-1,1-1 0,-1 0 1,-1 1-1,1-1 0,1 1 1,-2-1-1,1 0 0,0-1 0,-1 2 1,1-1-1,0-1 0,-1 1 1,1 1-1,0-2 0,-3 1 1,-45 32 24,46-32-24,-57 26 56,50-24 29,0 1 0,-1 1 1,0-1-1,2 2 0,-1 0 0,-15 12 0,25-17-70,0-1-1,0 2 1,1-2-1,-1 1 1,0-1 0,0 0-1,1 2 1,-1-2-1,0 1 1,2-1-1,-2 0 1,0 1 0,1-1-1,-1 0 1,0 2-1,1-2 1,-1 0-1,2 0 1,-2 1 0,1-1-1,-1 0 1,2 0-1,-2 0 1,1 1-1,-1-1 1,1 0-1,-1 0 1,2 0 0,-2 0-1,1 0 1,0 0-1,28 7 211,22 1-76,78 8-40,-118-16-102,-2 0 0,1 0 0,1-1 0,-2 0 0,1-1 0,-1 1 0,1-2 0,-1 1 0,1-2 0,11-6 0,-19 10-6,-2 0-1,0 0 0,0 0 1,1 0-1,-1 0 0,0 0 1,0 0-1,1 0 0,-1 0 1,0 0-1,0-1 0,0 1 1,2 0-1,-2 0 0,0 0 1,0 0-1,0 0 0,1-2 1,-1 2-1,0 0 0,0 0 1,0 0-1,0-1 0,0 1 1,1 0-1,-1 0 0,0 0 1,0-1-1,0 1 0,0 0 1,0 0-1,0 0 1,0-2-1,0 2 0,0 0 1,0 0-1,0-1 0,0 1 1,0 0-1,0 0 0,0-1 1,0 1-1,0 0 0,0 0 1,0-2-1,0 2 0,0 0 1,-1 0-1,1 0 0,0-1 1,-22-6 72,-28 3-3,39 3-48,-71 3 144,79-2-163,0 0-1,1 0 0,-1 2 1,0-2-1,0 0 0,1 1 1,-1-1-1,2 1 0,-2 1 0,0-2 1,1 1-1,-1 1 0,1-1 1,0 0-1,0 2 0,0-2 1,0 1-1,0 0 0,0 0 1,0-1-1,0 2 0,1 0 1,0-2-1,-1 2 0,-1 2 0,3-2 6,0-2 0,2 2 0,-2-2 0,1 0 0,-1 2 0,2-1 0,-2-1 0,1 0 0,0 1 0,1 0 0,-1 0 0,0-1 0,1 0 0,-1 1 0,0-1 0,1 0 0,-1 1 0,0-2 0,1 1 0,-1 1 0,2-2 0,-2 1 0,1 0 0,0-1 0,0 2 0,-1-2 0,2 0 0,1 1 0,61 15 137,-61-16-149,22 6 22,1-2 1,49 0-1,-64-4-386,-1-2-1,0 1 1,1 0-1,-1-1 0,-1 0 1,1-1-1,0-1 1,0 0-1,13-7 0,-11 1-2323,-7-2 962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264 1 3097,'-83'0'4719,"82"0"-4589,-2 0 0,2 0 0,0 0 0,-1 0 0,1 1 0,-1-1 0,1 0 0,0 2 0,-1-2 0,1 1 0,0-1 0,-1 1 0,1-1 0,0 2 1,-1-1-1,1-1 0,0 1 0,-2 4 0,3-4-104,0 0 0,0 1 1,0-1-1,0 0 0,1 1 1,-1-1-1,0 0 0,2 1 1,-2-1-1,0 0 0,1 1 1,-1-1-1,1 1 1,1-1-1,-2 0 0,1 1 1,0-2-1,-1 1 0,2 0 1,-1 1-1,0-2 0,1 1 1,-1 0-1,0-1 0,2 2 1,17 11-231,2-2 0,0 0 0,1 0 0,-1-3-1,1 0 1,1-1 0,-1 0 0,2-3 0,-1 0 0,0-2 0,29 1 0,-50-3 121,0 0-1,-1 0 1,1 0-1,0 0 1,-2 0 0,2 0-1,0-1 1,-1 1-1,1 0 1,0-2-1,-2 1 1,2 1-1,2-4 1,-5 4 77,0 0-1,1-1 1,-1 1-1,0 0 1,0-2 0,0 2-1,0 0 1,0-1-1,0 1 1,0-1 0,0 1-1,0 0 1,0-2-1,0 2 1,0-1 0,0 1-1,0 0 1,0-1-1,0 1 1,0 0 0,0-2-1,-1 2 1,1 0-1,0-1 1,0 1 0,0 0-1,-1-1 1,1 1-1,0 0 1,0-2-1,-2 2 1,2 0 0,0 0-1,-1-1 1,1 1-1,-1 0 1,-5-6 172,1 2-1,-2 0 1,2 2 0,-2-3-1,0 3 1,0-1 0,-13-4-1,-2 0 17,1 3-1,-1 0 1,-1 2 0,1-1-1,-1 3 1,1 0-1,-1 0 1,2 3-1,-2-1 1,1 2 0,-24 7-1,46-11-143,-1 0-1,-1 0 1,1 2-1,-1-2 1,2 0-1,-1 0 1,0 1-1,-1-1 1,2 1-1,-1-1 1,0 0-1,1 2 1,-2-2-1,1 1 1,1 0-1,-1-1 1,1 2-1,-2-2 1,2 1-1,-1 0 1,1 1-1,0-2 1,-1 1-1,1 1 1,0-1-1,-2-1 1,2 1-1,0 1 1,0-1-1,0 0 1,0-1-1,0 2 1,0-1-1,0 2 1,2-1 6,-1 1 1,0 0 0,1 0-1,0-1 1,0 1-1,-1 0 1,2-1 0,-1 1-1,0-2 1,1 2 0,5 3-1,74 40 194,-53-33-524,1-1-1,-1-2 1,1-1-1,1-2 1,1 0 0,-1-2-1,38 1 1,-68-10 602,-12-4-38,-13-7 176,1 11-339,0 0 0,0 1 0,0 0-1,0 2 1,0 1 0,0 1 0,-2 2 0,-25 5 0,48-8-115,0 0 0,-1 0 0,2 1 0,-2-1 0,2 0 0,-2 2 0,2-1-1,-2-1 1,2 1 0,-2 1 0,2-2 0,-1 1 0,0 1 0,0-1 0,1 0 0,0 1 0,-1-1 0,1 2 0,0-2 0,-1 0 0,1 1 0,0 0 0,-1 0 0,2-1 0,-3 5 0,3-2 6,0-2 1,0 1-1,2 0 1,-2 1-1,0-1 0,1-1 1,1 1-1,-2 0 0,1-1 1,0 1-1,1 0 0,-1 0 1,0-1-1,2 1 1,1 2-1,8 10-26,2 0 0,-1-1 0,2-2 0,19 15 0,-16-16-166,-1-2 0,1 1 0,0-2 0,26 8-1,51 26-1513,-95-42 1691,2 0 1,-2 0 0,1 0-1,-1 0 1,1 0 0,-1 0-1,2 2 1,-2-2 0,1 0 0,-1 0-1,0 0 1,1 1 0,-1-1-1,2 0 1,-2 1 0,0-1-1,1 0 1,-1 2 0,0-2-1,0 0 1,2 1 0,-2-1-1,0 0 1,0 1 0,1-1-1,-1 2 1,0-2 0,0 1-1,0-1 1,0 2 0,1-2-1,-1 0 1,0 1 0,0-1-1,0 1 1,0 1 0,-27-1 891,-57-15 1225,76 13-2069,-218-56 1028,204 50-1050,22 7-20,0 2 1,-1-2-1,1 0 1,0 0-1,0 0 1,-2 0-1,2 1 1,0-1-1,0 0 1,-1 0-1,1 1 1,0-1 0,0 0-1,0 0 1,-2 2-1,2-2 1,0 0-1,0 1 1,0-1-1,0 0 1,0 1-1,0-1 1,0 0-1,0 2 1,0-2-1,0 0 1,0 1-1,0-1 1,0 0-1,0 2 1,0-2-1,0 0 1,0 1-1,0-1 1,0 0-1,0 1 1,0-1-1,2 0 1,-2 0-1,0 2 1,0-2-1,0 0 1,1 0-1,-1 1 1,0-1-1,0 0 1,2 0-1,-2 0 1,1 1-1,11 25-141,6 3-406,-1-2 1,4 0 0,-1-2-1,2 0 1,1-1 0,39 32 0,-62-55 542,1-1 1,-1 0-1,0 0 1,0 0-1,2 0 0,-2 0 1,0 2-1,0-2 1,1 0-1,-1 0 1,0 0-1,0 1 1,2-1-1,-2 0 1,0 0-1,0 1 1,0-1-1,0 0 1,1 0-1,-1 2 0,0-2 1,0 0-1,0 1 1,0-1-1,0 0 1,0 1-1,0-1 1,0 0-1,0 0 1,0 2-1,0-2 1,0 0-1,0 1 1,0-1-1,0 0 0,0 1 1,0-1-1,0 0 1,-1 0-1,1 2 1,0-2-1,0 0 1,0 0-1,0 1 1,-2-1-1,2 0 1,0 0-1,0 2 0,-28 7 65,-32-5 1150,42-4-1056,2-1-1,-1-2 1,0 0-1,0 1 1,0-2-1,1-2 1,0 1-1,1-2 1,-1 0-1,1-1 1,0 0-1,0-2 1,1 1-1,1-1 1,-1 0-1,-13-16 0,19 11 64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12 6161,'-5'7'536,"2"2"161,4 2 119,7-1 192,16-5-232,11-1-168,22-6-232,6-5-192,17-4-264,3-3-384,9 2-2096,6 0 1664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1 220 1424,'19'-19'928,"-1"0"0,21-34-1,-34 47-984,-1 1-1,-1-2 1,1 0 0,-1 2-1,0-2 1,-1 0-1,1 1 1,0-1 0,-2 0-1,0 0 1,1 1-1,-2-3 1,1 3-1,-1-12 1,-4 7-526,1 3 173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190 245 2320,'0'2'60,"0"-2"0,0 0-1,0 0 1,0 0 0,0 1-1,0-1 1,0 0 0,0 0-1,0 1 1,0-1 0,0 0-1,0 0 1,0 2 0,0-2-1,0 0 1,-2 0 0,2 0-1,0 1 1,0-1 0,0 0-1,0 0 1,0 0 0,-1 2-1,1-2 1,0 0 0,0 0-1,0 0 1,0 0 0,-1 1-1,1-1 1,0 0 0,0 0-1,-2 0 1,2 0 0,0 0-1,0 0 1,0 0-1,-1 0 1,1 0 0,0 0-1,0 0 1,-1 0 0,1 0-1,0 0 1,0 0 0,-2 0-1,2 0 1,0 0 0,0 0-1,-1 0 1,1 0 0,0 0-1,0 0 1,0 0 0,-1-1-1,1 1 1,0 0 0,-2-28 914,13-35-884,-4 44-66,9-37-68,-15 53 10,-1 2 1,2-2-1,-2 1 0,0-1 0,0 0 0,0 2 1,0-2-1,0 0 0,0 1 0,0 0 0,-2 0 0,2-1 1,-1 0-1,1 2 0,-1-2 0,1 0 0,-2 2 0,0-4 1,0 5 16,1-2 1,0 2 0,-1-1-1,1 1 1,0-1 0,-1 1-1,1 0 1,-1-2-1,1 2 1,0 0 0,-1 0-1,0 0 1,0 0 0,1 0-1,0 0 1,-1 0 0,1 0-1,0 0 1,-1 2 0,1-2-1,0 0 1,-1 1 0,-2 0-1,-41 18-4,26-9 21,13-8 29,-3 3 0,1-3 0,0 0 0,0 0 0,0 0 0,0-1 0,-15 0 0,21-1-37,1 0 0,0 0 0,-1 0-1,2 0 1,-1-1 0,0 1 0,-1 0 0,2-1 0,-1 1 0,0 0 0,-1-2 0,2 2 0,-1-1 0,-1 1 0,2-1 0,-1-1 0,1 2 0,-1-1-1,1 1 1,-2-1 0,2-1 0,-1 1 0,1 1 0,-1-3 0,1-1-120,-2 1 0,2-1 0,0 0 0,-1 2 0,1-3 0,1 1 0,-1 2 0,0-2 0,2 0 0,-2 1 1,2-7-1,5-10-479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 1 2040,'-27'18'980,"1"1"0,1 0 0,0 2 0,-24 29 0,34-35-1005,15-16 30,0 1 0,0 0 0,0 0 0,0 0 0,0 0 0,0 0 0,0-1 0,-1 1 0,1 0 1,0 0-1,0 0 0,0 0 0,0 0 0,0-2 0,0 2 0,0 0 0,0 0 0,0 0 0,0 0 0,-1 0 0,1 0 0,0 0 0,0-1 1,0 1-1,0 0 0,0 0 0,-2 0 0,2 0 0,0 0 0,0 0 0,0 0 0,0 0 0,0 0 0,-1 0 0,1 0 0,0 0 0,0 0 0,0 0 1,0 0-1,-1 0 0,1 0 0,0 0 0,0 0 0,0 0 0,0 0 0,0 0 0,-2 0 0,2 0 0,0 0 0,0 1 0,0-1 0,0 0 1,0 0-1,0 0 0,-1 0 0,1 0 0,0 0 0,0 0 0,0 2 0,0-2 0,0 0 0,0 0 0,0 0 0,0 0 0,0 0 0,0 1 1,0-1-1,-1 0 0,5-28 208,13-32-83,-5 14-390,-14 39-66,-13 29 221,-27 63 137,39-79-60,2-2 0,-1 1 1,1 0-1,0 1 0,-1-1 0,1 1 0,1-1 0,0 1 0,0-1 0,0 0 0,0 1 0,1-1 0,-1 1 1,2-1-1,2 7 0,5 3-170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91 1312,'-9'3'448,"2"-1"120,3 2-95,4-1-121,1 1-280,5-3-16,2-1 64,1-1 80,0-7-8,0-2-8,-2-3-96,0-2-200,-6-4-328,0 0-208,-2-4 304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195 181 2120,'-20'-23'1020,"-1"-1"5,-1-1 1,-1 2-1,0 2 1,-1-1-1,-33-20 1,53 43-808,8 10-55,12 12 109,39 37-316,0-3-1,3-2 0,2-3 1,105 69-1,-87-73-492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701 133 176,'-8'3'237,"0"-2"-1,-2 0 1,2 1 0,-2-2-1,2 0 1,0 0 0,-1-2-1,1 2 1,-1-1 0,-10-3-1,-92-31 1707,45 12-1329,6 16-278,52 7-322,0 0-1,0-2 0,0 2 1,0-1-1,-1 0 0,1-2 0,0 2 1,1-2-1,-1-1 0,0 1 1,-7-5-1,14 8-5,1 0 0,0-1 0,-1 1 0,1 0 0,0 0 0,0-2 1,-2 2-1,2 0 0,0 0 0,0-1 0,-1 1 0,1 0 0,0-1 0,0 1 0,0 0 0,-2-2 1,2 2-1,0 0 0,0-1 0,0 1 0,0-1 0,0 1 0,0 0 0,0-2 0,0 2 0,0 0 1,0-1-1,0 1 0,0-2 0,0 2 0,0 0 0,0-1 0,2 1 0,-2 0 0,0-1 0,0 1 0,0-2 1,0 2-1,1 0 0,-1-1 0,26-11 55,32 2-114,-31 9-2,-27 2-101,0-1 134,0 0 1,0 0 0,0 0-1,0 0 1,0 0-1,0 0 1,0 0 0,0 0-1,0 0 1,0 0 0,0 0-1,0 0 1,-47 7-1040,5-1 955,-18 3 824,1-1 1,-80-2-1,196-23 187,-43 17-871,1 0 0,0 2 0,-1 0 0,23 5 0,-31-5-31,-1 0 1,2 0-1,-2-1 1,1 2-1,-1-1 0,-1 1 1,1 0-1,1 1 1,-2-1-1,1 1 0,-1 0 1,1 0-1,-1 0 1,5 7-1,-9-9 4,1 0 0,-1 0 0,0 1 0,2-1 0,-2 0 0,0 1 0,0 0 0,0-2 0,0 2 0,-2-1 0,2 1 0,0-1 0,-1 0 0,1 1 0,-1-2 0,1 2 0,-2 0-1,1-2 1,0 2 0,-1-2 0,1 2 0,0-2 0,-1 1 0,0 2 0,-46 48 38,43-47-39,-176 168 100,181-173-104,0 0 1,0 0 0,-1 0 0,1 1-1,0-1 1,0 0 0,0 0-1,0 0 1,0 0 0,0 0 0,0 2-1,0-2 1,0 0 0,0 0-1,0 0 1,0 0 0,0 0 0,0 1-1,0-1 1,0 0 0,0 0-1,1 0 1,-1 0 0,0 0-1,0 0 1,0 2 0,0-2 0,0 0-1,0 0 1,0 0 0,0 0-1,0 0 1,2 0 0,-2 0 0,0 0-1,0 1 1,0-1 0,0 0-1,0 0 1,0 0 0,1 0-1,-1 0 1,0 0 0,0 0 0,0 0-1,0 0 1,0 0 0,1 0-1,-1 0 1,0 0 0,0 0 0,0 0-1,0 0 1,0 0 0,2 0-1,-2 0 1,0 0 0,0 0 0,26 1 211,28-2 65,-30-5-244,1 0 1,-1-2-1,-1-1 1,0 0 0,34-20-1,-27 13-41,0 3-1,41-14 1,-71 27 1,2-2 0,-2 2 1,0 0-1,0 0 0,0 0 1,0 0-1,1-1 0,-1 1 1,0 0-1,0 0 0,0 0 1,2 0-1,-2 0 0,0 0 1,0 0-1,1 0 0,-1 0 1,0 0-1,0 0 0,0 0 1,1 0-1,-1 0 0,0 0 1,0 0-1,2 0 0,-2 0 1,0 0-1,0 0 0,1 0 1,-1 0-1,0 0 0,0 0 1,0 0-1,1 0 0,-1 0 1,0 1-1,0-1 0,0 0 1,2 0-1,-2 0 0,0 0 1,0 2-1,0-2 0,0 0 1,0 0-1,1 0 0,-1 1 1,0-1-1,0 0 0,0 0 1,0 0-1,0 1 0,0-1 1,0 0-1,0 0 0,0 2 1,0-2-1,0 0 0,0 0 1,0 1-1,-16 25-59,-29 22 35,-44 28 27,55-50 4,2 3 0,-33 36 0,135-72-84,-58 6 73,1-1 0,1 2 1,-2 0-1,2 2 1,-1-1-1,-1 0 1,2 2-1,-2 0 0,21 8 1,-31-10 0,1 0-1,1 1 1,-1-1 0,0 0 0,-1 2-1,0-2 1,0 1 0,1 0 0,0 1 0,-2-1-1,2 0 1,-2 1 0,2 0 0,-2-1-1,1 1 1,-1 0 0,3 5 0,-3-4-9,-1 0 1,0 0-1,0 0 1,0-1 0,0 1-1,-1 0 1,1 0-1,-1 0 1,-1 0-1,2-1 1,-1 1 0,0 0-1,-2-1 1,2 1-1,-1-1 1,0 1-1,0-2 1,-5 6-1,-3 7 59,7-9-99,0-1 0,0 1 0,-1-1 0,0 1 0,0-1 0,0-1 0,0 0 0,0 1 1,-1 0-1,1-1 0,-2-2 0,1 2 0,-9 3 0,14-7 45,0 0 0,0 0 0,-1 0 1,1 0-1,0 0 0,0 0 0,-2 0 0,2 0 0,0 0 1,0 0-1,0 0 0,-1-1 0,1 1 0,0 0 0,0 0 1,0 0-1,0 0 0,-1-2 0,1 2 0,0 0 0,0 0 0,0 0 1,0-1-1,0 1 0,0 0 0,-2 0 0,2 0 0,0-1 1,0 1-1,0 0 0,0 0 0,0-2 0,0 2 0,0 0 1,0 0-1,0-1 0,0 1 0,0 0 0,0 0 0,0-1 0,0 1 1,0 0-1,2 0 0,-2 0 0,0-2 0,0 2 0,0 0 1,0 0-1,0 0 0,0-1 0,1 1 0,-1 0 0,0 0 1,0 0-1,0 0 0,1-1 0,-1 1 0,0 0 0,0 0 0,0 0 1,2 0-1,-2 0 0,0 0 0,0 0 0,1 0 0,-1 0 1,0-2-1,19-14-2755,-8 9 2001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5.8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4688 1 6809,'-23'9'889,"-34"16"1415,-37 14-1408,-35 17-240,-29 13-135,-24 12-385,-22 9 0,-17 10 112,-15 10 136,-13 12 384,-10 13 96,-10 18-24,-8 20-96,-7 26-391,-6 24-137,-3 25-144,4 18-24,13 11-208,22 4-241,32-6-663,38-13-840,42-20 1040,47-51-11627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897 0 2000,'-17'11'777,"-10"4"751,-4 1-160,-14 10-496,-9 4-247,-13 14-337,-5 2-32,-5 9-56,-3-1-16,-1 4-48,-5 2-128,5 2-224,5-4-192,19-10-857,11-6 753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 20 344,'9'-6'248,"0"-7"3049,-13 12-2649,-4 1-120,-3 1-264,0 1-88,-7 0-112,1 0-24,-6 2-32,-3 0 0,-4 3 8,-2-1 0,2 3-256,1-1-504,5 3 448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5289,'3'0'200,"6"9"368,3 2 200,3 7 73,4 4-105,11 2-496,5 2-152,10-5-88,0-2-104,9-9-592,0-3-601,5-6 681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31 1192,'3'-3'30,"-1"1"0,1-1 0,0 0 0,-1 1 0,1 0 0,1 0 0,-1 0-1,1-1 1,-1 2 0,1 0 0,-2-1 0,3 1 0,-1 0 0,0 1 0,-2-2 0,2 2 0,1-1-1,3 1 1,-42 33 472,7-16 49,20-14-394,1 1 0,0 0 0,0 0 0,1 0 0,-1 0 0,1 0 0,1 2-1,-2-1 1,-3 7 0,59-10-101,-23-6-83,-8 1 30,0 0-1,0 2 1,23-1-1,-40 2-21,-1 0 0,0 0 0,1-1 0,0 1 0,0 0-1,-1 1 1,0-1 0,1 0 0,-1 0 0,2 0-1,-2 2 1,1-2 0,-1 0 0,0 1 0,1-1 0,-1 2-1,0-1 1,1-1 0,-1 1 0,0 1 0,1-2-1,-1 1 1,-1 0 0,1 1 0,1-1 0,-1 0 0,-1 1-1,2-1 1,-2 0 0,1 1 0,-1-1 0,1 1-1,-1-1 1,0 0 0,2 1 0,-2-1 0,0 2 0,0-2-1,0 0 1,0 1 0,0-1 0,0 0 0,0 2-1,0-2 1,0 1 0,-2-1 0,2 2 0,-5 9 37,-2 0 1,0 1-1,0-1 0,-1-1 1,0-1-1,0 0 1,-16 16-1,-32 41 326,33-16 596,23-50-911,0-1 1,0 0 0,0 0 0,0 1 0,0-1 0,0 0 0,0 2-1,0-2 1,0 0 0,0 1 0,0-1 0,0 0 0,0 0 0,0 1-1,0-1 1,0 0 0,0 2 0,0-2 0,1 0 0,-1 0 0,0 1-1,0-1 1,0 0 0,0 0 0,2 0 0,-2 1 0,0-1 0,0 0-1,1 0 1,-1 0 0,0 2 0,0-2 0,1 0 0,-1 0 0,2 0-1,28-7 597,66-47-558,-76 42-354,-1-1-1,2 3 1,-1 0-1,0 1 1,28-8-1,-77 82 291,22-39 11,20-26 154,-9-3-130,-2 1 1,1-1 0,0 2 0,1-2-1,-1 0 1,-2-1 0,2 1-1,-1 1 1,0-1 0,0-1 0,3-4-1,7-31 237,-11 29-265,2 1 0,0 0 0,-1 0 0,1 1 0,1 0 0,0-1 0,0 1 0,2 0-1,-2 0 1,8-7 0,-11 15-16,-1 0 0,0 0 1,2 0-1,-2 2 0,1-2 0,-1 0 0,0 1 0,1-1 0,-1 0 0,0 1 0,2-1 0,-2 2 1,0-2-1,1 0 0,-1 1 0,0-1 0,0 1 0,0-1 0,1 2 0,-1-2 0,0 1 0,0-1 0,0 1 1,0-1-1,0 2 0,0-2 0,0 1 0,0-1 0,0 1 0,0-1 0,0 2 0,3 28 10,-3 93-5,3 33-47,-2-138 4,2-1 0,0 1 0,-1-1 0,4 1 0,-1-2 0,9 21 0,-14-34 36,0-2 0,1 2 1,-1-2-1,1 2 0,-1-2 0,2 0 0,-1 2 0,0-2 0,1 1 0,-2 1 0,1-2 1,0 0-1,1 1 0,1-1 0,-2 0 0,0 1 0,1-1 0,-1 0 0,2 1 0,-2-1 1,2-1-1,-2 1 0,0 1 0,2-2 0,-1 1 0,0-1 0,0 0 0,0 2 0,0-2 1,0 0-1,4 0 0,-2-2-3,-1-1 0,-1 2 0,2-2 0,-1 1 0,0 0 0,-1 0 0,0-1 1,1 0-1,-1 0 0,1 1 0,-2-2 0,1 1 0,0 0 0,0-1 0,-1 2 0,0-3 0,2-1 0,13-32-256,-9 23-36,0 0 0,-2-1 0,1 1 0,-2-2 0,0 3-1,-1-3 1,2-18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66 888,'-21'-56'913,"16"47"239,13 36 153,-5-20-944,25 67 1387,-25-68-1714,0-1-1,-1 1 1,3-1 0,-3 1-1,2-2 1,-1 1 0,1-1-1,0 0 1,2 0 0,4 7-1,-8-11-30,-2 0 0,0 0 0,0 1 0,1-1 0,-1 0-1,0 0 1,1 0 0,-1 0 0,0 0 0,2 2 0,-2-2-1,0 0 1,1 0 0,-1 0 0,0 0 0,2 0 0,-2 0-1,0 0 1,1 0 0,-1 0 0,0 0 0,0 0 0,1-2-1,-1 2 1,0 0 0,2 0 0,-2 0 0,0 0 0,1 0-1,-1-1 1,0 1 0,0 0 0,1 0 0,-1 0 0,0-1-1,0 1 1,2 0 0,-2 0 0,0-2 0,0 2 0,0 0-1,0-1 1,1 1 0,-1 0 0,0 0 0,0-1 0,0 1-1,0-2 1,3-22-990,-3 23 831,0-13-368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509 90 2104,'-8'-25'2505,"-8"-21"-684,16 44-1807,0 2-1,0-1 1,0 0 0,0 1-1,-1-2 1,1 2-1,0-1 1,-2-1 0,2 2-1,0-1 1,-1 1 0,1-1-1,-1 1 1,1-2 0,-2 2-1,2-1 1,-1 1 0,1-1-1,-2 1 1,2 0-1,-1-2 1,0 2 0,1 0-1,-2 0 1,1-1 0,1 1-1,-1 0 1,-1 0 0,2 0-1,-1 0 1,0 0-1,-1 0 1,1 1-18,0-1 0,-1 2 0,1-1 0,-1 0-1,1 1 1,0-1 0,-1 2 0,2-2 0,-1 1 0,0-1 0,1 0-1,-2 2 1,2-2 0,-1 1 0,1 0 0,0 0 0,0-1-1,-1 2 1,1-2 0,0 1 0,0 3 0,1 46 56,-1-41-22,23 184 795,-69-232-607,26 22-225,-1 2 1,-42-24-1,59 37 6,-1-2-1,1 0 1,0 2-1,0 0 1,0-2 0,0 2-1,0-1 1,-1 2-1,1-1 1,-1 1 0,0-2-1,1 2 1,0 0-1,-1 0 1,0 0 0,1 2-1,-1-2 1,1 1-1,0 1 1,-2-1 0,2 0-1,0 1 1,0 0-1,-5 4 1,6-2 3,2 0-1,-2 0 1,2 0 0,-1 1 0,-1-1-1,2 1 1,1 0 0,-1-1 0,-1 1-1,2 1 1,0-2 0,0 1 0,0-1-1,0 2 1,0-2 0,2 1 0,0 9-1,1 6 423,-3-20-408,0 0 0,0 0 0,0 0 0,0 0-1,0 0 1,0-1 0,0 1 0,0 0 0,0 0 0,0 0 0,0 0 0,0 0 0,0 0 0,0-1-1,0 1 1,0 0 0,0 0 0,-1 0 0,1 0 0,0 0 0,0 0 0,0 0 0,0 0 0,0 0 0,0-2-1,0 2 1,0 0 0,0 0 0,-2 0 0,2 0 0,0 0 0,0 0 0,0 0 0,0 0 0,0 0 0,0 0-1,0 0 1,-1 0 0,1 0 0,0 0 0,0 0 0,0 0 0,0 0 0,0 0 0,0 0 0,-1 0-1,1 0 1,0 0 0,0 0 0,0 0 0,0 0 0,0 0 0,0 0 0,0 0 0,-2 0 0,2 2 0,0-2-1,0 0 1,0 0 0,0 0 0,0 0 0,0 0 0,0 0 0,0 0 0,0 0 0,0 0 0,0 1 0,-1-1-1,1 0 1,-9-11-107,-2 2-1,0-1 0,0 1 0,-1 0 0,0 1 1,-1 0-1,1 1 0,-1 1 0,0 0 0,0 1 1,-17-5-1,3 5-384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0 2929,'-2'4'1952,"1"1"-1040,0 6 40,-1 8-55,1 8-409,-2 9-176,2 10-88,1 7-16,1 6-192,6 0-352,5-5 224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 0 2152,'-6'15'128,"-5"5"457,-4 5-681,-3 0 216,-1 3-8,0 1-88,-1 4-24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5177,'1'14'128,"5"6"-88,3 0 8,8 5-120,0-2-712,9-3 520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 1864,'-1'14'5858,"0"-14"-5759,1 0 0,0 0 1,0 0-1,0 0 0,-2 0 0,2 0 1,0 0-1,-1 0 0,25 21 3058,-18-17-2674,24 44 1126,36 79 1,-27-50-797,55 121 529,-82-166-1126,-2-3-1,-1 4 0,-1-2 0,4 57 0,-5-2 103,-5 83-1,-4-138-282,0 0 0,-3-1 0,0 1 0,-2-1 0,-1 0 0,-15 37 1,19-59-113,0 0 1,0 0-1,-2 0 1,1-1-1,0 1 1,-13 11-1,-8 3-5381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3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2230 3345,'18'-14'752,"27"-18"704,29-18-376,29-17-559,26-12-121,22-13-176,20-14-96,17-13-112,13-16-16,11-16-48,7-17-8,3-15-144,2-13-176,-3-11-593,-4-9-711,-5-8 928,-38 34-3089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6.37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2079 1 14971,'-10'0'40,"-11"3"-352,-9 3-1040,-11 4 208,-9 6 880,-10 6 864,-10 7 960,-8 4 224,-8 6-87,-7 6-241,-6 7-392,-8 10-176,-7 11-367,-9 14-137,-9 15-176,-9 15 64,-7 15 208,-1 12 16,6 9 48,12 5-96,23-1-336,26-6-112,34-11-328,34-13-200,36-20-336,34-24-248,33-31-977,28-37-831,26-38 1599,-13-16-13970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46 1336,'-9'-11'1149,"-21"-21"3003,29 32-3897,1-2-1,-2 2 1,2 0-1,-1 0 1,0 0-1,1-1 1,-2 1-1,1 0 1,1 0-1,-1 0 1,-1 0-1,2 0 1,-1 0-1,-1 0 1,2 1-1,-1-1 1,1 0-1,-1 0 1,-2 2 763,0-1-764,3 0-186,0 1-1,0-1 0,0 0 1,-1 1-1,1-1 0,0 1 0,0-1 1,1 0-1,-1 2 0,0-2 1,0 1-1,0-1 0,2 0 0,-2 1 1,0-1-1,1 0 0,-1 1 1,1-2-1,-1 1 0,2 1 0,-1-1 1,-1 0-1,1 1 0,1-2 1,-1 1-1,1 2 0,30 32 599,-31-34-611,32 33 256,-9-9-8,-1-1 0,-1 2 0,0 1 0,31 53 0,-17-14 63,0-2 7,-3 2 0,41 112 1,-55-116-198,0-7-108,-3 0-1,-3 1 1,0-1 0,3 65-1,-13 286 120,-7-324-140,-6-1 0,-36 158 0,30-181-297,-5-1 0,-29 61 0,0-25-2634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130 9 2457,'-24'-9'5111,"17"20"-2159,7-7-2750,0 0 0,1-1-1,1 1 1,-2 0-1,1-1 1,0 1-1,1-2 1,-1 2-1,2-1 1,1 4-1,27 50 297,-2 0 0,-4 2 0,-2 1 0,25 99 0,-10-17-231,-6 0 0,-6 3 0,-7 0 0,-5 0 0,-8 2 0,-6-1 0,-6 1 0,-7-1 0,-6-1 0,-57 217 0,47-244-455,-50 160 894,67-244-1364,-3 0-1,0-2 1,-1 1-1,-3-2 1,-38 53-1,54-81 336,-20 21-1523,5-14-2437,13-10 2853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34 1120,'0'-2'343,"0"1"-1,-1-1 0,1 1 1,0 0-1,0-1 0,0 1 1,0 0-1,0-1 0,0 1 1,0 0-1,0-1 0,0 1 1,0 0-1,1-1 0,-1 1 1,0-1-1,2 1 0,-2 0 1,1-1-1,-1 2 0,1-1 1,-1 0-1,3-2 0,15 30 3841,3 15-3654,13 18 184,-1 2-1,-5 2 1,39 124-1,5 10-417,-30-96-70,80 211 861,-103-255-876,-4 2 0,-2 0 0,9 93 0,-15 5 303,-6 1 0,-21 161 0,-82 308 161,71-508-651,-7 0 0,-58 125 0,26-73-1141,46-120 260,5-16-1556,10-11-2574,9-20 3446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 20 1600,'-1'0'87,"1"0"0,-1 0-1,1 0 1,0 0-1,-2 0 1,2 0-1,0 0 1,-1 0 0,1 0-1,0 0 1,-1-1-1,1 1 1,0 0 0,-2 0-1,2 0 1,0-1-1,-1 1 1,1 0 0,0 0-1,0-2 1,-1 2-1,1 0 1,0-1-1,0 1 1,0 0 0,-2 0-1,2-1 1,0 1-1,0-2 1,0 2 0,0 0-1,0-1 1,0 1-1,0 0 1,0-2-1,0 2 1,0 0 0,0-1-1,0 1 1,0-1-1,0 1 1,0 0 0,0-2-1,0 2 1,0 0-1,0-1 1,2 1 0,-2-1-9,1 1 0,-1 0 0,0 0 0,1-2 0,-1 2 0,2 0 0,-2 0 0,0 0 0,1 0 0,-1 0 0,1 0 0,-1 0 0,2 0 0,-2-1 0,1 2 0,-1-1 0,1 0 0,-1 0 0,0 0 1,2 0-1,-2 0 0,1 0 0,-1 0 0,2 0 0,-2 2 0,0-2 0,1 0 0,-1 0 0,1 1 0,-1-1 0,0 0 0,2 1 0,-2-1 0,0 0 0,0 2 0,1-2 0,-1 0 0,0 1 0,0-1 0,1 1 1,-1-1-1,0 2 0,61 90 1803,55 113 0,-81-127-1499,-3 4 1,-3-1-1,35 167 0,11 265 120,-68-457-469,18 270 356,-24 423-1,-5-551-317,0-58 12,-7 0 0,-5-2 0,-7-1 0,-4 0 0,-9-2-1,-3 0 1,-7-4 0,-87 175 0,-59 89-1014,178-346-1368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1 2417,'12'5'1468,"-1"2"1,0 1 0,0-1 0,-2 1 0,10 11 0,46 57 1310,38 95-2651,-90-151 413,33 70-157,-3 2 0,-5 0 0,-4 3 0,32 144 0,33 407 150,-44-18 187,-58 5-410,0-606-278,-52 612 898,29-447-642,-66 247 1,51-279-172,22-72-109,-5-1 0,-47 112 0,-215 390 47,243-511 30,-74 119-724,90-171-261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1708 241 840,'20'-29'11934,"-21"28"-11781,-8-19 669,9 17-781,-2 0 0,2 1 0,-1 0 0,0 0 0,-1-1 0,2 0 0,-1 2 0,-1-2 0,0 0 0,0 2 0,1-2 0,-4-2 0,-23-13 497,1 2 0,0 0 0,-3 2 0,2 1 0,-2 2 0,-46-14 0,19 12-82,-1 2 0,-98-7 0,105 17-338,-2 1 0,1 4-1,1 1 1,1 2 0,-2 3 0,2 2 0,0 3-1,1 1 1,0 3 0,2 1 0,1 2-1,-1 4 1,4 0 0,0 2 0,-47 41 0,63-43-127,1 0 1,2 2 0,1 1-1,1 1 1,1 1 0,-16 34-1,-89 206 36,115-241 66,2 0 0,-1-1 0,3 3 1,2-1-1,-1-1 0,4 2 0,0-1 1,1 0-1,2 1 0,2-1 1,1 0-1,2 0 0,-1 0 0,3-1 1,21 52-1,-6-16 293,-14-36-257,1 0 0,2-1 1,0 0-1,2-2 0,0 1 1,3-2-1,0 0 0,40 44 1,-28-42 5,1-1 1,1-3-1,1 0 1,1-2-1,2-1 1,41 18-1,-22-16-26,0-3 0,2-1 0,89 15 0,50 16 30,40 6-8,-204-52-117,-1-1 0,1-1-1,-1-2 1,1 0-1,60-11 1,-60 5-10,-1-2 1,1-2-1,-3-1 0,2-1 1,-1 0-1,30-21 1,119-55-55,-133 69 4,-2-1 1,0-3-1,0-2 0,-3 0 1,0-2-1,46-44 0,-71 55 29,1 0-1,-2-2 1,0 0 0,-1-1-1,-1 0 1,-1 0-1,0-1 1,-2 0 0,0-1-1,-1 0 1,-3 0-1,2 0 1,-3-2 0,0 1-1,-1 0 1,0-1-1,-3 1 1,0-1 0,0 2-1,-7-31 1,-5-21 69,-3 0 1,-4 1-1,-3 1 1,-4 1-1,-2 1 0,-3 1 1,-3 2-1,-3 2 1,-2 0-1,-3 3 1,-69-76-1,56 69-101,42 48-21,-2 1 0,0 0 0,-1 2 0,-2 0 0,-28-22 0,42 36-12,-2 1 0,1-1 0,0 1 0,-1 0 0,1 0 0,-1 1 0,1 0 0,0-1-1,-2 2 1,1-1 0,1 1 0,-11 1 0,-40 6-4019,45-6 2467,2-1-1368,2-8 1130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778 261 960,'5'-32'8161,"-13"-10"-5090,-23-29-1576,30 69-1452,-1-3 1,-1 3-1,2-1 0,-2 0 1,1 1-1,0-1 1,0 0-1,-1 2 0,0-2 1,0 2-1,-1-2 1,2 2-1,-1-1 0,0 0 1,-1 0-1,2 1 0,-3 1 1,3-1-1,-2-1 1,1 2-1,-1-1 0,1 1 1,-5 0-1,4 0 4,0 1-1,0 1 1,0-1 0,0 0-1,1 1 1,-1-1 0,0 0-1,1 2 1,-1-2-1,1 2 1,-1 0 0,2 0-1,-1-1 1,-1 1 0,1 0-1,0-1 1,2 2-1,-2-1 1,1 0 0,-4 6-1,-1 5-33,-1-1 0,0 0 0,-1-1 0,-1 0 0,-1-1 0,0 0 0,-18 15 0,23-22-8,1 0 0,-1-2 0,1 2-1,0-1 1,-1 0 0,-1-2-1,2 2 1,-1-2 0,0 1 0,-1-1-1,2 0 1,-2-1 0,1 2 0,0-2-1,-1 0 1,1-2 0,0 2-1,-1-1 1,1 0 0,0-1 0,-8-2-1,11 3-2,1 0 0,0-1 0,0 1 1,-1-1-1,1 1 0,0-2 0,0 2 0,0-2 0,0 2 0,1-2 0,0 2 0,-2-2 0,2 0 0,-1 1 0,2 0 0,-1 0 0,-1-1 0,1 0 0,1 1 0,-1-4 0,-10-67 82,1 12-27,9 57-52,0-2-1,-1 2 1,0 0-1,0 0 1,0 0-1,-1 0 1,0 0 0,0 1-1,-1-1 1,2 2-1,-2-3 1,1 3-1,-1-1 1,0 0-1,1 1 1,-1-1-1,0 0 1,-1 2-1,0-2 1,1 2-1,0-1 1,-1 1-1,1 0 1,0-1-1,-2 2 1,2-1-1,-1 1 1,1 0-1,-10 1 1,5 1-10,-2-1 1,1 2 0,1 1-1,-1-1 1,2 1 0,-1 0-1,-1 0 1,2 1 0,0 1-1,0-1 1,0 2-1,-14 12 1,17-12 2,-2-1 0,1 1 0,0 1 0,0-1 0,2 1-1,-1 0 1,1 0 0,0 1 0,1-1 0,-1 1 0,1-1 0,0 2 0,2-2-1,0 1 1,-1 1 0,1-1 0,1 1 0,0-2 0,0 2 0,1-1 0,3 14-1,22 45-2,-18-52 15,-1 2 1,0-1-1,4 21 1,-10-32-4,-1 1 1,1-2 0,-1 2-1,0-1 1,0 0-1,0 1 1,-1-2 0,0 2-1,-1-2 1,1 1-1,0 1 1,-1-2 0,-4 10-1,1-7-5,1 0 0,0 2 0,2-1 1,-1-1-1,0 2 0,2-1 0,-1 1 0,1 11 0,1-18 10,0 0 1,0 0-1,0-1 1,0 1-1,0 0 1,1 1-1,-1-2 1,2 1-1,-2 0 1,1 0-1,1-1 1,-1 1-1,0 0 1,1-2-1,-1 2 1,2-1-1,-2 1 1,0-1-1,2 0 1,-2 0-1,2 0 1,0 0-1,-2-1 1,2 0-1,0 2 1,-1-2-1,1 1 1,0-2-1,4 3 1,24 3 21,0 0 0,0-2 1,2-1-1,-2-2 1,1-1-1,0-1 1,0-4-1,-1 1 0,0-1 1,49-17-1,-44 10 2,-34 11-33,2-2 1,0 2-1,-1-1 0,1 1 0,0 0 0,0-1 0,0 1 0,1 1 1,-3-2-1,2 2 0,0 0 0,0 0 0,1 0 0,-1 0 0,0 2 1,0-2-1,0 1 0,0-1 0,0 2 0,0-1 0,-1 0 0,1 1 1,0 0-1,-1 0 0,1 0 0,-2 0 0,2 0 0,-1 1 0,0 0 1,4 4-1,-3-3 0,-2-2 0,1 1-1,0 0 1,1-2 0,0 2 0,-1 0 0,1-2 0,0 0 0,-2 2 0,3-2 0,-1 1 0,0-2 0,0 1 0,0 1 0,0-2 0,0 0-1,0 1 1,0-1 0,0 0 0,0-1 0,2 1 0,-2-2 0,0 2 0,0-1 0,-1-1 0,1 1 0,0 0 0,0-1 0,0 0 0,-1 0-1,1 0 1,0 0 0,-2 0 0,1-1 0,1 0 0,-1 0 0,0-1 0,5-5 0,-3 2 61,1 0-1,-2-1 1,1 1 0,-1-1 0,0 0-1,0 0 1,0 0 0,-1-2 0,0 2-1,-2 0 1,2-1 0,-2-1 0,1 2-1,-2-2 1,0 2 0,0-1 0,-2-14-1,-28-76 657,7 26-1427,12 21-2918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27 1816,'-2'-1'278,"1"-2"0,0 2 0,-1-1 0,1 0 0,-1 0 0,1 1 0,0 0 0,-1-1 0,1 1 0,-2-1 0,2 1 0,0 0 0,-2 1 0,2-2 0,-2 1 0,1 1 0,0-1 0,0 1 0,0-2 0,0 2 0,0 0 0,-1 0 0,2-1 0,-2 1 0,1 0 0,-4 1 1,3 1-157,-1-2 0,1 1 0,-1 0 1,1 2-1,1-2 0,-1 1 1,0 1-1,1-2 0,-1 2 1,0-2-1,0 2 0,1-1 0,0 1 1,0 0-1,-4 4 0,5-5-121,-2 1-1,2 0 0,-1-1 0,1 1 1,0 0-1,-1 0 0,1-1 0,0 1 1,1 0-1,-2-1 0,2 2 0,-1-1 1,1 0-1,0 0 0,0 1 0,0-2 1,0 1-1,0 0 0,1 1 0,-1-1 1,2-1-1,-2 1 0,1 0 1,0-1-1,1 1 0,-1 0 0,0 0 1,1-1-1,-1 1 0,2 0 0,-2-1 1,2 1-1,-2-2 0,2 2 0,-2-1 1,2 0-1,0 0 0,0-1 0,-1 0 1,1 2-1,0-2 0,3 2 0,0-2 9,1 1 0,-2-2 0,2 1 0,-2-1 1,2 0-1,0 0 0,-2 0 0,2 0 0,-2-1 0,13-3 0,-14 2-16,-1 2 0,1-1 0,-1 1 0,1-1 0,-2-1 0,1 1 0,1-2 0,-1 2 0,0 0 0,-1-2 0,1 1 0,0 0 0,-1 0 0,1 0 0,-1-1 0,0 0 0,1 1 0,-2-1 0,2 0 0,-2-1 0,2-1 0,-3 3-88,0 1 0,0 0-1,0-1 1,0 1 0,0 0 0,0-1 0,0 1 0,0-1 0,0 1 0,-1 0-1,1 1 1,0-2 0,-2 1 0,2 0 0,-1-1 0,1 1 0,-1 1 0,1-1 0,-2-1-1,1 1 1,1 1 0,-1-1 0,-1-1 0,0 1 0,-11-9-601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1 540 1824,'8'-14'8191,"10"-10"-4248,9-17-3313,33-57 0,113-222 1059,-170 315-1643,12-33 196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19 1024,'-16'-18'9329,"17"55"-4560,2-2-4733,0 49 425,2 1 0,3-1 0,33 129 0,-14-130-411,-19-61-241,0-2-1,-1 0 0,-1 2 0,-2 0 0,4 39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7.11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5547 0 12363,'1'2'1344,"-1"-1"1657,-2 1-2641,-6 3-608,-9 7-16,-15 7 208,-19 9 368,-22 7 800,-25 8 200,-22 6 40,-21 8-199,-20 10-609,-19 12-144,-21 14-112,-21 18 0,-23 22-8,-25 22 72,-22 27 160,-20 28 8,-15 26-80,-8 24-112,0 19-247,7 12-49,14 7-24,20 1-24,26-7-265,27-11-199,34-19-928,34-19-728,37-25-1697,36-26 1944,36-46-13882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33 666 1528,'-33'17'9653,"40"-43"-8621,-2-1-612,1 2-1,-4-3 0,1 3 0,-2-2 1,-2 0-1,0-1 0,-9-48 1,5 49-358,2-1 0,0-1 0,2 2 1,1-1-1,1-1 0,10-49 0,10-25 60,-19 58-6738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61 1696,'5'-14'4974,"10"-32"-14,-20 49-4892,1-1 0,-2 2-1,2-1 1,0 1-1,-1 0 1,1 0 0,1 0-1,-1 2 1,0-2-1,1 1 1,-4 6 0,-4 4-21,-139 165-364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2601,'5'18'8963,"1"-3"-8510,-1-1-1,1 0 0,0 1 0,12 15 1,6 10 109,-19-33-499,-3-1 0,2 0-1,-1 0 1,1-1-1,0 1 1,2-1-1,-2 0 1,1 1-1,1-2 1,8 8 0,31 30 125,3 4-514,-46-44-28,1-1 1,0 0-1,-1 1 1,1-1 0,0 0-1,0 1 1,-1-2 0,1 1-1,0-1 1,-1 0 0,7 2-1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56 2353,'-1'-4'436,"0"-1"1,-2 3 0,2-2 0,-2 0-1,0 1 1,0-1 0,1 1 0,-1 0-1,0-1 1,-1 2 0,1-1 0,-1 0-1,2 2 1,-2-2 0,-6-1 0,7 3-311,-1-1 1,0 2 0,0 0 0,0-1-1,0 1 1,0 1 0,0-1-1,0 0 1,0 2 0,0-2 0,0 1-1,1 0 1,-1 1 0,0-1-1,0 0 1,1 1 0,-1 1 0,1-2-1,-1 2 1,1-1 0,-3 4-1,-5 3 46,-1 1 0,2 1-1,-1-1 1,2 3-1,1-1 1,-2 0 0,2 0-1,1 0 1,-12 29-1,15-30 14,0 1-1,1 0 0,-1 1 0,3-1 1,-2 0-1,2 0 0,1 0 1,0 1-1,1 25 0,2-32-152,-2 0 1,2 0-1,-2 0 0,2-1 0,1 2 0,-1-1 1,0-1-1,1 0 0,0 1 0,0-2 1,0 1-1,1-1 0,-1 0 0,2 0 0,-2 1 1,1-1-1,1 0 0,-1-2 0,2 1 0,11 5 0,-9-4 7,1-1 0,-1 0 0,2-1 0,-2 0 0,2-1 0,-1 1 0,1-2 0,-2 0 0,2 0-1,-2 0 1,2-2 0,-1-1 0,1 2 0,-2-2 0,1 1 0,-1-2 0,14-6 0,-17 7 10,-1 1 0,0-1 0,1 0 1,-2-1-1,1 0 0,-1 1 0,2-1 0,-2 0 1,0-1-1,0 1 0,-1 0 0,1-2 0,-2 1 1,1 1-1,1-2 0,-2 1 0,0 0 1,1-1-1,-2-1 0,1 2 0,-1 0 0,0-1 1,1-1-1,-2 2 0,0-1 0,0 0 0,0 0 1,0-1-1,-2 2 0,0-13 0,-4-1 70,0 0-1,-1 0 0,-1 2 1,-1-1-1,0 1 0,-24-34 0,29 45-135,0 0-1,0 1 0,-1-1 1,1 1-1,-2 1 0,1-1 1,0 0-1,-1 1 0,1 0 1,-2 0-1,1 2 0,0-3 1,-1 3-1,0-1 0,0 2 1,1-2-1,-1 2 0,0-1 1,0 1-1,0 0 0,1 1 1,-1 0-1,-11 0 0,-2 12-2894,10-5 2034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1 752,'-33'61'1148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368 1 2425,'-8'12'9677,"-28"51"-6880,-25 95-755,-139 387-956,181-489-1079,-24 98-653,58-177-5660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4 2961,'-18'-4'11171,"30"49"-9324,34 40-1511,4-2 1,3-2-1,4-4 0,107 117 0,-108-116 98,-20-23-2021,-8-22-4202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3017,'-4'8'1326,"2"0"0,-1 0 1,0 1-1,0 0 1,1 13-1,-1 55 1802,23 87-3396,-9-87 956,-4-14-740,5 42-566,6-38-3401,-9-50 2595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1 592,'-13'9'6222,"3"19"-3957,-1 37-2472,7-46 905,0 8-559,0-11-237,1 2 0,1-2 0,-1 0-1,3 2 1,0-2 0,3 27 0,-2-33-474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5 1528,'-5'-5'9267,"33"17"-7673,28-6-900,63-5 0,35 4-412,107 2 78,-175-8-287,121 12-1,97 27 209,-251-33-840,81-1 1,-104-4-1636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7.76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6053 29 15963,'-6'-3'1025,"-11"-6"1287,-11 0-2528,-13 2-8,-14 6-24,-15 8 80,-17 10 368,-16 11 136,-17 12 128,-16 12 16,-15 13-176,-16 10-136,-14 12-8,-14 10 24,-16 12 48,-17 15 81,-18 19 111,-20 24 8,-19 27-16,-21 30-64,-18 31-224,-15 30-40,-10 26-48,-3 20 48,8 13 72,16 6-8,28-5-72,38-14-184,46-25-1672,51-32-929,55-40 1345,46-60-16340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5 560,'-1'-1'9230,"35"-2"-6436,-23 3-2677,-2-1 0,2 2 0,-1-1 0,0 2-1,0-1 1,1 0 0,13 6 0,7 7 564,2-2 1,1-1-1,-2-2 0,2-1 1,43 6-1,176 0 1050,-76-6-1545,-77-6-131,-57 0-43,73 7 0,-100-6-508,2-2 1,-2-1 0,2-1-1,21-2 1,-10 1-2527,-23 0 2113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1960,'28'12'8746,"0"-1"-8692,-1-3 1,1 0-1,41 5 1,-48-12-5738,-16 0 4339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2 1224,'-5'-1'6249,"10"25"-3413,-8 33-1720,-3 26-580,-8-31-4101,10-42 2178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2689,'5'5'7263,"16"-11"-5513,-17 4-1732,0 1 0,0-2 1,0 2-1,0-2 0,0 0 0,-1 1 0,1-1 0,-1 0 0,1 1 0,2-8 0,3-2 105,-4 2-43,2 1 1,-2-1 0,1 0 0,-2 0 0,0-1 0,0 0-1,-1 1 1,-1-1 0,1-1 0,0 1 0,-2-19-1,2 20-2435,1 5 1543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 1752,'-4'5'7768,"31"-3"-6277,7 0-2497,-35-2 1018,1 0 0,0 0-1,0 0 1,0 0-1,0 0 1,0 2-1,0-2 1,0 0 0,0 0-1,0 0 1,0 0-1,0 0 1,0 1 0,0-1-1,0 0 1,0 0-1,0 0 1,0 0-1,0 2 1,0-2 0,0 0-1,0 0 1,0 0-1,0 0 1,0 0-1,0 1 1,0-1 0,0 0-1,0 0 1,0 0-1,0 0 1,1 0-1,-1 0 1,0 1 0,0-1-1,0 0 1,0 0-1,0 0 1,0 0 0,2 0-1,-2 0 1,0 0-1,0 0 1,0 0-1,0 0 1,0 0 0,1 0-1,-1 0 1,0 0-1,0 0 1,0 0-1,0 0 1,0 0 0,1 0-1,-1 0 1,0 0-1,0 0 1,0 0-1,0 0 1,2 0 0,-6 3 26,0 1 0,1-1 1,-1-1-1,1 3 0,0-1 1,1-2-1,-1 2 0,0 0 1,1 1-1,0-1 0,0 1 1,0-1-1,1 0 0,-1 0 1,0 11-1,-9 81 218,7-44-281,0-20 34,-3 8 26,-1 60 1,8-99-33,0-1 0,-2 2 0,2-2 0,0 1 0,-1-1 0,1 1 1,0-1-1,-1 0 0,1 2 0,-2-2 0,2 0 0,0 1 0,-1-1 0,1 0 0,-1 2 0,1-2 1,-2 0-1,2 0 0,-1 0 0,1 1 0,-1-1 0,-1 0 0,2 0 0,-1 0 0,1 0 0,-1 0 1,1 0-1,-2 0 0,2 0 0,-1 0 0,0 0 0,1-1 0,-2 1 0,2 0 0,-1 0 0,-1-2 1,-36-6-1179,34 7 440,-1-1 104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495 153 640,'0'0'181,"-2"1"-1,2-1 1,-1 2-1,1-2 1,-1 1-1,1-1 0,-2 0 1,2 1-1,-1-1 1,1 2-1,-1-2 1,1 0-1,-2 0 1,1 1-1,1-1 1,-1 0-1,1 0 1,-2 0-1,1 0 1,1 1-1,-1-1 1,-1 0-1,2 0 1,-1 0-1,-1-1 0,2 1 1,-1 0-1,1 0 1,-1 0-1,-1 0 1,2 0-1,-1-1 1,1 1-1,-1 0 1,-1-2-1,2 2 1,-1 0-1,1-1 1,-1 1-1,1-1 1,-2-1-1,-18-9 730,13 7-765,0 0 1,-1 1-1,0 1 1,0-1-1,1 0 0,-1 1 1,0 0-1,0 1 1,0 1-1,-2-1 1,2 1-1,0 0 0,0 1 1,0 0-1,0 1 1,-1-1-1,1 0 1,0 2-1,1 0 0,-1-1 1,0 3-1,-11 4 1,12-6-115,1-2 0,-1 0 0,0 1 0,0-1 0,0-1 0,1 0 0,-1 0 0,-1 0 0,1-1 0,0 1 0,0-2 0,1 0 0,-9-2 0,-6-3 115,0 0 1,-38-20-1,55 26-116,2-1-1,-1 0 1,-1 0-1,1 0 1,0 0-1,1-1 0,-1 1 1,0-1-1,1 0 1,0 1-1,-1-1 1,2 0-1,-2 0 1,-1-5-1,4 7-31,0-2 0,-1 2-1,1-2 1,0 2 0,0-2-1,0 2 1,0-2 0,0 2-1,1-2 1,-1 0 0,0 2-1,2-2 1,-2 2 0,1 0-1,-1-2 1,1 1 0,1 0-1,-1 0 1,-1 1 0,1 0-1,1-2 1,-1 2 0,1-1-1,-1 1 1,3-2 0,-1 2 1,-1-2 0,1 2 0,0-1 0,0 2 0,-1-1 1,1 0-1,0-1 0,-1 2 0,1 0 0,0-1 0,1 1 1,-1 0-1,-1 0 0,1 0 0,0 0 0,1 0 0,-2 1 0,7 1 1,58 18-14,-54-16 13,25 7 1,0-2-1,-1-2 1,3 0 0,70 0 0,-77-11-18,-31 4 16,-1 0-1,1-2 1,-1 2 0,0 0-1,1 0 1,-1 0 0,0-1 0,1 1-1,-1 0 1,0 0 0,1 1-1,-1-1 1,0 0 0,1 0-1,-1 0 1,1 2 0,-1-2 0,-1 1-1,1-1 1,1 0 0,-1 1-1,0 1 1,1-2 0,-1 1-1,-1-1 1,1 1 0,1 1 0,-2-1-1,1-1 1,0 2 0,-1-1-1,2 0 1,-2 1 0,1-1-1,-1 0 1,2 1 0,-2-1-1,0 0 1,0 1 0,1 2 0,26 34-2110,-22-31 1344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29 398 1840,'0'0'243,"-1"0"0,0 0 0,-1 0 0,1 0 0,0 2-1,-1-2 1,1 0 0,0 1 0,-1-1 0,2 0 0,-1 1-1,0-1 1,-1 2 0,2-2 0,-1 1 0,-1 0 0,1-1-1,1 2 1,-1-1 0,1 0 0,-2-1 0,2 2 0,-1-1-1,1 0 1,-1 1 0,1-1 0,-2 1 0,2-1-188,0 0 1,0 1-1,-1-1 1,1 0-1,0 1 1,0-1-1,0 0 1,0 1-1,0-1 1,0-1-1,0 1 0,0 1 1,0-1-1,1 1 1,-1-1-1,0 0 1,0 1-1,2-1 1,-2-1-1,1 1 1,-1 1-1,1-1 1,-1-1-1,2 1 1,-2 1-1,1-1 1,0-1-1,-1 1 1,2-1-1,-1 2 1,1-2-1,-2 1 1,1-1-1,0 1 0,1-1 1,-1 2-1,0-2 1,1 0-1,-2 0 1,1 0-1,0 1 1,1-1-1,-1 0 1,0 0-1,4 0 1,9-1-16,0-1 1,1 0 0,0-1 0,0-1-1,-2 0 1,2-1 0,-1-1 0,-1 1-1,1-2 1,16-12 0,-11 8 100,-2-2 0,1-1 1,0-1-1,-2 0 1,-1-1-1,17-22 0,-24 28 23,-1 0 0,0 0 0,0-1 0,-2-1 0,1 1 0,-1-1 0,-1 1 0,0-1 0,3-18 0,-6 23-191,-1 1 1,0-1-1,0 0 1,0 0-1,0 0 1,-1 2 0,0-2-1,-1 0 1,1 1-1,-2 0 1,2-1 0,-2 1-1,0 0 1,-1 1-1,2-2 1,-2 2 0,-1-1-1,1 1 1,-5-6-1,-7-4-3195,9 11 2066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37 2072,'-8'-4'3747,"8"4"-3675,-20 12 542,-15 20-924,-5 32 845,39-61-512,-1-1 1,1 1-1,0 1 0,-1-1 0,1 0 0,0 1 0,-1-2 1,2 2-1,0-1 0,-1 0 0,1 1 0,0-1 0,0 1 1,0-2-1,0 2 0,1-1 0,-1 1 0,2-1 0,0 5 1,-2-8-21,2 1 1,-1-1 0,0 2 0,-1-2 0,2 0-1,-1 1 1,1-1 0,-1 0 0,0 0-1,1 0 1,-2 2 0,1-2 0,0 0 0,1 0-1,-1 0 1,0 0 0,1-2 0,-1 2 0,0 0-1,-1 0 1,2 0 0,-1-1 0,1 1 0,-1 0-1,-1-2 1,1 2 0,1-1 0,-1 1 0,-1-1-1,1 1 1,1-2 0,-2 1 0,1 1 0,0-3-1,41-35 71,-36 33-55,2-3 109,0 0 1,0-2-1,-1 1 1,0-1-1,0 1 1,6-18-1,-12 24-157,1 2-1,-1-1 1,-1-1-1,2 1 1,-2 0-1,1 0 1,-1 0 0,1 0-1,-1 0 1,0 0-1,0-1 1,0 2-1,0-2 1,0 0-1,0 2 1,0-2 0,-1 0-1,1 2 1,-1-2-1,1 2 1,-2-2-1,2 2 1,-1-2 0,-1 2-1,1-2 1,0 2-1,-1-1 1,1 0-1,0 0 1,-1 1-1,1 0 1,0-1 0,-2 1-1,2-1 1,-1 1-1,-1 0 1,2-1-1,-2 2 1,2-1-1,-2 0 1,2 1 0,-3-2-1,-3 1-733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65 101 2064,'1'7'3351,"-1"-1"-2786,2-23 108,-2 16-89,-2-40 5329,-6 33-5082,-9 20-109,15-6-656,0-2 0,0 0 1,1 0-1,0 1 0,-1-1 0,1 2 0,-1-2 0,2 1 1,-1-1-1,1 2 0,0-2 0,0 1 0,0-1 0,1 2 0,-1-2 1,2 1-1,2 9 0,-4-13-40,1 2 0,1-2 0,-2 2 0,1-2 0,0 2 0,-1-2 0,2 2 0,-1-2 0,0 1 0,1 1 0,-1-2 0,0 0 0,2 1 1,-1-1-1,-1 0 0,4 3 0,-3-4-15,-1 0 1,0 0 0,1 0-1,0 2 1,0-2 0,-1 0 0,0 0-1,1 0 1,-1-2 0,2 2-1,-2 0 1,1 0 0,-1-1-1,0 1 1,1-1 0,-1 1 0,0-2-1,2 2 1,-2-1 0,-1 0-1,2 1 1,-1-2 0,1 1-1,-1 0 1,2-2 0,-5 4 24,0 1 0,-1-1 0,1 0 0,0 1 0,-1-1 0,0-1 0,2 1 0,-2 1 1,1-2-1,-1 0 0,0 1 0,0-1 0,1 0 0,-1 0 0,0 0 0,2 0 0,-2 0 0,1-1 0,-1 1 0,0 0 0,0-2 0,1 1 0,0 1 1,0-1-1,-1-1 0,0 1 0,2 0 0,-2-1 0,2 1 0,-2-1 0,2 0 0,-2 0 0,2 1 0,-1-2 0,0 2 0,0-2 0,1 1 1,-1 0-1,1-1 0,1 1 0,-1 0 0,-1 0 0,1-1 0,1 0 0,-1 1 0,1-1 0,0 0 0,0 0 0,-2 1 0,2 0 0,0 0 1,2-1-1,-2 0 0,0 1 0,0-1 0,1 0 0,-1 0 0,1 1 0,1-1 0,-1 2 0,-1-2 0,1 0 0,4-1 0,-7 5-36,1 1 0,-1-1-1,1 1 1,0-1-1,1 0 1,-2 2 0,1-2-1,1 1 1,-1 0 0,1 0-1,-2-1 1,2 2-1,0-2 1,-1 1 0,1 0-1,0 0 1,0 0-1,0 0 1,0 0 0,0 0-1,1-1 1,-1 2-1,0-2 1,2 0 0,-2 2-1,1-1 1,-1-1 0,1 2-1,1-2 1,-2 0-1,1 1 1,0-1 0,1 2-1,-1-2 1,1 0-1,-1 1 1,0-1 0,1-1-1,-1 2 1,0-1 0,1 0-1,0-1 1,0 2-1,-1-1 1,0-1 0,4 1-1,0 2 0,0 0 0,-1-2-1,2 2 1,-1-2-1,1 1 1,-1-1 0,1-1-1,-1 1 1,0-1 0,1 0-1,-1 0 1,1 0-1,-1 0 1,1-1 0,6-2-1,-7 0 8,1 1 0,-1-2 0,0 1 0,-1-1 0,1 0 0,0 0 0,-1 0-1,0 0 1,0-2 0,-1 2 0,1-1 0,-1-1 0,1 1 0,2-9 0,-6 12 0,2 0 0,-2 1 1,0-2-1,1 2 1,-1-1-1,0 0 0,0 0 1,0 0-1,0 0 1,0 1-1,0-2 0,0 2 1,0-2-1,0 2 1,-1-1-1,1 0 0,-2 0 1,2 1-1,-2-3 0,0 1 1,1 2 0,-2-2-1,2 2 1,0 0-1,-2-1 1,2 1-1,-2-1 1,0 1-1,2 0 1,-2-1-1,0 2 1,1-1-1,0 1 1,0-1-1,-1 1 1,0-2-1,0 2 1,-3 0-1,8 2-7,1-2 1,0 1-1,0-1 0,-1 1 0,1 1 0,-2-1 0,2 0 0,0 1 0,-1-1 0,0 1 0,1 0 0,-2 0 0,2 0 0,-2 0 0,0 0 0,2 0 0,-2 0 0,1 1 0,-1 0 0,0-2 1,1 2-1,-1 0 0,-1-1 0,1 1 0,-1 0 0,2-1 0,-2 1 0,1 0 0,-1 0 0,0-1 0,0 1 0,0 0 0,0-1 0,-1 1 0,1 0 0,0 0 0,-2-1 0,2 1 0,-1 0 0,0-1 1,-1 1-1,1 0 0,0 0 0,-1-2 0,1 2 0,0-1 0,-1 0 0,0 0 0,0 0 0,0 0 0,0 0 0,-1-1 0,1 2 0,0-2 0,0 1 0,-1-1 0,0 0 0,1-1 0,0 2 0,-1-1 1,1-1-1,-1 1 0,0-1 0,1 0 0,-5 2 0,10-2 6,-1 0-1,0 0 1,0 0 0,1 0 0,0 0 0,-1 0 0,0-2 0,1 2-1,-1 0 1,1-1 0,-2 0 0,2 1 0,0-2 0,-2 1 0,2 0-1,-2-1 1,2 1 0,-2 0 0,2-1 0,-2 1 0,1-1-1,-1 0 1,2 0 0,-2 0 0,0 0 0,1 0 0,-1 0 0,-1 0-1,1 0 1,1-1 0,-2 1 0,1-1 0,-1 2 0,2-2-1,-2 0 1,0 1 0,1 0 0,-1 0 0,0-1 0,-1-4 0,1 2 8,0 1 0,-2-2 0,1 2 0,1 0 0,-2-1 1,1 0-1,-2 1 0,2 0 0,-2 0 0,2 0 0,-2 0 0,1 0 1,-1 0-1,0 1 0,0-1 0,-1 2 0,2-3 0,-2 3 0,1-1 1,-1 0-1,-7-3 0,8 4-15,1 1 1,-3-1-1,3 1 0,-2 0 1,1-1-1,-1 2 1,1-1-1,-1 1 0,0 0 1,1 0-1,-1 0 1,2 0-1,-2 0 0,-1 0 1,3 1-1,-2-1 1,1 2-1,-1-1 0,1 0 1,-1 1-1,1-1 1,1 1-1,-2 0 0,1 0 1,0-1-1,1 2 1,-1-1-1,0 1 0,0-2 1,1 2-1,0 0 0,0 1 1,0-1-1,0-1 1,0 1-1,1 1 0,-1-1 1,1 0-1,0 1 1,-1-2-1,1 2 0,1 0 1,-1-1-1,1 1 1,-2 4-1,2-4 2,0 2-1,0-2 1,0 0 0,0 0 0,0 0-1,0 2 1,2-2 0,-1 0 0,-1 0-1,1 0 1,1 0 0,-1 0-1,2 0 1,-2 0 0,2-1 0,2 5-1,-3-5 5,0-1-1,1 0 1,0 0 0,-2 0-1,2 1 1,0-2-1,-1 0 1,2 1-1,-1-1 1,0 0 0,-1 1-1,1-1 1,1-1-1,-1 1 1,0-1-1,1 0 1,-2 2 0,1-2-1,1 0 1,-1 0-1,1-2 1,-1 2-1,-1 0 1,7-2 0,-5 2 5,-2-2 1,1 1 0,1 1 0,-1-1 0,0-1 0,1 1 0,-2 0-1,1-2 1,0 1 0,-1 0 0,1 0 0,0 0 0,0-1 0,-1 2-1,0-2 1,0 0 0,0 0 0,0 1 0,0-1 0,-1-1 0,2 1-1,-2 1 1,1-1 0,-2-1 0,1 1 0,0-1 0,-1 1 0,2-1-1,-2 2 1,0-3 0,0 3 0,0-2 0,0 1 0,0-1-1,-2-6 1,1 5 0,0 1-1,-1 0 1,1 0-1,0 0 0,-1 0 1,1 0-1,-2 0 1,0-1-1,2 3 1,-2-2-1,1 0 0,-1 1 1,-1 0-1,1-1 1,0 1-1,-1 1 1,2-1-1,-2 0 0,-1 2 1,1-2-1,2 0 1,-2 2-1,0 0 1,0-1-1,-2 1 0,2 0 1,0-1-1,-4 1 1,5 1-15,0 0 0,1 0 0,-1 0 0,0 0 0,1 0 0,0 0 1,-1 0-1,1 1 0,-1-1 0,0 2 0,1-2 0,-1 1 0,2 0 0,-2-1 1,0 2-1,2-1 0,-2 0 0,2 2 0,-2-1 0,2-1 0,-2 0 0,2 2 1,-1-2-1,0 2 0,0-2 0,1 2 0,-2 3 0,0-2 3,3 0 0,-1 0 0,0 1 0,1-1 0,-2 0-1,2 0 1,0 0 0,0 0 0,0 2 0,0-2 0,2 0 0,-2 0 0,1 0-1,0 0 1,2 6 0,0-6 5,-2 0 0,1 0 0,0 0 0,0 0 0,0 0 0,1-1 0,0 1 0,-1-1 0,1 1 0,0-2 0,0 1 0,1 0 0,-2 0 0,2-1 0,5 4 0,-7-5 1,1 0 1,1-1-1,-1 2 0,-1-2 0,1 1 0,0-1 0,0 0 0,-1 0 0,1 0 0,0 0 0,1 0 0,-1-1 0,-1 1 1,1-2-1,0 2 0,-1-1 0,1 0 0,0-1 0,-1 2 0,1-2 0,-1 0 0,0 1 0,1 0 0,0-1 1,-2-1-1,3-1 0,0 0 10,-1 2 0,1-2 0,-1-1 0,-1 1 0,1-1 0,0 1 0,-2 0 0,2 0 0,-2-2 0,1 2 0,-1-1 0,2-7 0,-2 10-93,-1 1 0,0 0 0,0-1 0,0 1 0,0 0 0,0-1 0,0 1 0,0-1 1,0 1-1,0 0 0,-1-1 0,1 1 0,0 0 0,-2-1 0,2 1 0,0 1 0,-1-1 0,1-1 0,-1 1 0,1 0 0,-2 1 0,1-2 0,1 1 0,-1 0 0,-1 1 0,1-2 0,1 2 0,-2-1 0,1 1 0,0-2 0,-1 2 0,1-1 0,1 1 0,-1 0 0,-1-1 0,1 1 0,0 0 0,-1 0 0,1 0 1,0 0-1,-1 0 0,1 0 0,-1 0 0,1 0 0,0 0 0,-1 0 0,1 0 0,0 1 0,-1-1 0,0 1 0,-13 5-2375,1-1 854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70 2048,'-2'1'402,"2"2"-1,0-1 1,-1 0-1,1 1 1,0-2-1,0 2 1,0 0-1,0-2 1,1 2-1,-1 0 0,0-2 1,2 2-1,-1 2 1,7-2 1685,4-20-1357,-9 13-613,16-39 265,-18 40-371,1 1-1,-1-1 0,-1 0 0,2 0 1,-1 1-1,-1-1 0,0 0 0,0 1 1,1-1-1,-1 0 0,0 0 1,-1 1-1,1-5 0,-1 7-11,1 0 1,-2 0-1,2 0 0,-1 0 1,1 0-1,-2 1 1,2-1-1,0 0 0,-1 0 1,1 2-1,-1-2 0,1 0 1,0 1-1,-2-1 0,2 0 1,0 1-1,-1-1 0,1 0 1,0 2-1,-1-2 0,1 1 1,0-1-1,0 1 1,0-1-1,0 0 0,-2 2 1,2-2-1,0 1 0,0-1 1,0 2-1,0-2 0,0 2 1,-11 25 60,11-21-24,-1-2 1,0 1-1,1 1 1,-2 0-1,2 0 1,0-1 0,2 1-1,-2-1 1,1 1-1,0-1 1,1-1-1,-1 2 1,1-1-1,-1 0 1,6 8-1,-6-11-25,0 0 0,1 0 0,-1 0-1,2 0 1,-2 0 0,1-1 0,0 0-1,0 1 1,0-1 0,1 1-1,-2-1 1,2 0 0,-2-1 0,2 2-1,0-1 1,0-1 0,-2 1 0,2-1-1,-1 0 1,1 0 0,0 0-1,-1 0 1,0 0 0,1 0 0,-1 0-1,1 0 1,0-1 0,-2 1 0,2-1-1,-1 1 1,1-2 0,-1 1-1,0 0 1,0-1 0,3-1 0,13-7-11,-2-3-1,0 1 1,0-1 0,-1-1 0,18-21 0,-6 8-87,-66 42 80,33-11 9,2 0 1,-1 0-1,1 0 0,0 0 1,0 0-1,-1 1 0,3 1 1,-2-2-1,1 1 0,0 1 1,-3 6-1,4-8-2,1 0 1,-2 0-1,2-1 0,-1 1 0,2 0 0,-1 0 1,0 0-1,1 0 0,0 0 0,-2 2 0,2-2 1,0 0-1,2 0 0,-2 0 0,1 0 0,-1 0 1,3 6-1,-1-8 4,0 0 0,-1 0-1,2 0 1,-2 0 0,2 0 0,0-1 0,-2 2 0,2-2 0,-1 1-1,1-1 1,0-1 0,0 1 0,-1 1 0,1-1 0,0-1 0,-1 1-1,1-1 1,4 0 0,62 4 29,-39-4-36,-2 0 1,-21 0-5,0-1 1,0 1-1,-1 1 1,1-1 0,1 2-1,-1-1 1,0 1-1,0-1 1,-1 2 0,1-2-1,7 6 1,-16-6 8,2 0 1,0 1-1,0-1 0,0 1 0,-1-1 1,1-1-1,-1 1 0,1 1 1,0-1-1,-2 0 0,1 1 1,1-1-1,-1-1 0,1 1 1,-2 1-1,1-2 0,0 1 0,1 0 1,-2-1-1,1 2 0,0-2 1,-1 1-1,1-1 0,-2 2 1,-38 25 24,40-27-24,-48 23 56,40-21 29,1 2 0,0-1 1,-1 3-1,0-2 0,2 0 0,-15 12 0,22-16-70,0 1-1,0-1 1,2 0-1,-2 2 1,0-2 0,0 0-1,0 1 1,1-1-1,-1 0 1,0 1-1,0-1 1,2 0 0,-2 2-1,0-2 1,1 0-1,-1 0 1,0 1-1,1-1 1,-1 0 0,0 0-1,2 0 1,-2 0-1,1 1 1,-1-1-1,0 0 1,1 0-1,-1 0 1,2 0 0,-2 0-1,1 0 1,0 0-1,22 6 211,19 1-76,66 6-40,-100-13-102,0 0 0,0 0 0,0 0 0,0-1 0,-1 0 0,1-1 0,0-1 0,0 1 0,0-1 0,10-5 0,-18 8-6,0 0-1,1 0 0,-1 0 1,0 0-1,0 0 0,0 0 1,2 0-1,-2 0 0,0 0 1,0 0-1,0 0 0,0 0 1,1 0-1,-1-1 0,0 1 1,0 0-1,0 0 0,0 0 1,0 0-1,2 0 0,-2-2 1,0 2-1,0 0 0,0 0 1,0 0-1,0 0 0,0-1 1,0 1-1,0 0 0,0 0 1,1 0-1,-1 0 1,0-2-1,0 2 0,0 0 1,0 0-1,0 0 0,0-1 1,0 1-1,0 0 0,0 0 1,-1 0-1,1-1 0,0 1 1,0 0-1,0 0 0,0 0 1,0-2-1,0 2 0,0 0 1,-18-5 72,-24 1-3,34 4-48,-61 1 144,67-1-163,0 0-1,0 0 0,-1 0 1,1 2-1,0-2 0,0 0 1,0 1-1,0-1 0,0 1 0,0 1 1,0-2-1,0 1 0,0 0 1,1 1-1,-2-1 0,2 0 1,-1 1-1,1-1 0,-2 1 1,2 0-1,0 0 0,-1-1 1,2 2-1,-1-2 0,-2 4 0,3-3 6,0-1 0,2 1 0,-2-1 0,0 0 0,1 1 0,-1 0 0,1 0 0,1-1 0,-2 0 0,1 1 0,0-1 0,-1-1 0,2 1 0,-1 1 0,0-1 0,1 0 0,-1-1 0,0 2 0,1-1 0,-1-1 0,1 2 0,-1-2 0,0 1 0,1-1 0,-1 0 0,0 1 0,1-1 0,2 0 0,49 15 137,-49-15-149,17 4 22,1-1 1,40 1-1,-52-4-386,-1-1-1,1 1 1,-2-2-1,1 1 0,1-2 1,-2 1-1,2-1 1,-2 0-1,12-6 0,-9 0-2323,-6-1 962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8.25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4450 1 16756,'-15'0'792,"-19"2"456,-20 7-1736,-17 10-176,-14 13-40,-13 15 272,-15 16 344,-15 16 624,-19 15 176,-21 16 152,-21 17-80,-24 19-392,-23 21-120,-22 22-128,-19 24 32,-15 25 256,-10 25 241,-2 25 279,7 22-16,19 17-296,26 11-248,36 3-352,41-5-144,46-15-224,45-20-248,50-32-648,46-36-129,46-43-167,40-44-160,36-46-1041,29-47 1665,-13-31-12747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217 1 3097,'-68'0'4719,"66"0"-4589,1 0 0,0 0 0,-1 0 0,1 0 0,0 0 0,-1 1 0,2-1 0,-1 0 0,0 2 0,-1-2 0,1 0 0,-1 1 0,2-1 0,-1 1 1,0 1-1,-1-2 0,2 1 0,-2 2 0,2-2-104,0 1 0,0-1 1,0-1-1,0 1 0,0 1 1,1-1-1,-1 0 0,0 1 1,1-1-1,-1-1 0,0 1 1,2 1-1,-2-1 1,1 0-1,-1-1 0,1 2 1,-1-1-1,2-1 0,-1 2 1,-1-2-1,2 1 0,-1 0 1,-1-1-1,1 0 0,2 2 1,15 8-231,-1 1 0,1-3 0,-1 1 0,2-1-1,0-2 1,0 0 0,2-1 0,-2-1 0,1-1 0,0 0 0,24-2 0,-42-1 121,0 0-1,1 0 1,-2 0-1,2 0 1,-2 0 0,2 0-1,-1 0 1,0-1-1,0 1 1,0-2-1,-1 2 1,2-1-1,1 0 1,-4-1 77,0 2-1,0 0 1,1-1-1,-1 1 1,0 0 0,0-1-1,0 1 1,0 0-1,0 0 1,0-2 0,0 2-1,0 0 1,0-1-1,0 1 1,0 0 0,0-1-1,0 1 1,0 0-1,0-2 1,0 2 0,0 0-1,-1-1 1,1 1-1,0 0 1,0 0 0,0-1-1,0 1 1,-1 0-1,1 0 1,0-2-1,0 2 1,-2 0 0,2 0-1,0-1 1,0 1-1,-1 0 1,-3-4 172,-2 1-1,1-1 1,1 1 0,-2 1-1,1-1 1,0 0 0,-13-2-1,0-1 17,1 2-1,-1 2 1,-1-1 0,2 1-1,-2 1 1,0 1-1,1 1 1,-1 1-1,1 1 1,-1-1 0,-17 8-1,34-10-143,1 0-1,1 1 1,-1-1-1,-1 0 1,2 0-1,-1 0 1,1 1-1,-1-1 1,-1 0-1,2 2 1,-1-2-1,1 1 1,-1-1-1,1 0 1,-2 1-1,2-1 1,-1 2-1,1-2 1,-1 1-1,1 1 1,0-2-1,-2 1 1,2-1-1,0 1 1,0 1-1,-1-2 1,1 1-1,0 0 1,0-1-1,0 2 1,0-1-1,0-1 1,0 1-1,0 2 1,1 0 6,1-2 1,-1 2 0,0 0-1,1-2 1,-1 2-1,0-2 1,1 2 0,0-2-1,0 2 1,0-2 0,4 3-1,63 36 194,-46-30-524,1 0-1,1-2 1,-1 0-1,2-1 1,0-2 0,0-1-1,29 0 1,-52-6 602,-13-5-38,-10-5 176,1 8-339,1 0 0,-2 2 0,1 0-1,0 2 1,0 0 0,0 0 0,0 2 0,-23 5 0,41-7-115,-2 0 0,2 0 0,-1 0 0,1 1 0,-2-1 0,2 0 0,0 2-1,-1-2 1,1 1 0,-2 0 0,2-1 0,-1 2 0,1-1 0,0 1 0,-1-2 0,1 1 0,0 0 0,1 1 0,-2-1 0,1 0 0,0 1 0,1 0 0,-2 0 0,1-1 0,0 3 0,1-1 6,0 0 1,0-1-1,0 1 1,1-2-1,-1 2 0,1 0 1,-1 0-1,2-1 0,-2 0 1,1 0-1,0 1 0,1-2 1,-1 2-1,0-2 1,3 5-1,6 6-26,1 0 0,1-1 0,-1 0 0,17 12 0,-14-15-166,1 0 0,0 0 0,0-1 0,21 7-1,41 20-1513,-75-34 1691,-2 0 1,1 1 0,-1-1-1,0 0 1,2 0 0,-2 0-1,0 0 1,1 0 0,-1 0 0,0 0-1,1 1 1,-1-1 0,0 0-1,2 0 1,-2 2 0,0-2-1,1 0 1,-1 0 0,0 1-1,0-1 1,1 0 0,-1 1-1,0-1 1,0 0 0,0 2-1,2-2 1,-2 0 0,0 1-1,0-1 1,0 1 0,0-1-1,0 0 1,0 2 0,0-2-1,0 1 1,0-1 0,-22 2 891,-47-13 1225,62 9-2069,-179-45 1028,169 41-1050,17 6-20,-2 2 1,2-2-1,0 0 1,0 0-1,0 0 1,-1 0-1,1 0 1,0 1-1,0-1 1,0 0-1,-1 0 1,1 2 0,0-2-1,0 0 1,0 0-1,0 0 1,0 1-1,0-1 1,-2 0-1,2 1 1,0-1-1,0 0 1,0 0-1,0 2 1,0-2-1,0 0 1,0 0-1,0 1 1,0-1-1,0 0 1,0 1-1,0-1 1,0 0-1,2 0 1,-2 2-1,0-2 1,0 0-1,0 0 1,0 1-1,0-1 1,1 0-1,-1 0 1,0 0-1,0 1 1,0-1-1,0 0 1,1 0-1,-1 0 1,2 2-1,7 18-141,6 4-406,0 0 1,1-3 0,1 1-1,0-2 1,2 1 0,33 25 0,-52-45 542,1-1 1,-1 0-1,0 0 1,0 0-1,1 0 0,-1 0 1,0 0-1,0 1 1,0-1-1,2 0 1,-2 0-1,0 0 1,0 0-1,0 2 1,0-2-1,1 0 1,-1 0-1,0 1 1,0-1-1,0 0 0,0 0 1,0 0-1,0 1 1,0-1-1,0 0 1,0 0-1,0 2 1,0-2-1,0 0 1,0 1-1,0-1 1,0 0-1,0 0 1,0 1-1,0-1 0,0 0 1,0 0-1,0 0 1,0 2-1,0-2 1,0 0-1,-1 0 1,1 1-1,0-1 1,0 0-1,0 0 1,0 0-1,-2 2 0,-21 4 65,-25-2 1150,34-4-1056,-1-1-1,1 0 1,1-2-1,-1 0 1,1 1-1,-1-4 1,1 2-1,1-1 1,-2-1-1,2-1 1,0 1-1,-1-2 1,3-1-1,-3 1 1,2 0-1,-10-14 0,14 10 64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9 6161,'-4'7'536,"0"1"161,7 1 119,3-1 192,13-3-232,10-2-168,17-6-232,7-2-192,12-5-264,4-1-384,7 0-2096,4 2 1664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1 183 1424,'15'-16'928,"0"-1"0,17-26-1,-28 39-984,-1-1-1,1-1 1,-1 1 0,0 1-1,-2-2 1,2-1-1,-2 2 1,2 0 0,-2-1-1,0 1 1,-1-2-1,2 2 1,-2-1-1,0-9 1,-3 6-526,0 2 173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156 205 2320,'0'0'60,"0"0"0,0 0-1,0 1 1,0-1 0,0 0-1,0 0 1,0 0 0,0 1-1,0-1 1,0 0 0,0 0-1,0 0 1,0 0 0,0 2-1,0-2 1,0 0 0,-1 0-1,1 0 1,0 1 0,0-1-1,0 0 1,0 0 0,0 0-1,0 0 1,-2 0 0,2 1-1,0-1 1,0 0 0,0 0-1,0 0 1,0 0 0,-1 0-1,1 0 1,0 0 0,0 0-1,0 0 1,-2 2-1,2-2 1,0 0 0,0 0-1,0 0 1,-1 0 0,1 0-1,0 0 1,0 0 0,0 0-1,-1 0 1,1-2 0,0 2-1,0 0 1,0 0 0,-2 0-1,2 0 1,0 0 0,0 0-1,0 0 1,-1-1 0,1-21 914,8-30-884,-2 35-66,9-29-68,-15 45 10,0-2 1,1 2-1,-1-2 0,0 2 0,0-2 0,0 2 1,0-2-1,0 2 0,0-2 0,0 2 0,-1-2 0,1 1 1,0 0-1,-2 0 0,2 1 0,-1-2 0,-1 2 0,1-3 1,0 4 16,-1-1 1,2 1 0,-1-2-1,0 2 1,-1 0 0,1-1-1,0 1 1,1 0-1,-2 0 1,1 0 0,0-2-1,-1 2 1,1 0 0,-1 0-1,1 0 1,0 2 0,-1-2-1,2 0 1,-1 0 0,0 0-1,-1 1 1,1-1 0,-2 2-1,-33 14-4,21-9 21,8-3 29,0-3 0,2 2 0,-2-1 0,0 0 0,0-1 0,1 0 0,-15 1 0,21-2-37,-1 0 0,0-2 0,1 2-1,-2 0 1,1 0 0,1 0 0,-1-1 0,-1 1 0,2 0 0,-1-1 0,1 1 0,-2 0 0,2-2 0,-1 2 0,1-1 0,-1 1 0,1-1 0,-2 1-1,2-2 1,-1 2 0,1-1 0,0 0 0,-1 1 0,1-3 0,-2 0-120,2 1 0,0-1 0,-1 0 0,1-1 0,0 1 0,0 1 0,1-1 0,-1 0 0,0-1 0,2 1 1,-1-3-1,4-12-479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1 2040,'-22'14'980,"0"2"0,2 0 0,1 2 0,-23 24 0,30-30-1005,12-12 30,0 0 0,0-1 0,0 1 0,0 0 0,0 0 0,0 0 0,0 0 0,0 0 0,0 0 1,0-1-1,0 1 0,0 0 0,0 0 0,0 0 0,0 0 0,0 0 0,0 0 0,-1 0 0,1-2 0,0 2 0,0 0 0,0 0 0,0 0 1,0 0-1,0 0 0,0 0 0,0 0 0,-2 0 0,2 0 0,0 0 0,0 0 0,0 0 0,0 0 0,0 0 0,-1 0 0,1 0 0,0 0 0,0 0 1,0 0-1,0 0 0,0 0 0,0 0 0,-1 0 0,1 0 0,0 0 0,0 0 0,0 0 0,0 0 0,0 0 0,0 0 0,0 0 0,-2 0 1,2 0-1,0 2 0,0-2 0,0 0 0,0 0 0,0 0 0,0 0 0,0 0 0,0 0 0,0 0 0,0 1 0,0-1 0,0 0 0,-1 0 1,1 0-1,0 0 0,4-23 208,9-27-83,-3 12-390,-11 31-66,-12 26 221,-22 51 137,34-64-60,-1-2 0,1 0 1,0 0-1,-1 0 0,2 2 0,-1-2 0,1 0 0,0 1 0,0-1 0,0 0 0,0 2 0,0-2 0,1 0 1,1 1-1,0 5 0,7 2-170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75 1312,'-7'4'448,"2"-3"120,1 3-95,4-3-121,1 3-280,3-2-16,3-2 64,0-2 80,1-4-8,-1-2-8,-2-3-96,1-3-200,-4-1-328,0-1-208,-4-3 304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160 150 2120,'-17'-18'1020,"1"-3"5,-2 0 1,-1 2-1,0 2 1,-1-1-1,-27-17 1,44 35-808,7 9-55,8 12 109,33 28-316,0-2-1,4-1 0,-1-2 1,88 55-1,-72-59-492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576 111 176,'-7'2'237,"1"-1"-1,-3 0 1,3-1 0,-1 2-1,0-2 1,-1 0 0,1-2-1,0 2 1,1-1 0,-9-3-1,-77-25 1707,37 10-1329,7 13-278,41 6-322,0 0-1,0 0 0,0 0 1,1-2-1,-1 1 0,0 0 0,2-2 1,-2 1-1,0 0 0,2-1 1,-9-4-1,14 7-5,0-1 0,-1 1 0,1 0 0,0 0 0,0 0 0,-2 0 1,2-1-1,0 1 0,0 0 0,0 0 0,-1-2 0,1 2 0,0 0 0,0-1 0,0 1 0,0 0 1,-1 0-1,1-2 0,0 2 0,0 0 0,0-1 0,0 1 0,0 0 0,0-1 0,0 1 0,0 0 1,0-2-1,0 2 0,0 0 0,0-1 0,0 1 0,1 0 0,-1 0 0,0-1 0,0 1 0,0 0 0,0-2 1,0 2-1,1 0 0,-1-1 0,22-10 55,24 4-114,-23 6-2,-23 2-101,0-1 134,0 0 1,0 0 0,0 0-1,0 0 1,0 0-1,0 0 1,0 0 0,0 0-1,0 0 1,0 0 0,0 0-1,0 0 1,-38 6-1040,3-2 955,-14 4 824,0-1 1,-64-2-1,159-18 187,-34 11-871,0 4 0,0-1 0,0 0 0,18 5 0,-26-5-31,2 0 1,-2 1-1,1 1 1,-1-2-1,0 2 0,0-2 1,1 2-1,-1-1 1,0 1-1,0 1 0,0-1 1,-2 0-1,3 1 1,1 5-1,-6-8 4,2 1 0,-2 1 0,0-2 0,1 2 0,-1-2 0,0 2 0,0-2 0,0 2 0,0-2 0,0 0 0,-1 2 0,1-1 0,0 0 0,-2 0 0,2 0 0,-1 0 0,1-1-1,-1 2 1,-1-2 0,1 0 0,1 1 0,-1-1 0,-1 2 0,-1 0 0,-36 40 38,35-39-39,-144 140 100,148-144-104,0 0 1,-1 0 0,1 0 0,0 0-1,0 1 1,0-1 0,0 0-1,0 0 1,0 0 0,0 0 0,0 0-1,0 0 1,0 1 0,0-1-1,0 0 1,0 0 0,0 0 0,0 0-1,0 0 1,0 0 0,0 0-1,0 2 1,0-2 0,1 0-1,-1 0 1,0 0 0,0 0 0,0 0-1,0 0 1,0 0 0,0 0-1,0 1 1,0-1 0,0 0 0,0 0-1,2 0 1,-2 0 0,0 0-1,0 0 1,0 0 0,0 0-1,0 0 1,0 0 0,0 0 0,1 0-1,-1 0 1,0 0 0,0 0-1,0 0 1,0 0 0,0 0 0,0 0-1,0 0 1,1 0 0,-1 0-1,0 0 1,0 0 0,0 0 0,22 2 211,21-4 65,-22-2-244,-1-1 1,0-2-1,-1 0 1,0-1 0,28-16-1,-23 11-41,2 1-1,32-11 1,-58 23 1,1 0 0,-1 0 1,0 0-1,0 0 0,0-1 1,0 1-1,0 0 0,2 0 1,-2 0-1,0 0 0,0 0 1,0 0-1,0 0 0,1 0 1,-1 0-1,0 0 0,0-2 1,0 2-1,1 0 0,-1 0 1,0 0-1,0 0 0,0 0 1,2 0-1,-2 0 0,0 2 1,0-2-1,0 0 0,0 0 1,1 0-1,-1 0 0,0 0 1,0 0-1,0 0 0,1 0 1,-1 0-1,0 0 0,0 1 1,0-1-1,0 0 0,0 0 1,0 0-1,2 0 0,-2 0 1,0 1-1,0-1 0,0 0 1,0 0-1,0 0 0,0 2 1,0-2-1,0 0 0,0 0 1,0 0-1,0 0 0,0 1 1,0-1-1,0 0 0,0 0 1,0 2-1,-12 18-59,-26 21 35,-36 22 27,47-41 4,2 1 0,-30 31 0,112-59-84,-46 3 73,0 1 0,0 1 1,0 0-1,0 1 1,-1 1-1,1-1 1,-1 2-1,1-2 0,16 9 1,-26-9 0,2-1-1,-1 1 1,1 1 0,-1-1 0,0 0-1,0 2 1,0-1 0,0-1 0,0 0 0,0 2-1,-1-2 1,2 2 0,-2-2 0,1 2-1,-1 0 1,0-2 0,2 7 0,-3-5-9,0 0 1,1 1-1,-1-1 1,0 1 0,-1-2-1,1 1 1,0 1-1,-1-1 1,1-1-1,-2 3 1,1-3 0,0 1-1,-1 0 1,1-1-1,-1 1 1,1 0-1,-2 0 1,-2 3-1,-3 7 59,6-8-99,0-1 0,-1 1 0,0-1 0,-1 1 0,2-1 0,-1 0 0,-1 0 0,0-2 1,0 3-1,0-3 0,0 2 0,-1-1 0,-5 2 0,10-5 45,0 0 0,0 0 0,-2 0 1,2 0-1,0 0 0,0 0 0,0 0 0,-1 0 0,1 0 1,0 0-1,0 0 0,0 0 0,0-1 0,-1 1 0,1 0 1,0 0-1,0 0 0,0 0 0,0 0 0,0-1 0,0 1 0,-2 0 1,2 0-1,0 0 0,0 0 0,0-2 0,0 2 0,0 0 1,0 0-1,0 0 0,0-1 0,0 1 0,0 0 0,0 0 1,0 0-1,0-1 0,0 1 0,0 0 0,0 0 0,0 0 0,0-2 1,0 2-1,0 0 0,0 0 0,0 0 0,0-1 0,2 1 1,-2 0-1,0 0 0,0 0 0,0 0 0,0 0 0,0-1 1,0 1-1,1 0 0,-1 0 0,0 0 0,0 0 0,0 0 0,0 0 1,1 0-1,-1-2 0,0 2 0,0 0 0,0 0 0,2 0 1,-2 0-1,16-13-2755,-8 6 2001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737 0 2000,'-13'9'777,"-10"2"751,-3 4-160,-11 7-496,-7 2-247,-12 13-337,-2 2-32,-6 5-56,-1 2-16,-3 3-48,-2-1-128,5 5-224,1-5-192,18-8-857,8-6 753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16 344,'7'-5'248,"0"-5"3049,-10 9-2649,-4 1-120,-1 1-264,-2 1-88,-3 0-112,-2-2-24,-5 4-32,-1-1 0,-3 3 8,-3-1 0,2 3-256,2-2-504,3 3 448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8.7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1165 1 15707,'-14'4'777,"-16"2"311,-14 3-744,-7 0-240,-3 2-72,0 4-32,2 5 8,-1 10 280,-5 13 272,-6 17 368,-10 20 120,-9 22 1,-8 21-161,-5 25-248,-2 20-112,8 16-168,14 11-72,21 0-96,28-7-40,36-16-144,39-20-72,42-27-168,41-27-168,38-31-824,29-31-776,23-33-3226,15-34 2986,-33-12-11363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5289,'3'0'200,"3"8"368,4 0 200,4 9 73,2-1-105,8 4-496,5 2-152,7-3-88,1-4-104,8-7-592,-1-3-601,4-3 681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26 1192,'2'-3'30,"0"2"0,1-2 0,-1 2 0,0-2 0,1 2 0,0-2 0,-1 1-1,1 1 1,0 0 0,-1-1 0,1 1 0,1 0 0,-1 1 0,0-2 0,-1 2 0,2-1 0,-1 1-1,4 0 1,-36 27 472,8-12 49,15-12-394,1-1 0,1 1 0,-2 1 0,2-1 0,0 1 0,0 0 0,0 0-1,0 0 1,-4 7 0,50-11-101,-20-3-83,-7 1 30,0-1-1,1 2 1,19 1-1,-35 0-21,1 0 0,1 0 0,-1-2 0,0 2 0,1 0-1,-1 2 1,1-2 0,-1 0 0,0 0 0,1 0-1,-1 0 1,0 1 0,1-1 0,-1 1 0,-1-1 0,1 0-1,1 2 1,-1-2 0,0 1 0,-1 0 0,2-1-1,-1 2 1,-1-1 0,2-1 0,-1 1 0,-1 1 0,1-1-1,-1 0 1,2-1 0,-2 2 0,1-1 0,-1 1-1,0-1 1,0 0 0,1 1 0,-1-1 0,0 0 0,0 1-1,0-1 1,0 0 0,0 1 0,0-1 0,0 0-1,0-1 1,0 2 0,-1-1 0,1 2 0,-4 8 37,-2-2 1,1 1-1,0 1 0,-2-3 1,0 1-1,0-1 1,-13 14-1,-26 35 326,27-16 596,19-40-911,0-1 1,0 0 0,0 0 0,0 1 0,0-1 0,0 0 0,0 0-1,0 2 1,0-2 0,0 0 0,0 0 0,0 1 0,0-1 0,0 0-1,0 0 1,0 1 0,1-1 0,-1 0 0,0 0 0,0 0 0,0 2-1,0-2 1,0 0 0,0 0 0,2 0 0,-2 1 0,0-1 0,0 0-1,0 0 1,1 0 0,-1 0 0,0 0 0,0 0 0,0 1 0,1-1-1,24-6 597,55-39-558,-64 35-354,0 0-1,0 1 1,1 0-1,0 2 1,23-6-1,-65 67 291,20-34 11,16-20 154,-9-1-130,1-1 1,-2 0 0,2 0 0,0 0-1,-2-1 1,2 0 0,0 2-1,-2-2 1,0 1 0,1-1 0,2-4-1,5-27 237,-7 27-265,0-1 0,0 1 0,0-1 0,1 2 0,0-1 0,1 0 0,-1 0 0,1 0-1,0 1 1,5-7 0,-7 13-16,-2 0 0,0 0 1,1 0-1,-1 2 0,0-2 0,1 0 0,-1 0 0,0 1 0,2-1 0,-2 0 0,0 1 0,0-1 1,1 0-1,-1 2 0,0-2 0,0 0 0,0 1 0,1-1 0,-1 0 0,0 2 0,0-2 0,0 1 0,0-1 1,0 1-1,0-1 0,0 0 0,0 2 0,0-2 0,0 1 0,0-1 0,0 1 0,2 24 10,-1 78-5,0 26-47,1-115 4,-1 1 0,2 0 0,0 0 0,1-1 0,0 1 0,8 14 0,-12-27 36,0-1 0,0 2 1,1-2-1,-1 1 0,2-1 0,-2 2 0,1-2 0,0 0 0,-1 1 0,2-1 0,-1 0 1,0 1-1,1-1 0,-1 1 0,-1-1 0,1-1 0,1 1 0,1 1 0,-2-1 0,0-1 1,1 1-1,-1-1 0,0 2 0,1-2 0,0 1 0,0-1 0,-1 0 0,0 0 0,2 1 1,-1-1-1,3 0 0,-2-1-3,-2-2 0,2 2 0,-1 0 0,1-2 0,-1 2 0,0-2 0,1 1 1,-2 0-1,1-1 0,0 2 0,0-2 0,-1 0 0,0 1 0,1-1 0,-1 0 0,0 0 0,1-2 0,11-28-256,-7 21-36,-1 0 0,1-1 0,-2 0 0,0 0 0,-1-1-1,-1 1 1,2-16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54 888,'-18'-45'913,"14"36"239,11 32 153,-6-16-944,24 54 1387,-23-56-1714,0-1-1,0 0 1,1 2 0,0-2-1,-1 0 1,1 0 0,0-1-1,1 1 1,0 0 0,5 4-1,-9-8-30,0 0 0,2 0 0,-2 0 0,0 1 0,0-1-1,1 0 1,-1 0 0,0 0 0,0 0 0,2 0 0,-2 0-1,0 0 1,0 0 0,1 0 0,-1 0 0,0 0 0,0 0-1,1 0 1,-1 0 0,0 0 0,0 0 0,2 0 0,-2 0-1,0 0 1,0 0 0,1 0 0,-1 0 0,0 0 0,0-1-1,1 1 1,-1 0 0,0 0 0,0 0 0,2 0 0,-2-1-1,0 1 1,0 0 0,0 0 0,0 0 0,0-2 0,1 2-1,-1 0 1,0 0 0,0-1 0,0 1 0,0 0 0,0 0-1,0-1 1,3-20-990,-3 20 831,0-10-368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419 76 2104,'-7'-22'2505,"-5"-16"-684,10 37-1807,2 1-1,0-2 1,0 2 0,0-1-1,0-1 1,-1 2-1,1-1 1,0 1 0,0-1-1,-2 1 1,2 0 0,0-2-1,-1 2 1,1-1 0,-1 1-1,1 0 1,-2-1 0,2 1-1,0 0 1,-1-2-1,1 2 1,-1 0 0,1-1-1,-2 1 1,1 0 0,1 0-1,-1 0 1,1 0 0,-2 0-1,2 0 1,-1 0-1,0 0 1,-1 0-18,1 1 0,0 1 0,-1-1 0,2-1-1,-1 1 1,-1 1 0,2-1 0,-1 0 0,1 1 0,-1-1 0,1 1-1,-2-1 1,2 0 0,-1 1 0,1-1 0,0 0 0,0 2-1,0-2 1,0 1 0,-1-1 0,2 3 0,-1 38 56,0-34-22,19 154 795,-57-194-607,22 20-225,-2 0 1,-33-19-1,48 28 6,-1 2-1,1-1 1,-1 0-1,1 0 1,-1 1 0,2 1-1,-2-1 1,-1-1-1,1 2 1,2-1 0,-2 1-1,0 0 1,-1 0-1,3 0 1,-2 0 0,0 1-1,0-1 1,1 2-1,-1-2 1,0 1 0,1 0-1,-1 1 1,1-1-1,-5 3 1,7 0 3,-2 0-1,2-1 1,-1 1 0,1 0 0,0 0-1,-1-1 1,1 1 0,1 0 0,-1 0-1,1 0 1,0 0 0,0 0 0,0 0-1,0 0 1,0 1 0,1-1 0,2 6-1,-2 8 423,-1-18-408,0 0 0,0 0 0,0 0 0,0 0-1,0-1 1,0 1 0,0 0 0,0 0 0,0 0 0,0 0 0,0 0 0,0 0 0,0 0 0,0 0-1,0-2 1,0 2 0,0 0 0,0 0 0,0 0 0,0 0 0,0 0 0,-1 0 0,1 0 0,0 0 0,0 0-1,0 0 1,0 0 0,0-1 0,0 1 0,0 0 0,0 0 0,0 0 0,0 0 0,-2 0 0,2 0 0,0 0-1,0 0 1,0 0 0,0 0 0,0 0 0,0 0 0,0 0 0,-1 0 0,1 0 0,0 0 0,0 0-1,0 0 1,0 0 0,0 0 0,0 0 0,0 0 0,0 0 0,0 1 0,-1-1 0,1 0 0,0 0 0,0 0-1,0 0 1,0 0 0,0 0 0,0 0 0,0 0 0,0 0 0,0 0 0,0 0 0,0 2 0,0-2 0,0 0-1,0 0 1,-10-8-107,2-2-1,0 3 0,-2-1 0,1 1 0,-2 1 1,1-1-1,0 1 0,-1 1 0,0 0 0,0 1 1,-13-5-1,2 5-384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2929,'-1'4'1952,"0"0"-1040,-1 6 40,1 5-55,1 8-409,-3 5-176,2 11-88,1 5-16,1 5-192,5-1-352,3-2 224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0 2152,'-5'12'128,"-4"6"457,-4 2-681,0 2 216,-3 0-8,-1 2-88,1 4-24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5177,'0'11'128,"5"6"-88,4 1 8,3 1-120,3 0-712,6-1 520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5:53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52 188 1152,'-51'19'7446,"80"-24"-6654,132-15-148,2 5 1,208 9-1,-300 6-598,301 16 69,2 2 245,904-57 196,-694 12-512,1151-44 67,-263 62-71,-425 11 31,-2-1-30,-177-26 16,-243-1-34,167 36 110,-173 0 367,-514-4-491,138 23 0,-137-14 29,140 4 0,542-12 51,-743-4 446,-17-1-2141,-9-2-3618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7:59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35 840,'4'-34'8769,"-4"49"-8102,-6 84 577,2-55-1706,1 1 1,2 0-1,11 88 0,-7-118-353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5:58:03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43 432,'0'-3'536,"-10"-2"646,-30-8 2298,-22-8 1710,111 50-2465,159 104-2172,-163-109-567,-39-21 18,0-1 1,0 1-1,0 0 0,-1 1 1,1-1-1,-1 1 0,0 0 1,0 0-1,0 1 0,0-1 1,-1 1-1,4 6 0,-7-10 0,-1 0 0,0 0 0,1 0 0,-1 0 0,0 0-1,0 0 1,0 0 0,0 0 0,0 1 0,0-1-1,-1 0 1,1 0 0,0 0 0,0 0 0,-1 0 0,1 0-1,-1 0 1,1 0 0,-1 0 0,1 0 0,-1-1 0,1 1-1,-1 0 1,0 0 0,0 0 0,1-1 0,-1 1 0,0 0-1,0-1 1,0 1 0,0 0 0,-1 0 0,-42 21 50,24-13-43,-6 11-49,-45 43 0,5-4-2134,46-44 1418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9.09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45 12907,'7'6'952,"12"9"912,15 11-1368,23 9-327,26 7-65,30 6-120,30-2-32,32-5-33,29-8-15,29-11-56,26-13 0,24-17-288,19-21-288,15-24-944,10-24-625,3-26 1193,-53 5-8602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9:59.6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6936 9002,'25'-3'1336,"34"-9"1729,38-12-2209,43-17-800,41-18-40,39-20-336,36-21-160,31-18-184,25-16 0,21-12 272,13-8 167,7-5 241,2-3 40,-4-2 1,-4 0-17,-7 1-16,-6 2-24,-5 1 0,-2 1 0,1 0 0,3-1 0,5-4 8,4-4-8,1-5 16,-1-5 8,-5-4 32,-8-6 64,-8-3 128,-8-6 72,-6-3 64,-4-4-8,-3-5-96,0-4-80,2-7-80,2-6-64,0-7-56,-1-3 8,-6 0-8,-11 4-112,-16 8-824,-20 9-1153,-22 12 1145,-50 40-8970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0.22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38 43 7626,'-4'-3'296,"-7"-5"536,-1-7-1520,1-1-7378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0.47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0 958 6929,'10'-7'1257,"20"-10"959,22-9-791,29-7-1073,31-7-240,35-4-432,34-5-193,35-5-159,31-8-64,30-7-136,23-7-64,18-6-321,9-4-167,2-1-24,-9 2-232,-16 7 1215,-60 15-1503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5.75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84 12563,'5'8'512,"5"8"168,11 5-576,15 1-120,17 0-16,19-5 96,18-4 96,20-5 208,16-4 56,18-5 24,17-4-88,17-5-200,16-7-56,13-4-120,11-5-152,6-3-576,3-4-600,1-5 672,-40 3-12283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5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254 1 9394,'-15'17'240,"-20"31"-360,-20 42-1288,-21 49 896,3 1-7082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6.18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 1010 10570,'-2'5'1345,"-1"5"2487,3 5-3680,9 2-176,14 2 88,18-1 184,22-1 217,25-3 31,26-2-80,25-2-112,25-3-216,24-4-24,21-7-320,18-10-48,17-15-24,11-16 8,8-19 64,7-20-89,1-18-103,-1-17-176,-5-13-216,-10-9-336,-13-7-1049,-19-1 1217,-47 24-8882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6.65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346 1110 8634,'-15'2'776,"-17"2"944,-15 3-383,-8 0 279,-1 1 0,6 1-111,9-1-57,12-1-256,12 0-24,14 0-23,14-1-65,19 0-80,20-1-104,24-4-247,24-3-73,27-6-128,26-7-96,26-8-168,23-9-72,21-9-80,16-11-8,10-12-8,5-11-8,1-10-8,-5-9-24,-12-4-104,-15-1-64,-22 5-192,-22 7-88,-26 9-161,-27 9-79,-28 12-152,-29 11 32,-25 11-112,-23 11-72,-25 11-1001,-24 11-1152,-28 11 1785,-4 4-13379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04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555 641 16500,'-16'3'824,"-20"0"128,-17-2-1416,-10-5-592,-2-7 23,1-6 705,5-2 520,6 0 833,6 2 199,9 4-48,7 3-184,10 3-408,12 1-176,14 2-207,17 0-17,21 1 40,24 0 32,26-1 24,27-3-24,28-3-96,25-5-64,24-4-88,18-4-16,15-4-256,12-2-288,3-3-705,1-5-367,-9-3-536,-12-6-113,-16-6-191,-20-4-433,-24-5 1745,-39 9-6858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35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216 457 5369,'-14'1'200,"-16"-2"456,-12-1-264,-2-4 585,5-3 1143,9-3 329,14-2 127,16-2-279,18-2-705,21-1-304,21-2-600,22-3-240,22-3-359,21-4-89,17-2-217,15-1-191,10-1-384,5 2-232,2 2-616,0 2-361,-7 4-1448,-9 4 1833,-32 5-8378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7.63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 1 12451,'-1'2'-793,"1"3"-527,9 2-656,13 1 543,15 1 1329,16 2 625,13 3 727,12 4 120,12 2-240,11 3-271,14 2-433,16-1-168,18-4-640,18-7-377,20-13 401,-22-7-10762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8.0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1926 5425,'29'-8'1072,"39"-12"961,42-13-649,40-13-216,37-12-191,29-10-105,25-9-296,21-6-152,15-5-136,11-5 0,11-2 8,5-3 8,4-2-88,2-2-72,-1-4-72,-4-5-24,-5-6-56,-7-7-216,-8-4-584,-10-4-608,-15 1 696,-52 23-11691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8.5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1373 11779,'29'-13'352,"41"-19"-96,41-19-296,36-17-176,27-14-48,15-8-33,5-4 73,-4 0 144,-7 3 48,-11 3 24,-14 5-96,-13 5-80,-15 4-8,-12 4-80,-11 6 8,-10 4-512,-9 5-568,-8 7-977,-8 7-103,-12 6 591,-13 7 713,-15 9 1536,-17 7 504,-19 10 777,-20 10 199,-17 10-95,-16 10-265,-12 9-784,-9 8-376,-5 7-576,-3 6-296,0 3-776,1 3-1081,-1 1 1329,14-11-3417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09.9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5164 11010,'3'2'248,"2"2"64,3-2-656,7-3-16,9-6 152,11-6 192,11-8 536,12-6 217,14-7 479,14-7 72,15-7-32,16-7-87,19-6-321,20-7-152,22-6-288,22-8-80,22-9-176,19-9-64,16-7 168,10-7 88,7-9 256,4-7 105,1-11-177,1-10-80,2-12-192,1-10-56,4-10 40,6-11-8,4-8-40,4-7-32,-1-3-88,-2 0-16,-6 0 8,-7 3 0,-8 3 0,-9 3-72,-15 6-152,-20 7 16,-27 11-464,-31 14-208,-35 15-729,-34 17-423,-31 17-1577,-29 16 1905,-22 25-11755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0.69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8978 232 14227,'4'-7'120,"6"-12"-1320,7-8-216,6-7 119,7 0 257,2 2 1576,0 5 592,-3 5 681,-7 6 55,-7 6-376,-6 6-287,-6 6-497,-6 7-176,-4 9-120,-6 9 16,-4 12 24,-6 13-8,-9 14-88,-10 11-40,-14 11 9,-15 7 31,-16 9 72,-15 7 16,-14 9 8,-14 8-8,-11 10-32,-11 10-24,-10 13-112,-10 14-80,-12 15-104,-14 16-40,-18 17-24,-23 16 0,-24 14 16,-25 11-16,-27 11 48,-25 7 0,-23 7-24,-20 3 0,-16 0-104,-13-1-40,-12-5-96,-8-7-48,-5-8 88,1-11 40,7-13-344,12-15-344,19-18-840,22-19-633,25-22-1960,28-22 2417,69-36-11323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32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4508 10306,'11'-2'832,"18"-5"553,19-9-425,22-10-320,21-12-128,22-15 40,22-15-16,24-15 112,20-14 105,24-11-97,20-11-48,20-10-200,17-7-120,15-8-144,12-6-56,13-8-40,10-7-16,10-10-8,13-12-8,11-13-16,13-12 0,10-14-8,8-9 0,3-10-184,-3-4-80,-11 1-232,-17 8-200,-25 12-184,-26 16-369,-27 16 713,-60 41-14515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6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1 3409,'-40'43'160,"-52"55"112,-51 49-296,-42 35-280,-30 21 200,20-25-3305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72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53 8922,'9'-9'-1384,"11"-11"447,2-3-5664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8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11 7162,'-4'-2'-793,"-6"-2"385,-1 0-5553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1.9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373 71 6881,'-7'0'729,"-9"1"471,-9 0-648,-8 2-456,-4 1-104,-3 2 16,-1 0 32,1 1 16,2-1 0,4-1-16,6-3-32,7-2-8,9-5-24,11-3-56,11-4-104,13-5-640,11-4-648,14-4 767,-3 2-5664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2.30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4685 0 9018,'-11'19'768,"-19"23"896,-21 25-2072,-20 24-32,-19 21 0,-15 16 312,-14 11 280,-11 6 184,-9 6 32,-9 6-32,-10 4-96,-10 7-160,-10 5-24,-11 8-56,-14 9-136,-16 9-72,-18 9-8,-21 9-352,-20 8 0,-21 6 56,-17 4 8,-14 0 376,-7 0-520,-2-4 472,58-41-7762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2.61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1210 7730,'12'-5'720,"17"-9"792,20-10-1176,19-10-144,18-11-48,15-10 64,13-8 224,13-8 57,12-7-25,11-9-80,14-9-264,14-11-72,15-13-600,16-13-617,18-15 657,-30 18-10034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3.83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1120 1 10218,'8'9'1016,"8"23"521,8 27-881,2 24-184,-4 28-456,-7 22-16,-15 18-16,-18 11-24,-21 5-8,-24 0 24,-23-5 16,-23-7 24,-19-8-224,-16-10-312,-13-7-704,-10-6-545,-6-4 913,26-24-8362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4.1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1334 0 12763,'1'2'304,"1"6"-160,0 10-216,-1 14 184,-4 18 24,-6 19 248,-8 18 72,-12 20 72,-10 17-40,-13 16-224,-10 14-104,-13 10-96,-11 7-232,-11 0-112,-12-3-72,-10-8-360,-8-9 32,-6-10-584,-3-11-657,1-12 1113,23-25-8738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4.5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2192 124 13131,'6'-8'552,"9"-11"-80,7-7-224,3-1-248,-1 3-32,-4 9 368,-8 10 256,-10 17 352,-11 18 89,-11 21-305,-12 21-184,-11 22-344,-13 19-96,-11 18-64,-14 14 56,-14 14 64,-14 10 56,-11 8 64,-7 6-48,-4 2-96,0-2-72,1-2-96,2-5-56,3-6-56,2-7-8,5-12-128,5-13-72,5-17-216,8-19-80,11-20-384,10-21-361,13-24-1031,12-24-1065,15-27 1905,14-11-6306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00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4810 51 8026,'8'-5'120,"10"-4"-112,11-2-1209,8-1-47,5 3 816,1 4 896,-4 6 1561,-8 7 343,-11 6-223,-14 9-393,-14 9-776,-15 9-296,-14 10-328,-13 8-136,-15 9 17,-15 10 71,-13 11 184,-13 12 56,-14 12-136,-12 10-96,-15 11-192,-15 10-56,-15 12-32,-14 10 0,-16 13-16,-15 11-16,-19 12-136,-18 8-32,-18 7-72,-13 1 8,-9-1 120,-2-5 0,5-9-80,13-14-256,20-17-721,25-21-527,30-25-1825,31-25 1961,46-31-7658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19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34 1600,'19'-14'96,"6"-6"-1792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4.9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2948 1936,'27'-19'521,"42"-26"575,45-26-88,44-23-144,39-21-104,34-15-296,27-13-112,22-10-175,19-8-113,15-9-24,13-8-8,11-10-24,8-8-24,7-8-489,3-7-263,0-6-456,0-6-208,-5-10 824,-62 36-2161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5.57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3010 1 11498,'-7'6'833,"-12"14"239,-14 18-368,-14 21-472,-15 24-48,-15 25 224,-15 24 200,-15 22 88,-15 16-47,-12 13-201,-11 10-184,-10 5-176,-7 1-16,-5-1-184,-3-5-80,1-9-72,-1-11-96,4-14-393,2-13-311,5-15-728,4-13-113,6-15 73,7-14 144,10-14 1128,27-19-6674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6.11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2601 1429 12979,'10'-3'960,"14"-5"824,15-5-1416,13-7-136,11-5-192,9-5 81,2-4 479,1-2 280,-2-4 440,-3-2 24,-3-2-375,0-2-265,3-5-432,7-3-120,7-4-120,6-4-16,4-3-8,2-4 16,-3-4-8,-3-3-16,-7-4-96,-8 0-24,-9 1-40,-12 3-8,-11 5 72,-12 8 32,-12 11 16,-11 11-16,-12 15-40,-13 15-8,-15 18 64,-17 21 56,-18 23 48,-19 24 8,-20 25-40,-20 23-32,-20 20-24,-19 18-8,-19 12-40,-19 10-32,-22 9-104,-24 7-32,-25 11-137,-22 10 17,-16 8 88,-7 3-24,7-2-312,15-8-408,23-13-464,28-18-281,34-25 953,53-41-13291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6.63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169 2226 9122,'-16'6'1440,"-15"7"1065,-9 3-745,1-2-1144,9-4-344,18-8-152,21-8 120,28-13 225,26-14 31,28-17-136,24-17-72,26-20-152,21-18-24,24-19-56,19-17-40,17-15-176,14-14-120,8-10-48,2-5 32,-5 2 184,-15 10 112,-22 18 56,-27 22-88,-30 24-545,-30 24-479,-30 22-1200,-29 22-305,-31 21 545,-29 18 736,-30 20 1624,-27 19 544,-21 16 32,-18 15-272,-7 8-480,0 6-184,10 0-888,20-6-1072,26-11 1119,22-17-5464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18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2037 282 5425,'-1'-2'192,"-3"-5"-128,-3-3-40,-3-4-288,-4-3 56,-3-4 496,-4-2 416,-3-3 641,0 0-41,2 0-544,3 1-392,5 3-464,6 5-64,7 2 32,7 4 112,8 3 56,8 2 56,8 2 96,6 2 48,4 4 96,2 5 40,-1 8 24,-4 10-32,-9 15-71,-10 17-89,-17 21-144,-19 26-64,-24 29-72,-28 30 0,-31 28 72,-30 22 112,-28 16 256,-23 7 0,-17-4-56,-12-9-64,-2-16-288,4-19-192,14-22-1737,20-26-1247,25-31 1639,39-34-4872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5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1043 169 10506,'7'-7'-136,"11"-8"-648,12-7-384,9-4-16,4-2 703,2 2 898,-2 5 847,-4 6 112,-3 7-184,-2 8-383,-1 8-601,-3 9-112,-3 9-208,-7 12-24,-12 12 0,-15 14 7,-21 17 129,-22 17 8,-23 15 8,-21 12 0,-20 7 32,-16 4 9,-16 1-9,-13 2-16,-11-1-136,-10 2-473,-6 1 377,28-24-10746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7.75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1 143 13515,'19'-11'-128,"29"-19"-1825,29-20 1241,3-1-10010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3472 8 8130,'2'-2'504,"3"-2"192,1 2-656,-1 8-248,-3 13 232,-8 18 200,-14 22 560,-18 26 152,-21 24 105,-23 24-1,-22 21-264,-20 16-96,-18 12-104,-16 10 8,-15 5 65,-13 3-17,-12-1-192,-10-2-152,-9-4-160,-7-2-48,-4-2-24,2-3 0,8-7-48,16-10-224,22-16-712,24-19-417,29-23-1351,26-25-81,30-28 1457,28-25-7562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32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2987 2 12219,'4'-1'1040,"4"0"432,-2 3-1024,-6 5-176,-16 12-424,-22 14 96,-27 20 472,-29 18 232,-29 21 209,-24 17-57,-22 16-336,-19 15-176,-17 11-232,-15 9-48,-12 5-64,-8 2-16,-3 0 8,1-3-144,11-6-688,17-9-697,23-11 801,44-31-14307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8.95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860 758 9146,'-34'4'240,"-40"4"-392,-33 5-416,-18 0 48,-2-1 24,9-4 960,17-7 312,22-6 504,23-5-8,24-4-471,25-2-193,27-3-392,26-2-24,28-2-72,25-4-32,25-3-40,21-5-16,21-6-32,18-8 0,17-7-16,13-7-32,10-6-16,6-4-16,0 2-232,-6 6-240,-16 10-1041,-20 15-687,-29 16 1184,-42 13-6410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29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293 781 11682,'-13'0'353,"-16"0"-209,-12-3-512,-6-3 183,-1-4 225,4-5 953,8-5 191,11-6 400,15-7-47,20-9-457,22-9-128,27-7-432,29-4-184,28-2-216,25 2-56,20 3 72,17 4 80,14 7 128,11 5 9,8 6-89,5 8-96,-1 5-120,-3 7-24,-9 6-40,-14 6-80,-19 5-296,-21 4-225,-26 5-815,-26 3-376,-30 3-2105,-27 3 2184,-22-1-9857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3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2152 4817,'32'-9'696,"42"-13"576,45-15-823,41-16-137,34-16-272,27-17-48,21-15-208,14-13-120,10-12-129,6-7 33,4-7 200,3-4 120,4-4 144,5-5 16,4-5-40,5-6-168,4-7-1312,1-4 1008,-51 26-3313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2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6260 1 9034,'-24'21'816,"-31"34"1601,-30 46-2657,-23 47 128,-20 51-129,-15 46 1,-14 38 80,-11 31 48,-12 22 152,-12 15 0,-11 8 0,-9 4 8,-10-4-24,-9-11-32,-7-15-16,-10-19-1216,-10-17 184,-10-16-224,-10-16 704,-10-15 127,-11-15 353,-10-14 0,-12-11-816,-9-6-48,-8-4 24,-6-1-208,-1 0 1048,58-34-2385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62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1 319 15003,'7'-4'232,"17"-7"-992,25-7-128,28-7-256,29-6 47,28-4 641,23-5 200,20-1 320,12-1-456,7 3 280,-31 6-10082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19.87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2607 1 14427,'-46'12'328,"-61"18"-472,-55 19-360,-38 18 144,-23 14-88,-7 11 376,1 4 64,6 0 232,9-3 104,13-5-128,11-4-296,14-5-1136,16-4-569,20-6 841,35-15-8922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1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2795 0 14603,'-18'6'512,"-27"7"-104,-29 8-504,-29 10-464,-26 8-112,-27 11 104,-26 9 232,-26 12 560,-25 12 112,-22 12-16,-19 14-160,-13 14-720,-7 11-656,0 12 656,51-21-11435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54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4357 0 13395,'4'1'632,"-3"3"96,-6 5-1592,-14 9-176,-16 10 24,-23 10 928,-25 8 632,-28 8 648,-29 5 136,-28 8-240,-26 7-311,-23 10-449,-21 11-160,-17 13-312,-14 16-96,-13 16-152,-9 17-73,-7 15-79,0 11-32,8 6 48,14 0 64,27-9 152,35-16-312,44-24-2185,49-28-280,54-35-167,54-39 455,56-42 2265,51-42 312,10-13 56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0.8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5278 49 11899,'5'-6'648,"2"-4"24,-4-4-304,-10 2-144,-17 5-96,-22 11 568,-27 15 328,-27 16 385,-29 19 7,-28 19-416,-29 19-328,-29 21-376,-28 20-120,-30 21-96,-27 21 40,-26 20 113,-22 21 31,-14 20-24,-8 18-40,4 12-128,12 8-120,24 0-368,30-6-329,37-13-1263,42-20-905,45-26 1553,53-50-12987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1.32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3727 1 9026,'-26'11'640,"-36"14"752,-32 16-1224,-26 16-128,-18 16-16,-17 16-16,-14 17 0,-18 18 160,-20 19 145,-23 23 207,-21 24 88,-20 26-48,-14 23-144,-5 21-160,4 17-80,21 6 88,29-1 0,46-15-384,48-22-560,55-34-1016,52-35-233,49-43-271,45-43 327,39-50 649,34-48-152,31-50 960,-13-14-2921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1.68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2497 1 14483,'-7'2'288,"-12"4"-584,-11 4-352,-10 3 232,-10 5 32,-9 7 720,-9 8 320,-10 9 560,-9 9 225,-10 8 71,-7 9-96,-6 9-448,-3 11-271,-4 13-417,-4 13-48,-6 16 120,-5 15 80,-4 14 192,-5 13 24,-3 13-192,1 8-96,3 9-224,9 3-88,15-2-104,21-8-136,31-19-512,36-25-344,43-34-656,44-37-249,43-47-920,42-50-1335,36-52 2495,-11-14-8673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2.14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2412 0 8138,'-10'1'-160,"-14"0"-1249,-12 1-319,-11 1 32,-7 1 239,-7 0 1177,-7 1 448,-8 3 528,-11 6 57,-14 8-89,-16 12-168,-15 17-160,-12 18-56,-10 21-104,-6 20-24,-3 23-152,-1 25 112,2 28 576,3 26 96,9 23-23,12 16-265,20 2-424,31-42-8114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2.47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74 1 12563,'-11'25'1032,"-11"33"880,-3 29-895,10 22-489,21 7-400,35-7-1361,43-14-1343,45-24 1440,2-24-11099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22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90 266 11186,'-12'2'344,"-11"3"265,-2 2-1594,5 3 257,11 1 384,15 2 480,17 1 1072,18 2 41,21 1-121,19-1-200,21-3-560,18-6-152,18-8-144,13-10-40,10-9-96,5-8-120,0-8-320,-7-7-216,-12-3-280,-18 0 56,-27 2 391,-28 5 289,-31 8 344,-30 6 16,-29 9-48,-26 7-64,-26 8 200,-21 8 329,-16 7 511,-12 6 152,-8 5 224,-4 5-79,2 2-241,5 3-104,13 0-368,13-2-224,17-1-296,17-4-64,17-3-72,17-3-32,19-2-16,19-2 8,22-2-224,21-3-152,25-5-360,22-7-136,23-10-49,19-10-15,15-12-232,8-10-536,1-10 1031,-29 4-10697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2500 8034,'27'-1'576,"39"-3"448,44-5-760,40-5-128,37-10-128,31-9-8,26-14-8,20-15 0,16-18-24,11-21 0,8-19 0,7-20 16,6-20-8,4-21-8,6-23-112,3-23-440,5-27-800,2-24-489,0-22 817,-55 40-3761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35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45 1 19036,'-8'4'384,"-7"5"-632,-1 8-528,10 5 136,17 6 48,23 4 496,22 3 56,25 2 40,23 1 0,24 1-8,20 1-120,22-1-425,19-2-255,19-6-664,15-8-488,14-11 1135,-35-7-10449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4.71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23 475 12275,'-6'6'152,"-4"5"-104,3 2-969,14 2 529,18 0 368,23 0 1065,25 1 295,27 1 192,25 2-143,28 1-633,27-1-264,27-4-344,24-8-56,21-12-72,17-14 0,12-15-8,4-15-88,-1-14-464,-8-10-240,-15-9-609,-18-5-439,-25-1-1769,-25-1 2105,-46 16-6714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5.8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0 10794,'4'7'392,"10"9"-88,14 10-552,16 6-392,20 4-352,19-2 72,16-4 216,13-7 512,7-8 312,4-9 88,1-9-368,2-9 112,-21-4-7866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5.81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 28 18636,'-6'9'72,"-1"13"-1376,7 14-817,18 11 233,26 6 216,31 2 1343,30-5 321,30-9 521,26-11 175,24-14 128,21-14-24,22-13-248,23-13-176,24-11-288,24-12-288,22-10-920,18-10-760,11-11 895,-54 8-9977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6.21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855 1067 7362,'-35'18'-256,"-48"23"776,-37 19-1377,-23 13 505,-1 5 720,12-4-119,29-8-754,35-13-199,41-14 280,45-16 400,46-18 872,44-19 57,43-19-313,39-18-72,33-16 208,27-13 176,24-10 352,16-9-71,12-6-385,7-6-192,1-6-432,-3-3-256,-12-2-368,-17 2-40,-28 7-136,-34 9 15,-45 16 41,-47 18-208,-52 20 120,-49 19 232,-46 19 448,-41 20 288,-33 20 0,-28 19-224,-23 19-784,-20 18-192,-21 16-16,-15 12 143,-11 7 569,-3 1 152,6-3 40,39-23-6481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6.37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98 13435,'39'-18'-656,"44"-20"144,9-4-11755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8.80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5880 11 11931,'-9'-1'-88,"-7"-2"-833,-7 0-47,-2 1-16,-3 0 304,-1 2 872,-2 1 328,-2 0 400,-1 1 40,-1 2-312,-1 3-183,0 3-257,0 6-80,1 5-88,-1 7-8,-3 8 8,-6 9 0,-8 11-24,-11 11-8,-17 14-16,-18 13-8,-23 15 8,-26 14 0,-30 16-16,-34 16 0,-38 19-8,-40 21-8,-44 24-8,-43 22 8,-38 22 56,-29 18 136,-11 8 384,3-2 32,29-14-432,40-26-928,55-36 368,82-56-12027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9.8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71 28 4393,'-3'-3'424,"-7"-1"-168,-5-3-872,-7 0 176,1 0-3577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29.91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695 1 3969,'-5'1'856,"-7"1"720,-7 2-631,-4 1-681,-2 0-96,-1 1 208,-1 2 224,-1 1 456,0 2 104,-1 3-95,-2 3-153,0 2-336,-1 4-80,-3 3 0,-3 3 40,-4 3 216,-3 4 121,-1 4 159,-2 4 16,3 7-184,6 4-176,11 6-368,15 1-152,23 1-208,28-4-88,30-9-472,32-15-504,32-24-2561,29-28 2201,-13-12-12331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0.36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 27 12275,'-2'-2'-424,"-4"-3"-2665,1-4 1745,1-1-6074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5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4908 0 3929,'3'1'1200,"1"2"1025,-6 7-1153,-12 11-408,-18 18-456,-22 23-88,-29 32-216,-30 37-280,-35 45-176,-35 43 104,-32 40 96,-32 32-593,-26 27-199,-20 24-176,-19 20 192,-10 15 552,-10 3 904,-8-8 256,-3-18 184,-1-21-240,4-24-352,6-22-256,9-23 40,60-57-4705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0.4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0 547 5841,'1'-2'1561,"0"-5"1455,4-5-1391,6-6-417,11-6-688,16-8-232,20-9-184,23-8 16,24-6 104,24-2 16,19-1-56,15 4-304,10 7-1064,3 7-1017,-3 10 1113,-31 10-9250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1.18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554 148 8938,'8'-5'184,"13"-6"-408,15-6-232,14-3-80,11-1 48,6 1 608,5 3 384,1 2 528,1 4 168,-2 4-208,-2 4-183,-6 5-441,-6 7-192,-12 8-144,-11 8 0,-16 10 24,-17 10 48,-19 11 96,-21 13 48,-21 13 40,-20 13-24,-20 14-88,-16 11-56,-18 11-160,-17 7-368,-15 3-1560,-14-1-1305,-9-6 1640,28-28-5184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1.6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1893 0 9818,'-7'7'656,"-9"10"232,-11 12-135,-12 13 15,-12 14 64,-12 16 64,-14 13-128,-15 13-104,-14 11-303,-16 9-153,-15 7-408,-13 6-409,-14 4-311,-10 3 8,-5 1 152,1-1-216,6-7 752,33-24-11787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2.46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1025 24 11899,'3'-1'592,"8"-2"272,5-1-608,1-1-216,-2 0-16,-4 1 104,-9 3 88,-14 3 296,-14 4 224,-18 6 248,-15 7 41,-16 7-137,-11 9-200,-11 10-360,-7 11-136,-5 9-136,0 9 8,6 8 72,9 7 96,16 4 16,19 4-56,23 2-200,28-2-184,31-8-336,33-13-304,36-18-920,31-25-985,27-30 1497,-12-15-11771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2.97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 1 10234,'-6'4'-472,"-2"5"-1536,2 3 1031,2-1-5800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3.36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2358 12915,'10'6'496,"19"4"168,30 0-640,37-7-80,43-15-16,46-21 0,45-25 24,44-30 40,40-29 0,37-32 32,33-28 24,30-25-8,25-23 16,23-19-24,19-18-200,19-16-1920,15-14 1479,-80 42-10561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4.25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2042 11883,'27'-15'592,"37"-22"416,42-23-864,46-25-112,42-23 0,38-19 104,30-16 152,24-12 376,18-9 192,14-9 97,14-9-193,12-11-744,10-11-720,9-9 319,-59 30-15890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4.79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2186 13715,'4'7'1104,"13"5"1281,16-3-2017,24-7-312,29-11 32,31-15 200,30-16 144,27-14 256,25-16 72,21-14-16,19-16-71,18-16-193,17-17-88,15-17-152,15-14-88,14-11-104,13-7-32,9-6-544,8-2-456,2-1-1665,-4 2 1417,-60 32-16004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12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1781 10850,'-12'11'1209,"-9"8"719,-1 7-768,12-3-160,22-8-207,32-19 55,34-21 128,40-26-128,38-27-72,37-25-176,33-21-87,28-15-305,23-10-88,16-6-104,11-2-48,6 0-248,0 2-257,-2 2-999,-7 3-624,-11 0 1127,-55 25-15234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73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1128 514 16460,'-37'25'168,"-48"33"-112,-43 32-801,-28 25 649,-11 15 304,5 5 185,19-4 15,27-10-40,34-16-240,37-20-40,39-23 32,39-25-24,38-28-24,35-30-24,32-29-376,27-28-216,21-26-457,16-20-215,10-18-32,5-13-16,-4-7 23,-11-2 209,-22 8 312,-29 15 240,-36 23 696,-40 26 72,-41 29-304,-41 27-264,-41 25-32,-39 25 264,-36 23 768,-31 20 384,-26 19 136,-18 14-111,-10 12-161,0 9 72,11 6 64,18 0-95,27-4-225,32-8-224,39-11-528,38-11-96,43-17-48,40-18 0,40-22 48,36-23-40,32-27-128,29-25-80,20-25-256,15-22-209,7-20-511,0-16-400,-8-14-2089,-13-10 2233,-40 21-6050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1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1873 6201,'32'-1'897,"43"0"1007,45-1-1400,43-1-208,37-4-224,32-7-56,25-9-24,21-12-8,17-15 0,12-16 8,10-17 8,5-17 8,3-19-8,-1-16-16,-2-20-160,-6-21-288,-4-25-640,-6-25-1153,-7-26 1257,-53 29-3833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5.88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601 92 12283,'-32'19'776,"-37"26"864,-31 26-1056,-12 18-184,3 10-136,19 1-544,28-8 0,35-13 128,38-18 96,41-22 288,39-26-48,37-29-112,34-28-32,28-28-16,24-28-168,19-24-904,13-19-752,4-17 888,-40 21-10915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12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1340 1 11538,'-29'11'841,"-41"16"1079,-41 23-1736,-36 21 80,-22 22 216,-11 16 240,3 11 233,16 4-41,28-4-264,36-9-264,42-16-328,45-19-80,46-25-40,44-28-8,41-31-16,34-32-96,28-30-240,20-26-104,12-21-416,5-14-169,-4-11-735,-7-7-649,-16-5 1417,-40 24-8954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3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1348 8 9570,'-15'-4'664,"-25"1"344,-28 4-503,-28 12-337,-24 17 16,-18 19 512,-13 20 352,-5 20 536,3 18-7,13 14-489,21 11-360,31 2-680,36-5-88,40-14-120,41-21 16,40-27 96,36-32-8,30-36-312,25-35-152,17-33-456,11-28-241,3-23-807,-2-17-937,-9-13 1697,-35 20-7826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8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318 1205 13571,'-22'21'816,"-27"29"880,-16 32-1864,-5 25-144,10 15-400,19 4 112,31-11 512,34-21 168,38-32 336,37-37-136,35-40-272,27-38-56,21-33-416,12-27-304,-1-19-640,-6-14-201,-15-8 121,-19-3 224,-22 2 632,-23 5 255,-27 11 738,-25 13 199,-28 19 536,-28 24 224,-29 26-240,-28 28-95,-28 30-497,-24 28-248,-20 29 136,-14 22 120,-4 17 192,4 10 48,12 2-328,20-3-168,24-10-208,27-13-48,31-18 72,30-20 72,33-24 40,35-27-15,35-29-129,34-28-225,28-24-399,18-23-176,9-18-408,-1-14-88,-10-12-73,-14-8-503,-21-9 1136,-34 26-7898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6.9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1141 1 4521,'-23'5'104,"-37"15"296,-39 20 512,-32 23 1089,-22 21 455,-8 17 65,6 12-497,18 7-1016,27 2-439,35-6-465,38-11-112,40-18-160,39-24-49,38-29-231,35-32-232,31-36-664,26-33-624,18-32 1071,-22 3-9993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23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115 1 19228,'-16'10'216,"-13"20"-1392,-6 23-32,9 20-937,18 17 97,27 6 695,31-3 617,34-14 1032,29-20 64,25-27 73,18-30-321,11-29-1089,4-25 705,-28-5-10458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44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423 1 14899,'-17'9'680,"-23"15"153,-16 21-3026,-11 20-7,-1 17-169,4 12 745,11 4 1536,15-1 448,19-6 384,20-5-24,23-5-672,22-6-600,21-8 224,0-14-8602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60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1594 0 15523,'-47'27'840,"-63"40"801,-62 44-4338,-49 44 97,-33 39-969,-20 30-136,-6 18 2649,44-32-3321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6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 1 1776,'-6'15'-224,"6"14"384,2 2-1872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7.86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2260 0 11490,'-17'5'1441,"-26"8"2576,-29 9-3801,-24 9-168,-25 11-480,-22 10-161,-20 12 9,-19 14 72,-15 14 384,-9 15 104,-1 11 24,9 9 0,19 3-128,28-2-232,32-6-1184,34-6-1049,32-9 1345,26-23-7818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3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1 10986,'-31'31'48,"-45"45"-264,-43 48-2456,-38 45 1584,8-6-5970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8.47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4778 402 2345,'13'-8'352,"15"-11"312,10-14-504,2-12-176,-9-8-192,-17-5-24,-27 2 496,-31 4 736,-36 11 560,-35 14 105,-37 18-217,-33 17-552,-30 19-320,-24 18-88,-20 17-232,-11 17-136,-7 17-144,2 16-24,7 10 24,14 8 24,25 0 0,30-5 8,39-13-120,42-16-112,48-20-168,47-22-104,52-26-568,47-25-272,45-29-201,38-27 89,28-25 712,13-18 368,0-12 424,-14-4 224,-27 7 584,-32 12 312,-41 17 393,-45 19-153,-46 18-352,-47 17-256,-45 18-344,-41 17 25,-40 18-17,-35 18-32,-29 18-40,-20 16-48,-12 16-256,-4 13-120,6 10-96,14 7 72,24 3 224,32-2 200,39-6 16,45-9-136,52-13-264,51-17-128,54-21-8,51-21 56,47-26-128,41-25 192,32-27-16,22-26-16,10-26-192,1-21-376,-13-15-496,-20-11-337,-30-2-327,-36 1-209,-43 8 1105,-38 25-4777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8.5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2226 1 2841,'-37'5'448,"-56"13"528,-56 17 120,-52 20-160,-39 21-280,-22 18 73,-6 16 311,11 8 584,25 5 89,40-3-745,44-6-688,50-11-1184,49-14-321,51-17 97,48-21 208,45-24 504,40-25-24,34-27-1345,27-26 1177,-21-4-5273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39.8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4373 0 13187,'-36'11'568,"-50"15"352,-49 16-776,-39 14 48,-24 11 40,-12 8 8,1 6-16,12 6-24,21 3-24,29 3-160,35-1-384,38-5-184,44-6-256,42-12 96,43-15 304,40-19 128,35-21 208,31-24 24,24-22-8,16-19-16,7-17-40,-2-13 16,-13-6 48,-20-2 48,-28 5 128,-31 8 112,-37 12 104,-38 10-16,-40 11-88,-41 7-120,-41 11-224,-37 13-88,-36 16-32,-31 21-56,-23 24-48,-17 23 0,-8 23-328,-1 21-73,8 18 289,15 16 160,22 12 664,27 7 392,38-1 209,43-9-81,51-20-360,53-28-280,54-34-368,50-39-88,43-41-232,33-39-112,24-34-176,12-28-65,0-20-47,-9-14 120,-22-6 272,-29 2 176,-41 8 512,-43 13 160,-50 16 88,-49 16-32,-51 16-360,-46 15-320,-44 15-496,-39 17-16,-35 19 600,-27 23 392,-22 24 696,-13 24 112,-2 22-95,5 16-161,19 10-272,28 5-112,41-1-536,45-5-152,52-7-296,52-11-32,53-13 168,48-13 72,48-19 232,39-17 32,34-22 40,22-20-16,13-23-32,3-20-113,-10-19-519,-19-16-216,-31-11-40,-36-6 208,-42-3 776,-42 2 328,-45 3 176,-42 4-144,-41 4-640,-38 7-296,-33 11-432,-30 14 39,-28 23 969,-23 27 657,-18 32 1015,-10 30 288,-1 29-383,8 21-409,20 18-640,28 14-264,37 10-184,40 5-104,45 2-88,47-6-136,49-10-56,47-16 48,46-21 16,40-24 72,37-28-200,26-32-256,18-34-1017,8-31-1127,-5-28 1519,-39 0-5720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02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2353 0 10650,'-46'8'456,"-61"12"353,-58 16-1298,-41 18-311,-22 18-384,-5 17-184,13 14 336,25 11 207,35 6 161,41 0 240,48-6 224,49-11 256,52-14 328,50-17 24,46-18-136,41-19-208,32-20-496,22-18-408,11-20-336,-2-18 40,-13-18 799,-23-16 866,-33-14 1215,-36-9 336,-43-4 145,-46 0-337,-47 4-687,-44 7-273,-43 8-504,-37 10-160,-32 12-152,-26 14-8,-20 18-32,-14 22 16,-7 24 216,-2 26 80,7 24 72,12 24-8,22 20-296,26 18-128,34 12-160,36 6-272,43-1-16,44-6-120,48-13 72,47-20 256,44-27 48,37-33 136,29-37-296,20-38-496,7-37-1329,-3-32 1201,-39-1-8010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25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911 0 6721,'-39'19'280,"-50"25"641,-39 26-705,-23 24 152,-1 17 192,13 12-80,29 3-320,36-1-400,46-9-104,44-13-32,48-15 216,43-18 312,41-21 24,34-21-40,25-24-776,15-22-592,3-22 655,-37-6-6024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0.49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 7586,'-11'19'128,"-8"27"-296,-3 25-344,9 17 103,15 8 145,23-1 416,25-8 312,27-12 185,27-14-137,24-18-664,21-17-800,16-22 479,-21-12-6088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16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1 260 5401,'11'7'32,"18"7"48,20 3-584,25-2 256,27-8-16,23-15-136,20-18-208,15-23-240,7-19-49,0-19 329,-28 5-608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30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356 1 3065,'-24'21'384,"-27"31"64,-19 29-32,-6 22-464,7 12-352,21-2-144,30-10 32,39-21-49,39-26 129,41-32 88,38-31 16,33-33 336,26-30 16,19-29-8,-26 1-1208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52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1908 9 3729,'-12'-3'504,"-19"-2"472,-28 6-312,-29 12-24,-29 22-192,-26 24 1,-22 25-73,-14 24-16,-7 21-32,0 16-128,8 11-168,14 6-24,21-4 0,26-10-8,32-18-64,37-24-8,41-29-16,43-31-72,43-33-272,38-34-256,36-35 327,-8-8-6496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1.77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1430 0 6793,'-34'19'425,"-48"29"623,-44 32-1064,-34 30-40,-19 25 56,-4 17-24,7 12 8,18 4 24,26 1 0,30-6-88,34-9-96,39-15-336,38-18-41,40-21 41,37-25-112,35-24-352,30-26-504,23-28 728,-17-13-1753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3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512 1 4433,'-48'42'32,"-63"56"-208,-65 48 8,-1 1-3953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622 0 10034,'-34'24'464,"-40"34"272,-31 34-664,-12 30-96,5 23-80,20 12-168,30 5-104,36-4-312,38-11-248,41-16 128,38-18 112,38-22 271,32-23 17,29-27-296,21-28-224,13-30 384,-31-14-3849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2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232 1 10554,'-24'20'152,"-22"31"-360,-13 28-136,4 24-112,17 14 48,28 5 32,34-4 80,38-10 128,38-13 24,37-16 96,33-16-240,26-18-104,21-19-225,11-21-975,3-22 1088,-38-10-4361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2.5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 9922,'-8'20'592,"-3"24"961,4 22-2162,21 18-455,30 9 168,39-1-360,42-9 7,40-15 281,37-16 0,31-21 456,23-21 88,13-28 128,5-28 152,-5-31 192,-48-2-3777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21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314 1077 8634,'-24'19'1056,"-29"27"1761,-19 25-2729,-2 16-936,13 8 23,31-3-671,38-11-72,46-15 375,43-20 89,44-23 808,36-26 248,28-26 344,17-26 168,10-24 144,-1-20 9,-10-15-73,-14-8-96,-24-2-160,-27 4-48,-33 11 88,-37 13 8,-40 16 24,-41 16 48,-42 20 104,-39 19 72,-37 22 121,-30 24-9,-24 25-224,-13 24-128,-4 23-248,7 17-48,19 12-16,26 6-16,37-2 48,42-7 64,49-12-32,50-14-16,50-21-16,46-25-64,43-31 24,36-34-8,27-37 0,19-34-16,9-34-40,-2-25-64,-12-19-384,-23-9-272,-34 1-264,-40 6 79,-48 16 457,-48 16 304,-53 23 256,-50 24 72,-48 28-48,-46 32-32,-38 36 136,-30 36-48,-22 38-16,-11 31-48,3 25-40,14 16 64,27 6 176,35-3 1,46-10-209,49-16-329,54-21-623,54-22-240,55-25-1064,50-25 1255,-1-18-5632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4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1649 203 3569,'-10'-7'1144,"-23"-7"1024,-26-5-391,-30 0-865,-28 4-352,-25 9-424,-18 12-88,-12 17 64,-4 20 40,4 20 216,12 19 112,23 14 89,28 10 7,34 3-112,37 0-168,41-8-264,41-12-64,43-19-56,40-25 64,38-30 112,33-32 48,28-33-8,21-33-40,12-30-88,4-26-256,-8-20-768,-16-15-441,-27-11 657,-50 26-9298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6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828 1 6641,'-41'30'705,"-49"43"1247,-43 46-920,-20 39 272,0 29 129,23 12-217,40 1-464,52-14-800,58-24-200,61-34-216,57-41 56,53-47-64,45-50-392,37-52-1033,26-48-855,15-43 1375,-45 5-5128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3.90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412 104 11114,'-34'30'729,"-39"38"887,-23 36-1264,-1 26 24,23 13-272,37 0-120,50-9-40,55-18 104,58-25 216,50-29 16,49-34-104,39-36-80,32-38-56,26-38-16,14-35-104,5-31-264,-8-26-784,-17-17-688,-31-10 895,-64 29-9937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1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477 103 9138,'-38'28'1152,"-45"39"2241,-25 32-3137,-5 23-120,25 7-192,41-6-128,57-17-72,60-24 72,61-30 168,54-31 32,48-31 8,37-31 16,27-30-32,18-28-16,3-23-368,-8-19-376,-20-11-1193,-32-8 1057,-58 24-8610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3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1390 0 10810,'-46'18'376,"-61"29"24,-55 29-368,-36 28 145,-16 23 143,8 15 392,24 9 88,40 0-8,47-4-64,57-11-344,58-14-112,61-21-176,56-24-80,54-31-104,45-34-72,36-38-248,26-38-136,12-37-352,3-34-432,-10-27-1825,-20-22 1865,-57 20-6762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61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 1212 15011,'-6'25'536,"5"29"-64,19 19-592,37 7-24,46-10 0,51-25 160,51-36 8,44-44 0,37-43-8,23-41 8,14-34 0,1-25-256,-10-17-208,-17-11-800,-27-4-592,-33-4 983,-56 35-10297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6.9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7039 2865,'23'-8'544,"38"-15"560,45-14-160,44-18-408,44-18-104,38-21-168,32-24 0,24-25 33,17-24 15,14-25 128,10-21-112,7-18 56,6-17-8,8-15-176,5-13-8,6-15-136,6-12-32,5-11-16,5-10-64,2-7-32,0-7-272,-4-2-584,-10 1-72,-15 6-49,-23 14 225,-27 21 536,-31 26 136,-36 29 112,-34 30 16,-36 30-216,-35 30-200,-33 30-192,-34 30-120,-33 33 151,-33 32 249,-38 36 952,-36 37 617,-37 38 655,-31 38 65,-29 39-609,-23 38-440,-20 38-360,-15 36-136,-14 40-752,-12 32 128,-10 30-720,-7 19-144,-5 5 575,-2-4-127,-1-17 656,-1-23 256,2-31-160,2-31-784,0-29 488,49-60-5465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4.86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93 1025 14011,'-18'21'1112,"-13"22"1177,-1 19-2233,21 7-376,35-2 16,49-14 56,52-21 176,52-29 8,46-31-8,35-31 39,24-31-31,10-28-152,0-22 56,-11-15-560,-20-8-376,-28-4-1280,-33 2-825,-42 5 1648,-48 30-5416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0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1767 0 6713,'-30'6'417,"-44"15"343,-50 19-544,-42 22 72,-32 20 168,-19 19 584,-5 15 168,10 9 113,21 5-105,36 0-512,44-6-240,51-10-304,54-15-32,56-19 64,52-24 16,50-29 8,41-33-56,32-35-160,22-31-104,11-29-312,1-22-192,-12-15-704,-20-11-304,-30-5-865,-37-1-736,-44 3 1873,-41 28-3425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2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1220 1 1712,'-41'21'272,"-52"32"561,-48 32 303,-33 30 432,-13 21 561,3 14-65,22 4-712,35-5-431,46-13-529,52-21-16,56-25 24,54-30-24,52-36-104,44-37-136,37-40-240,28-35-160,15-32-480,4-24-352,-8-16-857,-16-11-519,-26-8 1335,-49 26-5032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49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1107 0 8106,'-39'16'632,"-52"25"600,-47 30-840,-31 26 40,-11 21 16,8 14 73,25 5-73,40-2-256,47-10-104,56-15-112,56-22-40,57-28-144,53-33-216,48-39-633,39-40-247,30-39-760,17-33-577,3-26 1601,-49 13-2625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5.7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260 345 10226,'-27'13'328,"-26"18"-72,-16 20-200,5 16-32,22 8-24,38-2 64,43-8 40,48-17 312,46-22 65,39-27-1,32-27-24,22-29-400,13-25-160,2-23-592,-7-16-329,-16-13-1711,-23-9 1576,-44 20-6066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21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1403 286 9442,'-32'8'728,"-44"17"488,-47 22-847,-36 25-145,-25 25-176,-9 20 56,5 16 80,21 6 112,30-2 24,41-9-40,48-13-8,52-19-88,50-23-8,51-28-280,44-32-232,37-32-464,27-31-305,16-27-191,4-22 0,-8-17 352,-17-10 320,-27-6 632,-33-2 160,-39 0 136,-41 2-64,-44 5 144,-42 10 328,-43 15 472,-43 20 96,-40 26-351,-34 29-321,-27 28-248,-20 30 88,-8 26 304,3 23 136,16 17-120,26 13-79,38 8-305,43 4-160,53 1-240,52-4-160,56-9-120,52-16-64,47-22-313,41-26-71,33-31-280,23-33-152,11-33-200,1-27-161,-12-23-567,-21-16-257,-29-9 1337,-48 17-3777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3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694 1 7650,'-31'6'1000,"-40"10"1616,-32 15-2392,-18 13 41,0 16-97,14 13-16,27 12-152,32 8-120,37 5-112,35-2-33,37-10-55,35-14-24,33-19-472,27-23-336,24-24-713,15-24-599,4-25 1376,-32-4-2321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6.63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598 1 10658,'-19'0'632,"-28"1"345,-24 8-913,-17 10-80,-8 14-216,4 13 16,12 12 88,19 9 63,26 5 1,26 1-16,29-1-56,25-3-32,26-8-224,21-8-112,19-12-448,12-13-288,10-16-385,2-14-191,-4-15 1008,-24-4-3081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16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1203 393 6041,'-6'-13'592,"-10"-14"641,-14-12-353,-17-3-136,-16 1-16,-20 9-120,-17 12-88,-15 17-103,-13 17 7,-4 19 72,1 18 64,11 13 96,19 11-64,26 5-208,31 4-120,32-2-248,33-3-32,30-6-232,28-11-104,24-13-232,18-16-104,14-18-104,9-20-41,4-18 17,0-19 80,-6-16 272,-9-13 160,-18-10 312,-20-7 136,-26-1 184,-26 1 72,-30 5-240,-26 7-328,-26 10-760,-21 9-352,-19 11-25,-15 11 329,-10 11 1264,-4 10 504,2 9 377,7 10-73,10 11-768,14 12-320,16 11-416,20 10-96,24 7-192,25 5-193,25-1-479,25-4-64,21-10 376,16-12 448,11-14 976,7-15 152,2-15-72,1-14-264,-5-12-656,-7-9-248,-14-8-153,-17-6 169,-23-5 520,-22-4 120,-24-5 168,-13 12-1136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2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810 276 1360,'-15'-11'704,"-19"-15"921,-21-13 63,-17-7-304,-12-1-191,-5 5-601,-3 8-336,5 12-488,7 13-64,11 14 16,14 10 88,15 10 208,13 8-16,16 5-472,15 4-577,16 4 593,4-7-5385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1304 5233,'41'-10'264,"58"-18"0,59-19-40,53-19-192,44-17-8,33-16-24,24-18-16,15-19-448,10-21-464,6-23-512,2-22 608,-57 23-1529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7.70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1860 1 11370,'-7'20'280,"-8"32"-167,-6 40-338,-6 41-55,-8 37-248,-8 32 104,-16 25 80,-18 17 112,-23 10 272,-26 6 32,-30 6 176,-32 6 8,-32 7-136,-32 6-416,-31 2 128,32-49-9834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8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2729 1 12403,'-44'23'528,"-61"33"384,-63 42-896,-54 41 24,-43 38-16,-31 32-24,-22 27-144,-15 20-416,-8 13-1905,-5 6 1585,56-45-8994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9.03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 1 3913,'-12'6'104,"-4"3"-4121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49.1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1 129 3425,'17'-6'368,"25"-7"248,26-4-96,27-4-176,25 0-112,22 2-152,19 2-48,15 6-40,12 8-56,5 9-528,2 11-416,-4 13 520,-35 2-2969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3.6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5088 0 5545,'-20'9'280,"-32"15"224,-33 17-432,-28 19-16,-25 15 8,-20 12 112,-16 10 48,-14 6 73,-13 7-17,-13 9-128,-14 9-56,-15 15-80,-15 17-8,-15 21 8,-12 22-8,-9 19 48,-4 16 24,2 13 240,6 6 144,16 0 176,21-7 8,29-13-232,35-18-168,40-21-864,44-23-664,46-25 688,33-38-7586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08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4569 0 9770,'-31'15'264,"-44"20"8,-47 23-640,-42-72 96,-34-9 16,-29 28 128,-21 41 120,-19 45 104,-14 42 40,-10 35 0,-8 30 0,-6 22-64,0 18-16,4 8 16,11 2-8,17-6-56,23-10-192,32-15-760,35-18-504,41-25 687,43-40-5952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50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2508 1 10818,'-28'6'400,"-38"12"153,-40 15-553,-31 20-64,-25 19-25,-15 19-15,-10 19 24,-6 19 80,-2 17 40,1 19 56,4 19 32,9 16 25,11 16-9,17 12-48,20 7-40,26 1-232,30-3-8,34-10-257,34-17-295,38-21-112,35-24-456,34-27 0,30-30 143,26-31-199,22-32-144,18-34 864,-24-18-1849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4.8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1157 1 11042,'-32'19'208,"-40"28"-248,-36 30 0,-24 25 88,-13 21 40,-2 16 128,7 13 81,15 9 255,18 7 16,26 1-128,30-4-96,34-10-344,39-12-120,42-17-72,42-18-184,46-26-1177,44-28 1049,-11-24-10474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6.8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647 382 2841,'-27'22'152,"-24"27"560,-15 26 0,-3 16 360,9 6 32,19-2-351,23-9-305,29-13-360,28-15-48,28-17-56,26-16-8,21-18-80,19-18-88,14-17-80,11-16 16,7-15 87,4-11 97,0-10-80,-3-8-224,-7-4-416,-10-3-176,-14-2-344,-17 2 71,-23 6 833,-26 10 576,-33 13 1193,-33 15 383,-35 16 0,-32 16-287,-32 16-625,-27 17-224,-24 17-328,-21 16-88,-18 17-64,-12 17-8,-10 19 40,-5 17 168,1 16 384,7 12 105,18 7-57,22 3-184,32-4-464,34-8-120,42-11-232,41-11-80,44-16 16,42-15-8,40-21-64,35-23-113,32-25-463,25-27-328,18-26-968,12-26 1223,-33-2-5088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6.89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1233 1 10362,'-36'11'424,"-48"18"240,-44 19-335,-29 18 15,-14 14-48,2 10-168,14 9-24,23 3-72,30 3-48,35-2-152,36-4-80,39-9-256,40-12-57,37-16 41,36-18 24,30-20 176,27-21-24,23-22-216,18-21-112,12-18-440,8-16-377,0-13 865,-40 9-4425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5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3156 0 13243,'-40'43'40,"-54"62"-1072,-54 64-545,-44 57 385,-32 43 96,-23 25 760,-15 9 520,-10-6-80,-6-11-40,-5-16-48,-3-16-360,-4-16-1313,-4-13 1105,48-46-5313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1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2407 1 2993,'-28'3'432,"-41"5"296,-43 8-216,-37 8 64,-31 9 120,-20 8 96,-12 7 97,-5 6-65,3 5-208,8 3-104,16 3-280,19 2-104,23 0-216,26 1-184,29-1-312,29-3-72,32-4-144,34-8-89,32-9-599,32-11 864,3-11-3905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49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1091 59 2152,'-27'10'-24,"-36"15"-152,-36 15 344,-25 12 537,-15 8 15,-4 5 360,5 0 136,16-4-120,21-7-239,27-9-745,29-8-240,30-9-192,31-7 48,29-9 192,27-7 24,23-8 72,20-8 24,16-6 16,16-5-8,11-7-16,11-6 0,7-7-24,6-7 8,5-8-8,1-8-8,1-7-481,-2-7-487,-5-6 544,-34 12-5009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7.9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0 464 3161,'25'-12'512,"32"-15"376,28-14-496,21-11-112,10-6-240,2 0-40,-9 2-248,-14 5-264,-21 9-224,-23 9-104,-28 11 424,-27 11-505,-32 13 377,-30 13 352,-30 13 40,-27 14 312,8 0-1032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2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 1676 2841,'-9'5'568,"-6"4"432,1 2-456,11-3-416,17-5-32,23-9 296,25-11 160,28-11 152,24-9 17,24-9-177,18-6-168,16-4-208,12-3-56,10-3-80,7-3-8,7-3 0,5-5 0,7-5 0,6-7-8,3-7-16,3-6-8,0-6-104,-2-4-216,-5-2-488,-7 1-217,-13 5-407,-17 5-72,-24 12 904,-40 19-2425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3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1785 0 1312,'-30'12'64,"-43"16"104,-48 20-96,-43 20 160,-37 17 200,-27 13 17,-18 10-145,-9 7-368,1 4-16,42-19-2809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8.8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5183 4681,'-3'5'24,"3"2"24,12-2-296,20-8 96,27-11 176,29-16 392,32-16 104,30-16 136,27-14 16,25-13-71,22-11 15,20-9 88,17-9 48,18-8-8,16-8-48,17-10-168,15-9-120,16-12-231,14-11-73,9-10-64,7-10-16,2-7-8,-5-6 0,-8-3 24,-12-3 8,-14 0 0,-13-2-8,-15 1-24,-13-1-24,-16 2-56,-17 5-24,-21 8-120,-24 11-33,-30 17 9,-33 20 0,-35 21-48,-36 25-120,-36 25-16,-34 25-8,-34 25 168,-32 26 224,-34 27 280,-30 27 136,-31 27 128,-25 23-32,-26 24-200,-23 23-120,-22 21-112,-21 18-24,-19 14-24,-17 10 8,-17 10 8,-16 8 0,-15 6 0,-14 7 0,-11 6-8,-11 7-16,-7 4-40,-5 3-16,0 0-176,3-4-56,8-9-144,13-12-248,18-16-1056,21-21 1096,67-43-6770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09.57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5253 12579,'15'-4'600,"23"-6"416,27-10-800,32-11-104,34-12-16,33-16-72,29-15 0,27-15-8,21-14 16,17-11 104,15-9 72,11-9 128,11-5 40,10-5-48,11-6-7,10-6-89,9-6-48,10-10-64,5-8-64,5-10-56,2-9-8,-3-10-80,-5-11-48,-11-9-40,-12-9-16,-16-5-1,-18-3-39,-21 3-152,-22 8-64,-25 13 32,-26 18 72,-27 22 184,-26 25-136,-26 27-624,-24 27-328,-25 28-617,-24 25 289,-24 25 984,-26 23 528,-27 24 1016,-26 20 80,-26 22-64,-24 21-120,-23 19-199,-20 18-33,-18 19-64,-18 15-16,-15 15-112,-13 13-88,-13 12-104,-11 9-64,-13 9-72,-15 7-32,-18 10-40,-22 6 0,-24 9-104,-27 9-96,-29 7 0,-27 8 16,-22 6 96,-15 4 96,-8-1-8,3-4-376,10-8-832,17-11-945,22-18 1009,82-50-8690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1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4209 14211,'22'2'592,"31"1"248,39-2-768,38-3-8,37-9-160,32-11-48,23-16 0,17-14 24,9-13 104,4-13 48,3-9 176,3-11 88,6-8 72,9-11 1,14-11-161,15-11-104,16-15-104,17-14-112,15-16-297,9-15-127,4-13-272,-4-13 16,-11-9 176,-16-6 40,-22 0-80,-25 4-73,-29 10-279,-29 17-136,-32 21-80,-32 25 144,-34 28 471,-33 28 321,-35 29 728,-31 28 193,-33 27 463,-33 24 208,-33 26 176,-30 24 9,-32 24-361,-27 24-168,-28 22-328,-23 20-128,-21 17-168,-17 16-95,-15 14-137,-13 12-56,-11 11-24,-9 9-24,-8 5-96,-7 2-209,-7 2-631,-5-1-288,-10-1-592,-12-1-401,-14-1 1337,53-38-8322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46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3454 10026,'25'0'968,"36"-2"1425,40-5-2137,41-8-184,41-9-8,37-14-64,34-14 0,29-16 0,23-13 16,21-14 112,15-13 88,14-11 168,11-10 16,11-9-80,12-7-72,10-9-192,10-11-24,5-10-240,5-11-216,0-11-456,-3-11-240,-6-10-145,-10-8 105,-14-7-208,-16-4-320,-19 0 1023,-70 40-6136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0.7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8087 0 13355,'-29'18'632,"-42"27"200,-44 34-648,-43 34-16,-36 31-120,-30 27 24,-23 21 152,-18 14 8,-14 11 8,-13 6-40,-15 5-184,-15 3-32,-19 3-112,-22 2-16,-22 3 32,-24 1-32,-18 3 120,-15 2-304,-5-2 296,0-3-216,8-9-496,13-12-40,18-16-1617,19-19-975,22-22 1879,73-38-4728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7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1380 2232,'31'-4'529,"44"-7"543,45-9-648,42-12-160,35-14-168,27-15-40,22-20-24,16-20-24,9-22-8,6-23-16,4-22-48,1-22-384,2-21 304,-49 25-3897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1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5598 12955,'24'-5'832,"38"-10"400,41-14-376,44-16-271,42-16-177,37-18-160,32-16-40,24-16 80,20-11 72,15-10 176,13-5 48,11-4-48,11-2-80,12-3-192,8-2-96,8-4-104,5-6-24,3-5-8,1-8-16,1-9 8,-2-9-16,-4-10-160,-6-10-72,-11-8-184,-12-6-64,-16-4-120,-18-3-160,-22-2-608,-19 0-425,-21-1-1472,-21 2 1745,-23 6-1945,-23 11-992,-27 18 3289,-27 22 1128,-38 41-1056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4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8801 0 7154,'-26'14'1408,"-40"23"1176,-38 28-559,-37 31-913,-28 32-344,-23 30-424,-15 28-104,-12 19-112,-8 15 32,-7 8 64,-6 3-8,-9-2-31,-10-3-65,-13-4-96,-14-3 0,-16-1 0,-16 0-8,-12-2 8,-11 0-24,-9-2-16,-6-3-16,-6-4 32,-4-3 24,-5-5 24,0-8-24,2-9-128,6-11-56,11-16-185,19-16-207,23-23-608,29-23-816,34-28 1071,59-24-10721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1.77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4270 5425,'26'-9'1528,"37"-12"1473,35-10-1232,30-7-241,23-5-376,16-3-80,11-2-39,9-2-41,6 1-152,6-2-120,7-1-296,8-4-104,11-4-152,13-6-56,15-7-48,14-8-24,14-10-16,12-12 0,9-11 8,7-12 8,4-11-8,4-10-16,0-13-32,0-11-32,1-13-232,-2-11-136,-1-12-384,-3-10-152,-6-7 64,-9-3 103,-15 3 209,-17 6 56,-21 10-392,-18 9-704,-15 9 944,-45 37-11203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06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7169 0 11082,'-16'10'1265,"-22"14"2167,-22 22-3240,-19 23-40,-15 23-88,-14 22 40,-13 20 201,-14 16 87,-14 13 112,-16 11 16,-15 7-152,-13 5-72,-12 3-152,-10 1-64,-13 2-80,-12 2-24,-17 4-64,-18 7-40,-21 9-312,-20 9-64,-22 7-304,-19 6-201,-18 3-23,-13 1-72,-12-2-464,-7-7-193,-2-8 57,3-13-49,11-16 1097,72-41-5665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4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3934 17604,'21'1'408,"39"-5"-320,43-7-136,45-13-280,42-15 0,36-18 48,26-17 104,19-16 472,12-14 168,10-11 152,8-10-32,10-11-152,8-11-128,14-13-152,12-11-72,12-14-168,12-13-200,10-12-424,5-10-192,2-7-16,-4-3 175,-11 5 353,-17 8-8,-25 13-552,-28 16-416,-32 17-1177,-33 15-711,-33 17 1831,-49 31-4448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2.6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4412 0 5969,'-24'15'1153,"-33"20"1175,-36 21-848,-33 22-199,-27 19-361,-23 17-280,-20 15-368,-16 11-112,-13 10-152,-12 7-8,-10 5-48,-10 5-40,-12 4-232,-13 5-160,-14 5-440,-14 4-193,-12 5 137,-7 1 168,1 0 512,55-34-8866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0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2180 12675,'27'-9'424,"43"-14"-8,50-16-328,48-19-80,44-16-8,38-16-8,28-11 24,23-10 144,14-6 120,13-7 136,8-7 8,7-7-144,7-9-128,6-8-168,3-10-952,1-9-944,0-7-201,-7-5 401,-63 29-6898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1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221 1 15907,'-36'22'-608,"-51"29"-8,-11 7-14067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64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2300 13019,'47'-18'264,"68"-25"-264,73-24-176,66-25-288,52-20 40,37-15 40,24-9 256,10-5 456,4-1 24,-4 1 16,-5 1-72,-4 0-144,-6 0-56,-5 0-392,-8 1-320,-13 3-633,-16 6-415,-23 9-897,-27 11 1377,-60 25-4545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3.76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2070 1 6745,'-42'18'224,"-61"27"49,-62 27-209,-57 26-457,-44 20-343,-37 15-152,-24 10-8,-19 8 496,51-21-3593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5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2820 1 3593,'-50'29'16,"-68"43"-64,-70 46-72,-59 40 104,-42 31-40,-29 21-176,-16 14-104,-5 4 0,2 1-249,7-7 377,60-40-1464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8.4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1534 1 4473,'-51'30'256,"-65"44"72,-57 42-16,-37 36-56,-17 23-80,7 9-96,23-5 0,39-16-256,45-27-304,52-33-360,53-39-56,54-44-120,50-46 567,10-19-1655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1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1803 14291,'26'-4'600,"40"-6"160,43-11-672,43-12-448,37-13-144,31-12 48,20-12 104,15-9 632,8-10 232,7-6 104,4-6-72,5-5-312,6-3-112,5-6-368,5-4-200,2-4-600,2-4-504,-3-3-913,-5 0-359,-11 0 1463,-52 23-5064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3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576 0 11763,'-52'23'456,"-72"28"1888,-74 28-3040,-4 1-13171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76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4198 17908,'27'-5'272,"43"-11"-472,46-14-112,46-15-32,36-14 48,29-15 112,19-12 152,14-11 368,7-8 80,6-8 16,7-7-64,6-8-224,9-10-80,8-9-64,9-7-72,7-7-72,7-5-32,5-5-16,3-4 56,2-4 72,0-6 32,0-5-64,-2-6-96,-6-3-416,-7-1-233,-13 1-327,-13 1-240,-18 8-401,-20 10-151,-25 16 792,-52 36-7338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4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3828 1 11963,'-30'13'480,"-47"20"40,-50 23-320,-47 20-96,-39 17-24,-34 14 184,-25 10 88,-17 8 0,-12 6-64,-5 5-512,-2 4-408,-1 2-440,2 2-481,-1 1-1703,2 2 2007,52-24-5368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6.2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3353 607 11306,'-68'22'-144,"-86"31"-952,-76 34 16,-45 26 528,-18 15-328,12 1 784,33-9 24,46-18-393,52-22-143,56-25 24,56-23 64,57-26 520,56-22 200,59-23-24,52-20-88,50-18-704,41-14-152,31-10 16,21-6 40,11-1 600,3 1 136,-5 2 24,-11 4 0,-14 4-24,-19 2 0,-21 5-80,-26 5-80,-30 10 8,-34 10 48,-40 13 296,-44 16 192,-47 15 208,-47 14 104,-50 16 216,-50 15 120,-50 14 169,-45 14-17,-47 17-208,-41 15-120,-43 18-152,-40 19 41,-37 19-33,-34 19-88,-26 18-232,-18 15-176,-7 12-304,4 9-368,12 6-1280,21 5-769,30 0 1161,86-38-6954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6.6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5815 2 4841,'2'0'880,"0"-1"200,-7 3 65,-14 7-89,-25 8-336,-27 13 8,-36 16 184,-35 15 1,-36 17-193,-33 16-160,-33 18-352,-28 16-112,-27 17-96,-23 17 8,-20 15 0,-15 13 16,-10 10 8,-4 10-8,1 6-32,6 4-88,12-1-360,16-3-224,22-11-521,26-14-343,36-21 880,61-41-8642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0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5301 390 10634,'23'-14'-136,"30"-20"-816,26-16-208,13-9-465,2-3 417,-14 5 1584,-23 8 600,-31 13 1009,-37 13-9,-40 17-975,-39 17-289,-38 16-336,-35 18-80,-33 16-16,-28 16 48,-27 17 80,-25 14 168,-21 17-192,-18 16 80,-14 16-392,-9 15-24,-5 14-56,-5 10-40,1 9-72,0 7-8,9 4 0,12-1 0,24-4-192,33-10-336,45-14-3089,50-17 2465,56-38-7970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4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6713 0 15811,'-27'4'304,"-40"11"-704,-43 12 0,-39 15 120,-36 12-16,-29 11 416,-27 8 80,-23 6 152,-21 7 40,-18 12-56,-19 14-63,-19 21-161,-17 24-40,-18 27-16,-15 32 16,-12 31 56,-8 27-16,5 22-144,14 10-120,28 0-449,38-10-351,50-21-1168,53-26-1841,55-35 2289,57-53-5802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7.85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5774 0 15019,'-34'16'664,"-48"24"89,-50 28-465,-43 26 56,-38 23-128,-31 22 8,-29 21 120,-25 19 24,-23 21 88,-20 17 0,-11 16-176,-6 14-80,-1 14-144,6 14-40,9 13-8,14 11 0,19 4-40,24-1 0,32-11-360,34-15-248,40-25-864,43-28-609,43-34-1320,42-35 1737,29-43-8162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8.2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5102 0 18252,'-36'13'400,"-49"22"-488,-51 25-40,-44 26 32,-37 22 8,-29 22 176,-23 19 72,-20 17 24,-16 17 0,-12 16-96,-9 16-40,-3 19-32,-1 16-16,7 19-56,9 14-128,17 11-176,22 5-368,30-5-200,35-11-353,43-18-1527,42-24 1815,44-52-10689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8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6203 1 8674,'-54'19'8,"-81"32"-648,-84 40 0,-76 42 207,-64 38 73,-48 36 472,-36 31 64,-22 29 17,-10 29-17,-1 30-617,8 30-143,19 27-392,26 19-32,38 2 888,41-12 336,54-31 528,58-43 32,67-56-640,68-61-520,76-71-1176,72-73 864,27-47-2673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8.71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6966 2 13171,'-11'-1'728,"-24"3"688,-28 7-1304,-33 13-24,-33 15-40,-35 18 104,-33 18 192,-31 19 345,-29 17 71,-26 16-16,-22 18-160,-18 17-320,-17 19-64,-15 22-104,-12 22-32,-10 25 0,-8 23 0,-2 22 0,5 19-8,11 16-56,19 11-56,25 8-672,29 3-424,33-6-577,36-14-447,40-23-697,41-29 1625,45-62-8498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1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4903 1 10450,'-19'12'704,"-30"19"329,-34 25-305,-36 25 144,-34 24-16,-29 21 192,-27 20 49,-21 16-25,-19 16-96,-15 15-176,-12 14-328,-11 16-104,-4 13-72,0 10-24,5 7-31,10 3 39,13 1 0,15-1 0,19-2-88,18-4-96,24-6-96,23-8-8,29-13-256,31-17-152,36-21-529,39-22-439,41-27-872,40-28-537,39-33-896,35-37 1801,-5-25-6882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58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2365 1 15083,'-28'13'408,"-36"18"-112,-34 19-384,-26 20 136,-20 17 32,-12 15 136,-10 16 297,-6 15 71,-4 15 8,-1 15-88,4 13-296,7 12-64,11 10-56,13 8 8,16 4 176,18-1 48,23-7 56,23-13-48,26-19-248,29-21-96,33-25-144,31-23-32,32-27-336,26-26-240,22-24-424,16-24-273,9-22-335,2-19-296,-2-18-1481,-7-17 2000,-30 5-5200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19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366 0 16956,'-17'16'480,"-18"19"-320,-13 19-136,-7 14-80,1 8 16,5 5 392,6 1 216,10-2 352,10-2 104,14-3-127,16-3-129,20-3-296,21-2-120,22-3-192,19-2-64,19-3-96,14-5-24,12-6-56,8-11-112,2-12-400,-1-15-320,-4-17-353,-6-19-7,-9-20-304,-13-20-281,-13-19 1113,-25 4-13875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0.3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182 1 13499,'-13'8'384,"-14"8"-328,-8 8-392,-1 6 32,5 4 0,7 5 440,11 2 256,11 3 360,12 2 112,13 1 48,15 0-79,15-1-321,18-2-120,19-4-256,20-5-96,19-5-72,16-6-16,11-5-352,9-7-216,1-6-457,-2-6-343,-9-8-680,-11-9-417,-15-9 1353,-31-1-7450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0.60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 1 13715,'-8'11'96,"-3"16"-640,3 12-184,14 11 32,18 7 175,23 2 425,22 1 32,22-4 64,18-5 0,17-8 16,17-9-8,15-12-24,16-15-200,12-16-1584,11-19 1248,-28-4-8050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1.87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385 0 11907,'-18'12'440,"-23"17"240,-16 15-832,-7 11-40,1 8-120,8 3 0,11 0 120,15-1 136,16-4 112,16-4 16,18-5-32,19-8-64,21-10-96,21-14-337,21-20-1055,19-24-1048,16-28 1279,-15-6-4744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17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1493 0 14443,'-20'7'784,"-30"9"945,-26 15-1865,-20 14 32,-12 16-16,-7 14 24,-3 14 128,-1 12 48,0 14 40,0 12 48,3 14-24,4 10-32,10 9-48,14 7-64,19 3-160,23 1-120,27-3-705,26-7-343,29-10-904,26-16-777,27-24 1769,-1-31-6746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48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1745 1 15323,'-21'3'312,"-27"6"-304,-27 11-392,-20 15 144,-14 16-104,-9 19 80,-7 19 88,-6 20 96,-5 19 104,-5 18 104,-2 15 40,4 13 40,7 8-16,16 5-72,20-2-80,26-5-344,28-8-456,34-12-1232,33-13-737,32-21 1329,7-31-6450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2.8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 0 2521,'-8'12'944,"-7"16"872,-1 16 353,4 11-201,12 9-376,18 4-503,22 3-361,25-2-376,24-2-88,25-8-152,24-9-48,20-12-56,21-15-24,16-17 24,15-16-128,11-17-584,8-16-352,5-13-1065,2-14-640,-6-12 1537,-40 7-4409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1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6645 84 1920,'10'-11'368,"1"-8"353,-9-5-161,-24 4-272,-34 11-56,-45 18 152,-49 22 152,-51 25 168,-49 26 64,-49 24-103,-43 23-89,-40 22 32,-35 21 32,-29 19-88,-26 20-16,-19 17-232,-15 19-136,-11 23-368,-7 24-528,-3 33-1264,0 33 1127,90-45-5880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0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130 0 12227,'-17'18'-464,"-17"23"-585,-7 19 177,3 1-8970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2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2006 2873,'37'-12'688,"52"-18"576,56-22-656,48-20-200,41-22-288,31-17-40,24-16-56,14-12-16,6-9 16,0-7 0,-6-2 32,-14-1 24,-20 6 296,-24 11 97,-32 14 63,-35 18-16,-42 22-224,-42 21-88,-41 22-416,-40 20-232,-41 24 24,-36 21 56,-37 24 416,-30 21 200,-24 20-104,-16 15-72,-3 10-80,5 4-296,18-3-1585,25-9 1273,34-22-4393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3.5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1460 0 8690,'-31'11'632,"-41"18"680,-42 19-1168,-33 22-152,-22 20-16,-13 18 16,-2 12-88,9 5-680,16-1-840,28-11 864,36-24-6746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4.81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72 753 10922,'-1'-7'200,"-4"-11"-248,-5-10-176,-3-9 96,0-7 48,0-4 208,3-2 208,4 1 56,7 0 89,11 0-81,15 1-152,18-1-24,21 2-48,23 0 24,24 3 80,25 3 48,24 5 80,21 6 16,19 9-56,17 10-72,9 13-144,6 12-64,-4 13-64,-11 10-32,-18 11-160,-25 9-8,-31 9 8,-34 11 48,-41 14 128,-43 16 0,-47 17-24,-47 16-24,-49 15 0,-45 10 16,-43 8-16,-36 5-48,-31 0 0,-24-1 0,-15-6-240,-3-9-312,7-14-1649,17-15 1369,57-31-9450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4.96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3795 27 17884,'8'-4'296,"13"-4"-872,16-1-496,18 3-33,13 9 129,8 12 632,0 11 784,-5 12 232,-10 10 160,-11 12-7,-13 14-353,-15 17-120,-14 21-168,-17 23-64,-18 22-88,-19 21-40,-23 14-8,-24 11 0,-27 8 40,-29 5 72,-30 9 0,-32 6 48,-33 7 16,-31 4-40,-30 0-8,-25-1-40,-19-7-64,-9-10-8,6-16-240,16-18-344,31-28-1265,42-31-1447,50-39 1775,61-36-9817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5.39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4643 0 12083,'3'3'1168,"3"13"1472,5 18-2472,4 21 64,0 22-272,-3 20 24,-10 17 104,-13 17 49,-21 14 39,-22 15 8,-26 13-48,-26 13-32,-26 14-16,-26 12-24,-25 11-32,-26 8 0,-24 7-32,-26 3-32,-25 1-32,-22 0 16,-17-3 8,-10-6 24,0-12-176,6-17-232,19-22-617,25-26-391,32-32-961,38-34-583,43-38 1656,51-28-5978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5.8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4274 0 15691,'9'3'344,"13"8"-400,11 15 24,8 19 0,3 22 64,-5 21 336,-8 21 169,-15 21 151,-18 17 0,-18 17-224,-18 15-168,-20 11-168,-20 11-72,-21 6-56,-24 5-8,-23 0-16,-23 0-24,-25 1-368,-22 3-32,-25 5 16,-22 4 40,-20 4 384,-14 0 24,-10-1-168,-5-5-424,0-9-1153,3-12-527,10-21-553,15-24 25,26-29 1727,57-37-4992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6.2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4266 0 11626,'0'7'657,"-9"10"583,-8 13-1072,-10 16 288,-12 17-64,-13 19 120,-13 19 16,-15 18-56,-15 18 17,-17 21-73,-18 24-24,-23 28-160,-23 30-80,-26 32-160,-27 27-80,-29 22-104,-27 14 0,-25 5 96,-20-1-128,-15-10-128,-8-13-297,-3-18-1567,4-22 1408,61-57-12099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6.71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5012 5 12667,'3'-2'408,"4"0"-128,1 3-216,0 6 8,-7 12 432,-9 13 336,-15 18 336,-17 20 105,-20 23-353,-20 24-256,-20 24-368,-18 23-120,-19 19-80,-18 17-8,-17 13 144,-17 6 40,-20 8 16,-18 7 16,-19 8-64,-17 11-39,-13 7-57,-9 4-48,-5-2-272,-2-6-185,3-9-215,5-14-184,11-18-352,15-19-232,21-23-537,25-25-423,31-29 1272,47-35-10923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7.1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4735 0 16852,'0'5'384,"-5"12"-448,-8 16 24,-13 20 32,-18 22-8,-23 21 264,-26 22 176,-28 23 216,-27 21 40,-25 26-176,-23 25-160,-22 26-272,-19 24-56,-19 19-56,-17 12-48,-17 2 8,-12-1 24,-9-5 48,-3-7-8,4-7-344,8-10-472,12-13-1280,14-18-769,15-22 1433,52-49-10667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3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1 307 2312,'82'-52'33,"112"-69"-33,21-13-2345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7.5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3436 0 18300,'-20'17'408,"-28"29"-432,-30 32-32,-28 33 8,-26 31 0,-25 29 80,-23 25 32,-22 23 32,-23 19 0,-17 15-16,-15 10-136,-9 4-336,-5-2-224,0-6-1137,3-9-471,8-14-993,10-14 1417,48-45-7042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8.5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2223 1 10050,'-34'8'256,"-45"14"-496,-47 17-888,-43 20 128,-35 19 7,-29 18 929,-23 16 505,-20 17 135,-14 17-328,-11 18-120,46-19-8402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8.9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6191 77 4289,'0'-9'608,"-8"-7"376,-14-5 120,-23 2-71,-27 7-129,-33 14-136,-32 16-96,-33 20-64,-28 19-40,-25 23-63,-22 21-41,-18 22-216,-16 20-104,-12 17-24,-9 17-8,-7 13-16,-4 11-16,-3 11-56,-3 8-24,-3 8-40,0 8-8,3 7 8,7 3 0,15 1 16,20-5-128,29-10-368,35-14-481,42-23 513,49-43-10490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9.36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5191 198 7370,'6'-11'208,"6"-15"152,0-10-472,-6-6 32,-14 4 352,-19 8 336,-28 15 352,-31 20 144,-33 22-63,-33 24-233,-32 23-344,-29 23-144,-28 21-184,-24 21 0,-21 19 160,-17 15 104,-13 17 176,-9 17 8,-5 20-200,0 19-120,5 21-208,10 16-64,19 8-184,26 1-168,34-10-304,38-17-264,44-26-840,44-31-201,47-39-671,43-41-329,43-48 1849,18-37-2417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29.80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2793 10634,'16'-3'312,"31"-9"-96,35-12-232,41-18-112,39-19-16,34-23 40,29-21 24,22-19 168,16-16 152,11-14 168,6-9 1,6-9-105,3-6-128,2-7-184,3-6-32,1-6-200,-1-4-209,-6-1-567,-10 2-584,-16 5 872,-53 35-7506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0.27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4494 0 9922,'0'2'168,"-3"3"-520,-3 5-72,-7 7 208,-6 5 216,-9 7 824,-7 5 160,-9 8 41,-7 7-161,-9 12-480,-11 11-160,-12 17-176,-15 15-32,-18 19-16,-21 17 8,-22 17 8,-24 16 0,-24 15 8,-22 13 0,-22 11-16,-18 6-32,-16 4-40,-13 3-8,-9 0-88,-7 1-32,-5-3-568,-2-2-921,0-5 1001,55-39-9250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0.9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5245 0 14163,'1'2'400,"2"9"-136,0 15-544,-1 15 40,-6 14 56,-7 14 224,-13 11 224,-13 7 88,-15 9 56,-16 7-48,-16 9-200,-18 10-104,-19 14-56,-19 11-8,-22 13 0,-20 12-24,-21 11-232,-22 10-248,-23 9-360,-23 7 32,-24 8 264,-20 6 232,-17 4 360,-12 4-208,-8-1-569,-3-3-63,1-5-248,4-9-256,8-10 992,62-40-7474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1.60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5199 0 15851,'-11'7'448,"-21"13"-215,-24 14-1442,-24 18 377,-26 15 72,-27 13 1056,-26 10 432,-25 8 224,-23 9 9,-21 10-409,-19 10-224,-15 13-232,-13 15-48,-8 16-16,-7 18-8,-4 20-24,-3 20 0,0 21 8,6 18 16,10 15 8,19 9-8,26 4-128,31-4-352,33-12-1297,35-14-887,33-21 1287,34-52-10177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1.9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3618 0 11939,'-15'4'80,"-27"10"-521,-29 13-111,-29 17 608,-26 16 192,-25 15 689,-19 14 119,-18 9-152,-16 11-168,-11 11-400,-9 11-144,-6 12-96,0 13-24,0 13-72,5 14-32,7 13 16,10 8 0,18 4 16,19 1-56,27-5-696,26-9-480,30-14 632,28-37-12355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1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369 1 14227,'-25'10'248,"-31"13"-1240,-30 13-1785,-19 11 1585,8-3-8322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9.5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5953 1 11146,'-19'1'448,"-36"6"145,-44 11-649,-49 18 32,-52 20-24,-53 26 144,-52 23 88,-51 24 168,-49 23 64,-42 22-48,-38 18-56,-28 20-256,-21 19-264,-13 21-736,-10 21-1137,-4 29 1153,92-38-8754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3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29 1390 9522,'-7'14'864,"-5"18"721,2 17-1025,14 10-464,20 6-56,27-2-40,31-8-16,30-17-152,29-19-24,28-27 24,23-25 16,20-28 152,17-26 120,13-24 32,14-20 8,11-17-32,11-12-96,9-10-288,7-8-361,2-3-799,-1-3-616,-9 2 1024,-52 33-6226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2.83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1416 8810,'20'-2'624,"31"-4"224,35-10-328,35-12 8,31-16-296,26-15-128,20-15 81,14-13 23,10-11 40,9-9 0,5-5-136,6-6-48,3-1-56,2 0-168,-4 1-833,-6 5-599,-10 4 768,-44 22-8346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3.3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2144 74 8378,'11'-6'352,"11"-8"184,9-4-720,1 0 128,-4 4 56,-10 11 432,-14 13 312,-20 18 360,-20 18 81,-23 20-89,-20 18-200,-20 19-272,-17 16-96,-16 20-120,-14 17-39,-16 19 15,-11 16 80,-10 14 248,-5 12 96,2 6-48,9 3-120,16-4-488,23-9-312,29-16-696,32-22-328,34-28-625,33-29-247,34-32-8,33-33-81,30-34 1289,1-21-8346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3.66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1219 1 14619,'-18'12'208,"-24"18"-352,-22 20-32,-19 19 176,-16 16 240,-12 16 528,-8 11 281,-5 9 239,1 4-96,6 3-424,11-2-288,18-5-544,22-6-200,24-10-448,26-12-160,25-14-352,25-16-201,22-18-527,18-20-1065,17-23 1785,-8-13-8298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0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1982 4137,'20'-4'1112,"30"-5"969,35-8-681,33-10-800,31-9-72,27-11 152,25-11 16,24-11 25,22-13-81,22-13-272,23-16-128,20-17-176,22-17-48,16-16-24,13-16-224,9-15-768,5-16-785,1-15 873,-63 30-8434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2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2343 0 18852,'-43'32'288,"-59"46"-1456,-58 48-513,-46 41-191,-30 28-280,-14 12 1007,-2-1 465,11-13 552,17-21 184,22-24-248,27-25-416,29-28 344,40-28-9042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4.74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1455 12963,'23'-9'672,"33"-14"656,40-17-1304,39-16-16,35-13-16,30-11 8,25-10 184,19-7 32,14-6 8,13-4-8,10-3-184,9 0-48,8 0-248,5 3-312,2 5-928,-3 8-777,-12 10 1185,-54 21-9026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6.8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1 218 12531,'8'-5'312,"12"-6"-144,16-7-872,21-5 424,17-3 96,11-1 720,6 1 176,2 1 96,1 3-96,4 4-392,7 6-144,12 7-120,13 9-24,13 11 40,10 11 24,5 14 104,1 13 64,-5 16-24,-8 19-16,-15 20-103,-19 20-73,-24 18 40,-28 16-8,-37 14 8,-37 11 8,-42 9-24,-40 7 8,-39 3 8,-32 1-8,-24-4-88,-18-7-112,-8-8-488,-1-13-537,6-15-823,12-18-441,20-24 1201,39-31-8458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7.18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3099 0 12131,'7'8'360,"10"14"-296,6 19 16,3 22-88,-3 24 288,-7 19 264,-11 18 272,-12 15 96,-14 13-216,-14 14-175,-17 19-273,-18 23-88,-22 28-88,-26 27-16,-30 26 24,-31 21 24,-31 10 24,-27 0 16,-23-11-112,-20-20-88,-16-26-1089,-12-29-423,-9-33-1200,-2-33 1399,53-46-9145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7.7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5089 0 13411,'0'12'80,"-2"25"-1016,-6 34 480,-8 34 47,-13 32 73,-13 25 648,-15 19 137,-16 14 119,-15 13-16,-18 12-296,-20 14-96,-27 18-120,-28 18 0,-34 21 32,-35 16 24,-35 13 8,-31 7 24,-25 3-8,-20-2-24,-11-4 40,-3-8-176,2-15-448,8-17-992,14-26-1473,17-26 1593,65-54-6802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0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8435 131 3481,'17'-12'936,"16"-12"888,1-7-591,-11 1-217,-28 7-288,-38 13-184,-49 20-176,-55 24 80,-59 27 144,-58 25-7,-57 27 39,-51 23-80,-49 23-328,-40 22-96,-35 22-80,-27 19-32,-19 21-16,-13 22-32,-6 29-48,-3 34-336,2 38-384,10 34-393,21 27-1095,29 16-25,41 2 1121,100-75-3721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8.1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6432 1 16852,'-2'5'528,"-6"16"-232,-7 19-248,-8 21-24,-7 20-40,-7 18 128,-10 15 168,-10 14 32,-16 17-24,-18 17-64,-23 23-136,-27 26-48,-29 27-16,-31 27-8,-28 20-32,-28 17-40,-26 10-96,-24 7-8,-23 2 8,-19 0 32,-18-3-800,-15-6-849,-10-5-679,-8-9-169,-2-12 705,4-15 904,15-19 712,23-24 168,32-27 168,72-49-7442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8.6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5747 1 12555,'2'11'424,"1"21"-320,-2 23-104,-7 25-320,-11 23-40,-16 20 264,-19 16 128,-22 15 192,-21 11 32,-24 10-128,-23 9-80,-25 8-56,-23 7-16,-30 10 32,-30 10 0,-36 14 48,-37 12 80,-41 16 80,-36 15 0,-32 17 0,-22 13-80,-9 10-360,2 3-424,16-5-2297,24-9 1825,82-58-7898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9.1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7670 0 17076,'1'10'672,"0"12"56,-1 20-2408,-3 24-57,-8 24-15,-13 23 800,-18 19 1248,-22 16 456,-26 14 232,-27 13-136,-29 16-432,-29 17-184,-33 17-216,-33 17 0,-35 16 16,-33 13 24,-31 12 465,-25 13-1,-23 13 16,-19 18-48,-21 21-720,-18 18-40,-16 15-752,-14 7-361,-7-1 97,-2-7 128,10-17-769,20-24-487,33-32 1376,89-70-6282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39.6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8154 0 17500,'-10'12'1080,"-13"27"1200,-22 31-3736,-31 34-72,-34 43 80,-42 41 791,-40 34 1193,-42 24 1033,-36 19 167,-37 18-191,-33 17-473,-34 24-784,-34 23-216,-31 25-96,-28 24-40,-23 17 72,-14 13 64,-7 7-432,-3-2-176,6-9-1185,12-17-343,19-28-609,26-35-2096,29-46 3209,88-73-7338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0.1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8446 0 14307,'-22'16'1632,"-33"19"2257,-38 26-4065,-36 28-568,-37 27 80,-33 27 592,-32 22 552,-32 22 448,-30 20 32,-33 19-303,-30 16-233,-31 15-392,-28 10-120,-26 5-224,-21 2-57,-20-1-95,-14-2-184,-9-7 72,-3-7-296,4-13-240,12-16 47,22-25-775,30-30-464,41-41 1335,87-43-10065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0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8357 5 8586,'-30'-5'-176,"-52"5"-1032,-58 11-9,-52 14 721,-48 15 920,-37 13 1033,-36 14 527,-30 18-296,-30 21-791,-26 22-393,-26 27-432,-25 24-32,-22 23-16,-21 20 56,-17 18 96,-14 17 0,-10 20-8,-8 20-64,0 22-1296,5 19-1937,19 12 1841,98-54-6386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3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173 0 11827,'-27'11'-457,"-41"21"-311,-9 5-9834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1.4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3341 0 6625,'-59'27'1337,"-83"38"1055,-86 41-575,-75 44-977,-61 41-384,-48 45-968,-34 45-688,-28 45-1553,-19 40 1377,73-43-6250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1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7517 1 12835,'-27'11'1024,"-41"19"1753,-38 24-2945,-31 26 55,-22 24 1,-17 21 16,-13 16 96,-13 12 16,-13 7 32,-16 6 16,-17 6 8,-17 8-7,-19 12-17,-17 14-16,-16 18 0,-16 19 24,-12 23 112,-11 24 72,-9 26 32,-6 28-8,-3 27-152,2 25-112,9 16-184,13 5-32,23-6 16,30-18 32,38-32-601,46-41-511,53-50 672,54-71-13603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42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4254 0 14659,'-28'13'456,"-38"21"-248,-37 23-520,-31 22-304,-24 19-112,-20 16 224,-14 12 176,-13 11 504,-12 11 272,-9 11 216,-9 12 24,-8 15-88,-5 18-88,-4 18-23,-2 17 55,5 11-112,7 9-80,14 4-152,19 1-64,24-8 32,30-14-24,36-20-192,36-24-128,41-28-232,40-24-48,41-27-176,40-25-193,39-26-551,37-26-360,29-31-1145,25-33 1553,-23-13-7194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4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6739 15 7402,'-2'-5'1048,"-15"-1"1608,-23 2-2296,-32 11-360,-36 16 16,-43 23 24,-43 23 8,-46 25 16,-46 25 17,-46 27-25,-41 26-8,-35 26 80,-28 24 0,-20 26-8,-14 28-8,-7 31-128,-2 32-96,3 33-681,7 31-439,13 30-960,16 26 999,83-66-5576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2.8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461 0 6785,'-15'17'184,"-21"23"57,-18 27 143,-12 23 696,-5 18 176,2 14 72,9 10-223,13 6-609,16 4-208,20-1-344,21-6-208,26-7-200,27-12-8,29-15 167,27-17-287,29-24-1056,23-25-1137,22-33 1329,-21-15-3649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3.2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1012 0 12187,'-24'14'296,"-30"20"-240,-28 20-96,-20 21 24,-12 17 208,-6 16 576,2 14 264,7 11 280,10 8-207,18 5-625,21 0-272,27-3-432,29-4-40,31-8 0,30-10 24,30-15 144,28-17 40,27-23-329,25-26-263,21-31-688,18-31-352,15-31 919,-30-7-10841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3.6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1639 11090,'16'7'753,"30"5"303,34 2-464,38-7-112,38-10-128,34-17-32,29-20-64,22-19-312,16-18-128,11-17 104,8-13-56,6-13 192,6-13 24,3-9-16,1-8-80,-3-4-512,-5-1-376,-9 2-1441,-13 3 1281,-51 28-8722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0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1842 10706,'-28'11'-136,"-34"15"136,-29 13-536,-17 10 440,-1 4 760,9 2 72,22-3-15,26-3-169,34-7-224,34-6 24,41-7 120,39-9 24,41-12-40,39-14-128,34-16-280,31-19-56,27-19-40,20-18 32,16-16 88,13-13 0,8-8 0,5-6-16,0-6-32,-2-3-8,-7-4-16,-8-3-16,-11-4-16,-12-2-176,-14-3-272,-14-3-208,-20 0-768,-21 0-305,-26 5 921,-47 26-9010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4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1 795 5881,'25'-11'448,"35"-15"737,40-20-1185,39-20 0,33-19-561,27-16-159,16-11-328,9-7-232,-2-5 848,-39 19-3041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4.9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1573 1 15003,'-9'6'360,"-12"9"-408,-13 11-288,-11 14-368,-13 15-88,-13 18 216,-13 18 112,-15 20 424,-14 18 152,-12 17 200,-9 15 24,-2 15-48,-1 14-64,8 12-216,10 10-40,17 5 16,22 2-272,27-7-368,30-14-120,36-20-177,37-26 305,39-32 376,39-33-8,34-38-352,30-41-704,24-42 680,-24-15-6482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5.2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810 1 11715,'-29'16'184,"-33"22"-232,-30 21-129,-15 17 137,-6 11 24,5 7 137,10 4 87,17 0 224,17 0 184,24-3 48,25-3-48,29-4-168,29-3-176,33-7-184,31-9-64,31-15-80,28-16-48,26-22-368,20-24-192,14-27-512,9-25-585,0-28 1041,-39 2-9434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5.6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 2045 10714,'-7'10'-856,"-3"13"-776,5 9-1169,13 4 673,20-4 1296,23-8 952,26-11 1616,23-15 336,24-15-263,22-16-529,19-17-672,18-16-280,15-15-320,11-16-128,11-14-240,7-15-88,3-12 16,3-11 112,-2-8 216,-2-7 88,-5-5 16,-7-4 16,-12-2-736,-13-2-465,-16-3 617,-39 30-5601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6.3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2741 2304 12467,'-25'8'464,"-37"16"104,-39 18-464,-34 19 56,-24 18 8,-18 19 104,-8 15 72,-7 17-56,-1 15-40,-2 15-152,1 15-96,2 10-248,6 6-112,10 0-160,13-6 0,22-14 232,23-22-160,33-27-312,35-29-65,39-33-175,39-33 216,41-34 472,40-34 80,40-35 152,36-34-16,34-32-216,27-28 0,23-24 24,18-19 80,13-14 488,10-9 80,11-6 168,8-5 40,9-1-240,7 0-72,5 2-144,4 4-64,-2 5-24,-3 8-8,-10 12 0,-13 14 16,-20 17 24,-23 21 8,-30 22-16,-30 20-16,-35 22-40,-34 20-32,-39 19 32,-36 18 64,-39 18 88,-39 19 80,-40 21 128,-41 22 16,-40 26 41,-39 23 15,-39 25-8,-35 23-8,-33 21-40,-29 20-48,-26 21-160,-23 20-56,-21 22-64,-17 22-8,-13 18 0,-5 16-8,2 12-40,8 7-96,20 1-600,23-6-672,32-12 759,68-56-10705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6.98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5375 3761,'19'-14'344,"24"-18"224,21-15-264,15-11-168,10-5 8,0 0 16,-4 4-8,-10 6 576,-12 9 321,-15 10 551,-15 11 64,-16 10-792,-14 12-455,-13 9-658,-13 10-71,-8 5 136,-7 4 112,-2 0 72,-1-1 16,1-4 0,3-4 8,3-4 96,5-4 88,4-3 193,5-4 55,5-4-40,5-5-56,9-6-112,8-8-16,12-11 160,14-11 64,18-15 24,20-13-16,20-17-72,20-16 48,22-18 137,20-15 55,22-16-32,22-14-112,24-12-224,20-10-88,22-8-24,19-8 64,18-7 136,17-5 112,16-6 136,14-3-31,13 1-113,11 3-120,5 5-208,1 5-64,-5 6-24,-11 6 8,-18 6 24,-20 9 16,-27 13-16,-27 17-8,-30 23-64,-29 23-72,-30 25-160,-31 24-104,-32 20-264,-31 16-80,-31 14-41,-25 10-39,-23 9-200,-18 8-368,-17 6-2249,-14 6 2129,0-3-10947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6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1 887 2048,'66'-57'305,"84"-75"415,78-69-560,57-55-144,-19 15-3265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7.6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1317 13931,'13'-7'312,"17"-11"-552,16-10-96,14-9-80,10-6 40,6-3 432,4-4 232,1 1 288,2 0 64,1 1-88,5 1-160,8-1-224,10-1-80,15-3-24,15-5 16,17-5 56,16-5 32,20-6 8,19-4 1,22-2-41,18 2-24,16 7-40,12 8-32,9 12-32,4 12-16,-1 14-16,-4 15-8,-15 15 0,-19 16-32,-27 17-201,-31 15-159,-36 16-264,-38 15-200,-40 11-920,-42 10-1017,-41 6 1577,-19-16-7250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8.12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1145 6985,'9'-12'801,"13"-17"1551,17-17-2344,21-15-8,20-11 8,18-9 32,18-4 368,14-4 224,13 0 321,12 0 119,12 4-208,13 4-200,12 7-288,15 6-144,14 9-136,13 9-40,11 12 16,8 12 24,2 16 0,-3 14-8,-11 19-40,-16 19-48,-22 19-344,-25 21-64,-27 21-184,-30 17-128,-31 15-392,-34 13-449,-35 11 833,-22-22-9754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48.6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1 617 11602,'10'-13'353,"18"-17"-73,27-17-264,28-12 0,28-7 240,25-2 168,22 2 112,18 4 48,15 7-224,13 5-152,10 8-112,8 9-32,2 13-32,0 14-24,-1 18-40,-6 18-48,-8 19-432,-12 18-400,-17 18-2617,-21 16 2153,-37-9-7018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2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1 322 10130,'9'-9'280,"14"-13"-264,14-11 200,15-8-40,11-3 88,11 1 232,8 4 97,7 5 239,7 7 0,4 8-120,5 9-144,3 11-328,2 11-120,3 14-120,0 14-32,-3 15-32,-7 16-80,-14 18-96,-20 20-88,-26 23-432,-33 22-288,-35 22-617,-34 17-159,-30 9-424,-22 4 1151,7-35-4928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58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1000 1 5665,'2'17'168,"1"27"-40,-1 31 16,-4 31 128,-8 25 344,-10 21 785,-13 12 215,-18 6 153,-16 0-313,-18-4-768,-16-6-312,-15-8-856,-12-12-584,-7-16-1625,-5-19 1409,21-27-7506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2.87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713 1 5705,'-5'28'368,"-10"41"-24,-14 44-96,-15 41-16,-18 33-168,-19 26-16,-21 15 1,-18 8-17,-15-3-16,15-42-7122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3.1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238 1 12451,'-19'37'248,"-30"70"-1753,-34 77 1041,-4 8-10266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3.66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2664 0 6017,'-20'11'168,"-18"18"88,-16 17 232,-14 19 537,-12 16 287,-12 15 248,-13 15-103,-15 16-489,-16 17-296,-18 20-464,-17 20-120,-21 20-168,-18 19-96,-19 20-256,-17 14-128,-13 8-1001,-6 0 945,41-45-10178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4.0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2071 1 11370,'-2'13'745,"-11"21"119,-13 26-408,-17 30-192,-18 31-264,-23 33-8,-24 29 8,-27 30 0,-28 24-16,-28 23-8,-26 20-240,-26 21-1465,-20 16 73,-17 11 560,39-51-7810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6.1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3 289 10698,'-2'-3'672,"3"-4"193,3-4-609,8-6-72,11-4-216,17-4 128,18-5 112,23-3 176,25-1 32,28 1-88,27 4-112,27 6-160,26 7-48,24 10-2312,20 9 1903,15 10-719,13 9-552,4 8 744,-2 7-529,-51-3-5016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0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5699 1 4697,'-37'12'344,"-57"20"560,-64 27-904,-62 29 0,-58 33 64,-49 30 24,-45 34 8,-39 33 16,-34 36-56,-28 38 0,-21 39 0,-14 39-32,-1 37-456,8 32-624,19 29 600,93-65-4097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6.5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39 1124 3337,'-5'-9'1184,"-6"-12"1104,-1-12-15,3-9-665,8-6-367,15-3-513,18-1-152,21-3-80,23-1 0,20-3-64,20-3-40,19-3-152,16-3-64,16-1-48,14-1-8,13 1-40,12 3-16,11 5-56,9 6-112,6 9-328,2 11-232,-5 13-600,-8 12-424,-14 15-1433,-18 12 1729,-42 4-5810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1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 2051 14739,'-7'-2'272,"-3"-5"-688,2-7-360,9-9 240,14-9-16,17-12 600,17-12 224,21-12 232,20-12 56,22-13-112,22-13-144,23-12-200,24-10-72,25-10-40,23-8-16,20-3 0,18 1 0,15 5 24,11 9 0,12 12 0,11 16-32,10 20-48,10 22-88,2 28-392,-2 28 8,-13 30-456,-20 29-241,-29 26-1007,-35 20 1176,-59-6-6858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44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0 732 10818,'2'-8'-80,"8"-15"-776,13-16 320,17-12 160,17-12 368,20-7 520,17-2 56,20-2-64,20 2-168,21 5-256,23 6-64,21 10-288,15 11-160,12 13-240,5 13-176,2 15-384,-2 14-305,-6 18 841,-43 3-4593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7.8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 10314,'22'-3'-160,"36"-4"-1520,38-1 232,35 2 31,26 7 297,14 6 1640,3 10 416,-7 8 305,-11 9-25,-12 13-624,-14 12-448,-10 16-656,-13 15-88,-16 14-384,-17 12-201,-21 8 185,-23 5-560,-23 0 896,-14-21-1969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8.2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12 9930,'15'-3'280,"22"-1"-192,26-1-16,22 5-104,16 8 8,6 12 64,-1 13 80,-6 14 72,-8 15-16,-7 18-256,-8 18-224,-9 18-608,-10 17-512,-12 14-841,-15 10 1129,-12-23-3585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8.6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1251 0 13619,'10'1'336,"16"5"-456,19 10 80,17 15-168,9 18 48,3 21 200,-4 19 80,-11 20 88,-15 22-40,-18 22-72,-20 23-32,-23 25-96,-23 20-232,-26 20-480,-28 15-104,-29 6 103,-29 1 233,-26-10 464,-22-15 88,-16-21-576,-10-24-632,-8-27 664,36-40-8258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05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3619 0 9778,'2'13'216,"3"20"-216,2 26-56,-3 28 120,-6 29 152,-15 30 232,-21 29 80,-29 34-24,-33 36-127,-40 40-225,-41 41-96,-41 32-184,-39 25-625,-31 10 385,-26-3 216,-17-20 312,-8-27 521,-5-34-1002,2-32-951,3-32-968,60-58-5650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4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6562 1 9658,'-5'7'616,"-13"16"280,-18 19-456,-27 27-135,-30 30-17,-36 33 304,-37 36 64,-40 38 0,-40 39-72,-41 42-280,-43 41-104,-41 42-112,-40 40-48,-37 33-160,-29 26 32,-19 6-176,-11-7-120,2-27-72,12-36-320,20-43-769,28-42 953,89-76-10506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7:59.89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3621 1 13803,'-20'14'408,"-30"20"-48,-31 25-816,-32 28 216,-28 27-48,-27 22 320,-25 16 376,-23 12 472,-22 8 128,-24 10-119,-20 12-217,-20 14-592,-15 13-312,-8 13-937,-3 10-727,7 6 992,58-38-12451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0.57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0 849 12755,'12'0'264,"17"-2"-376,24-5 104,25-7 24,24-10 168,20-11 192,18-10 408,12-12 168,13-10 64,12-8-95,14-3-345,17-1-160,19 2-248,17 5-80,15 10-88,9 11 0,3 11 0,-4 10 0,-10 10 24,-14 8-16,-21 11-16,-24 9-120,-30 10-312,-29 10-224,-29 7-513,-27 8-135,-25 5-624,-25 5-1073,-24 4 1841,-14-9-7418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1.1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4641 1 8306,'-17'0'672,"-30"6"736,-38 11-1160,-43 21-200,-43 25-40,-45 31-32,-44 31 0,-44 35 0,-41 37 8,-40 38-80,-34 39-272,-29 37-384,-20 34-64,-9 28-881,1 20 1025,81-57-5529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0.96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1 683 13507,'1'-3'248,"6"-5"-344,12-7 96,18-6 320,20-9 160,22-8 464,20-11 129,22-8 63,18-8-64,19-3-344,19 0-160,20 2-288,18 6-104,16 9-120,11 10-56,8 13-24,2 14-40,-5 13-136,-8 15-104,-15 13-312,-20 12-232,-25 11-464,-29 10-249,-31 9-927,-32 7-777,-32 7 1857,-26-12-6994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1.36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1 245 15547,'6'-7'528,"17"-10"57,21-9-1242,28-6 201,25-4 8,23 0 384,17 2 288,14 6 272,8 8 56,6 12-23,3 12-177,-1 16-272,-5 18-96,-8 17-208,-13 19-128,-15 19-473,-19 18-207,-22 15-704,-23 11-737,-24 7 1473,-20-22-8610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1.79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49 12819,'10'-4'816,"19"-6"992,23-4-1760,25 1-16,21 6-40,16 8 24,11 13 352,5 13 129,1 16 103,-5 17-24,-7 16-320,-10 19-176,-14 20-176,-17 18-72,-20 16-192,-22 15-128,-26 9-305,-26 8-151,-27 2-448,-28-3-264,-24-8-961,-22-11 1377,10-33-6914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2.1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1464 0 9466,'4'14'744,"3"21"1065,0 26-2810,-7 32 105,-16 34-32,-25 34 512,-33 36 328,-35 31 24,-39 29 96,-33 24-160,-29 18-728,-24 7-905,-17-2 921,34-53-4233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2.66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5582 1 10090,'-46'15'432,"-67"24"-40,-70 26-208,-63 25 16,-53 22 200,-43 18 209,-35 18 551,-29 20 120,-23 21-112,-16 24-191,-8 28-561,2 28-168,15 23-488,23 16-384,40 7-1489,49-2 1241,79-55-12835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3.0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4900 5 11602,'-16'-2'1065,"-27"0"1487,-34 6-4072,-36 13 400,-36 16 256,-36 18 960,-36 17 1112,-34 18 80,-35 20-240,-34 23-320,-30 25-536,-28 24-160,-23 24-592,-17 23-280,-13 22-672,-5 17-1033,7 10 1561,77-43-8882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3.56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4214 0 11034,'-50'20'777,"-72"29"1143,-71 34-1976,-62 36 40,-47 34-104,-37 30-24,-26 25-56,-15 21-64,-10 17-144,-1 11-160,4 10-849,8 5-1399,14 5 1639,70-44-5368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4.3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2320 0 5593,'-5'7'992,"-11"10"761,-13 13-753,-16 13-344,-20 13-448,-19 16-152,-21 15-136,-20 15-8,-18 13 40,-16 11 40,-14 9-56,-11 10-56,-9 11-120,-7 11-144,-5 12-304,-3 12-336,0 7 544,36-29-6554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4.5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1208 130 8402,'3'-5'296,"2"-7"-88,1-5-936,-2-5-368,-7-1 167,-9 1 345,-13 5 1432,-14 6 713,-17 10 135,-16 13-200,-15 14-799,-14 16-385,-11 16-744,-12 18-313,-11 18-895,-14 18-1169,-16 21 1657,20-12-4249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5.67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4330 1 16147,'-44'10'56,"-65"23"-88,-66 28-64,-61 29-224,-47 29 80,-42 22 96,-31 17 88,-27 12 88,-19 10-8,-13 13-384,-8 11-544,1 13-2017,7 11 1697,74-34-8738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8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4476 2481,'22'-13'288,"37"-21"192,39-24-88,42-24 408,38-20 48,34-17 40,30-15-7,26-14-625,20-10-96,17-10-88,13-8-16,9-6 104,7-5 64,3-3 24,3-2-8,0-2-80,-2 0-72,-3-1-48,-6 0-16,-7 0-24,-10 1-8,-12-1 8,-12-2 0,-13-2-112,-14-3-440,-15-1-1233,-18 1 1081,-47 34-4921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1.9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5002 1 11298,'-51'26'-8,"-72"49"-592,-77 60-104,-68 64 264,-54 57 48,-40 53 224,-26 40 88,-14 33 80,-2 22-144,9 14-96,19 4-40,31-6 192,37-16 176,50-27 112,54-36-16,62-45-584,63-50-873,64-56-719,60-56-24,53-59 415,45-57 809,38-55 720,30-51 232,23-44 544,15-35 264,9-24 177,2-16-113,-2-10-544,-7-5-216,-11-4-200,-12 0-48,-17 2-240,-20 7-376,-27 13-496,-32 18-25,-37 26 721,-40 28 664,-43 34 913,-45 34 207,-43 40-232,-42 37-136,-37 39-239,-31 38-105,-26 35-272,-21 34-200,-18 36-600,-14 35-320,-12 37-96,-7 33-9,-2 28 505,3 23 296,11 10 448,18 0 128,30-14 25,34-27-129,47-40-792,49-47-913,55-54-583,54-56 776,25-48-2505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5.8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4317 0 11642,'-36'10'641,"-50"25"615,-59 32-2656,-56 33-105,-53 35-87,-47 32 360,-41 29 1688,-37 23 544,-28 19 296,-23 16-23,-16 18-993,-8 17-809,-2 17 241,76-43-11010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2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3846 0 13627,'-45'21'504,"-61"29"584,-61 33-1768,-49 32-112,-38 29-328,-24 27-545,-16 20 313,-11 15 600,-5 11 432,-6 8 608,-4 5-24,-2 7-536,-1 6-2001,1 9 1489,55-38-4977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57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3540 0 14243,'-46'24'168,"-67"41"-984,-68 50-48,-63 53 336,-50 49 88,-40 45 856,-28 38 112,-15 31-152,-2 22-136,14 9-816,29-4-793,46-21 785,72-68-10210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6.95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3326 0 7378,'-18'6'-96,"-27"11"-136,-37 19-1921,-39 23 313,-43 26 999,-42 25 1162,-43 25 1255,-37 23 136,-35 22-463,-29 21-393,-22 22-768,-15 20-1369,-7 19 833,63-36-5841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7.4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1911 9034,'13'-7'280,"16"-11"-40,16-10-240,11-11-16,6-6 16,2-5 96,-2 0 616,-3-1 296,-3 1 433,0 0 15,6-3-512,7-3-280,13-8-464,17-10-128,18-12-80,17-12-24,17-9 0,12-7 8,9-3 24,10 1 32,8 3 72,12 7 24,14 9 9,15 10-9,17 14-56,12 13-32,9 13 56,4 14 96,-1 15 64,-5 14 16,-11 16-88,-14 15-96,-19 15-304,-23 13-208,-27 12-593,-27 8-447,-33 9-1585,-31 6 1721,-30-11-8938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7.92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889 162 16307,'18'-8'369,"33"-11"-337,37-9-48,35-4-40,28-1 8,16 7 32,5 11 112,-6 15 280,-11 15 24,-18 18-72,-19 18-160,-24 21-416,-28 22-152,-31 25-144,-35 24-81,-42 25 145,-42 22 144,-43 17 296,-40 14 152,-35 7 56,-30 2-24,-22-6-896,-15-11-88,-7-17-784,-2-20-1129,4-26 1913,50-37-8042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8.2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3861 1 9770,'5'7'1360,"2"16"1801,-2 20-2297,-5 22-176,-8 21-256,-11 22-119,-11 16 71,-13 16 80,-13 13-16,-15 12-120,-17 10-88,-20 8-168,-22 8-80,-25 4-88,-26 3 0,-28 4-24,-27 4 48,-26 5-56,-25 6-120,-22 6-392,-20 7-233,-15 6-463,-11 3-488,-3-2 1096,59-42-11627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8.8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5993 289 7162,'33'-15'416,"39"-19"208,37-14-992,26-7-16,13 2 104,-2 10 1272,-12 14 608,-21 18 841,-25 18 119,-25 21-791,-24 21-497,-23 22-840,-20 20-240,-22 22-192,-20 19-24,-24 19 8,-22 20 24,-27 20 48,-26 20 0,-27 20-8,-29 20-48,-28 18-16,-27 12-16,-29 12 24,-30 6 24,-28 9 192,-28 5 128,-23 7 96,-17 6-48,-11 0-184,-5-4-224,3-13-472,10-20-144,15-28-400,23-33-88,30-42-313,32-46-759,38-51 1344,65-42-11395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9.3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5355 12627,'13'2'584,"16"-3"120,17-4-136,21-12-40,23-12 72,25-17 136,25-18 17,24-18-65,23-19-32,22-17-96,22-17-56,20-15-96,16-10-32,14-8 24,8-6 81,7-2 7,3-2-16,2-1-16,2-1-56,3-3-8,2-5-32,1-7-152,1-9-64,-2-10-80,-4-9 0,-6-5-8,-11-1-16,-12 7 8,-16 10 0,-21 14-24,-23 18 0,-29 16-8,-29 19-16,-31 18-56,-30 20-56,-27 17-192,-25 16-136,-20 12-384,-15 12-312,-11 10-801,-9 10-695,-9 11 1431,-2 10-14634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09.88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4951 9802,'-3'11'1104,"6"7"1281,12 3-1713,20-4-448,24-10 24,30-16 408,30-17 200,31-19 273,31-19 79,29-20-248,26-20-208,24-18-352,19-16-112,16-14-72,10-11-31,9-12 39,5-10-16,4-12-72,0-11-24,1-14-72,0-14-16,-1-19-24,-1-17-32,-2-14-80,-7-8-16,-11 3 24,-17 10 24,-23 19-72,-24 23-209,-26 24-687,-21 22-608,-22 20 840,-39 39-16524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1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1 6689,'-48'24'232,"-67"35"-168,-62 34-656,-46 31 304,14-6-5817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1.5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7547 1826 11594,'-29'17'1081,"-31"28"2143,-33 26-3336,-25 23 120,-20 18 320,-13 13 329,-13 10 383,-11 6 96,-12 6-224,-13 5-344,-15 4-432,-17 3-112,-22 4-64,-21 4 8,-25 5 40,-24 8 8,-20 8-8,-16 11 16,-9 10 64,-2 10-72,5 8-144,10 2-88,13-2-88,16-5 40,18-10 184,22-11 80,24-16 56,25-16 32,33-23-64,32-25-40,37-30-88,36-30-16,39-29 24,38-29 48,39-28 128,37-23 72,38-23 48,35-18-16,33-17-56,31-13 64,27-11 224,25-8 177,24-9 247,20-6-48,17-6-216,14-6-120,9-6-144,5-7-16,4-8 8,2-7-64,2-8-80,2-9-16,2-5-56,3-6 0,-1-1-47,-1 0-1,-7 2 8,-7 3 8,-9 6 8,-10 4-8,-10 4-16,-10 6-8,-10 6-16,-10 5 0,-11 7 0,-10 7 16,-13 8 0,-11 8 0,-14 11-8,-15 11-8,-18 9-8,-19 8 8,-21 9 32,-20 10 0,-19 12 0,-16 12-16,-16 12-56,-14 10-24,-14 12-40,-13 8-8,-15 7 48,-14 8 8,-16 6 56,-14 7 32,-16 8 0,-14 11-8,-13 12-24,-13 13-8,-13 13 8,-14 11 0,-15 15 32,-14 15 16,-14 16 48,-10 17 8,-10 17 16,-9 20-24,-9 21-40,-11 21-24,-11 20-40,-11 17-16,-14 14-48,-14 8 8,-15 3 0,-12-1 48,-10-5 24,-5-8-16,-2-12-96,0-12-80,2-11-200,1-12 24,1-11 111,3-10 65,3-9 72,3-7-56,4-5-168,4-4 0,5-4 120,7-4 88,12-7 176,15-8-8,20-13-32,25-15-80,27-15-160,29-18-32,30-17 16,31-16 24,29-17 104,28-16 56,26-14 64,23-16 64,26-16 48,23-16 0,27-15-8,24-15 0,26-14-8,21-14 24,22-12 0,19-10 16,16-7 24,13-6-24,11-6 72,10-4 0,7-5-8,9-5-24,7-4-87,7-5-57,7-5-32,2-4 8,1-5-8,-4-3 16,-7 0 72,-7 2 32,-11 3 16,-9 4-24,-10 6-56,-9 4-32,-9 5-16,-6 4 8,-8 2 8,-6 3-8,-8 4 8,-10 8-8,-14 7-16,-16 10 0,-19 8-16,-19 8 8,-20 10 8,-17 9 0,-17 9 8,-17 9-8,-15 9-40,-14 9-16,-14 12-48,-12 11-8,-11 11 32,-10 10 24,-10 8 40,-8 8 8,-8 6 8,-3 5-8,-1 2-8,1 2-8,2 1-8,3-1-24,2-1-40,0 0-24,1-2-64,-1 0 8,0-1 32,0 0 8,3 0-41,3-1-55,3 1-248,4 0-192,1 1-632,0 0-416,-2 1-1041,-1 0-544,-1 1 1801,5-2-12251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2.8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5526 10234,'17'-9'1048,"24"-19"713,29-17-553,30-18-256,29-14-88,25-9 57,19-4 119,16-1 0,10 2 8,6-1-79,5-2-121,4-6-216,5-7-104,5-12-112,7-12-88,9-11-144,7-11-48,7-10-80,5-8-16,5-7 0,1-5 8,2-4 0,-2-4-8,-3-1-16,-3-2-8,-5-1-16,-6-3 0,-7-3 0,-7-2-8,-9 0 0,-9 3 0,-13 7-88,-15 8-48,-16 12-152,-19 11-112,-18 13-16,-21 14 32,-23 18 176,-22 20 128,-23 19 88,-19 19 0,-15 19-32,-12 15-8,-10 18-16,-9 14 24,-10 17 0,-10 14 16,-13 12 16,-12 10 40,-12 9 32,-12 10 8,-14 10 0,-15 14-32,-17 17-32,-19 18-8,-23 23-8,-22 25 24,-26 27 8,-26 25 0,-27 25-8,-26 20 0,-25 16-16,-22 10-8,-18 5-56,-13 0-56,-11-3-16,-7-5 16,-1-9-536,3-12-249,9-16-1295,12-18-1169,17-23 1945,69-50-12323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3.5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9890 1089 11058,'3'-5'472,"5"-6"769,8-7-2025,6-6 199,6-5 529,2-3 617,2-2 631,-1-1 88,1-3-264,3-1-296,3-4-608,4-2-160,3-3-64,2-3 24,-1-3 136,-2-4 64,-6-2 64,-5-1 17,-8 0-1,-7 3-16,-11 4-16,-9 5 56,-13 6 40,-12 7 56,-17 5 184,-19 7-40,-19 5 64,-21 6-40,-19 5-112,-19 3-32,-15 2-40,-17 3 1,-15 3 23,-14 2 40,-15 6 16,-12 6-16,-11 8-80,-9 8-72,-9 10-104,-11 10-16,-12 13 48,-16 14 72,-18 15 144,-19 18 24,-20 20-56,-20 20-80,-19 25-120,-16 24-16,-14 26 40,-12 26 48,-5 24 32,0 21-15,6 18-97,10 17-112,18 11-361,18 7-175,27-1-344,31-9-312,38-21-873,41-30-807,48-44 1528,58-64-15308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4.2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9417 1 12827,'-7'0'432,"-13"1"48,-12 2-544,-16 4 272,-15 5 224,-18 4 544,-16 3 193,-16 5-1,-14 3-192,-13 6-448,-15 6-168,-15 10 0,-16 10 96,-22 10 184,-23 17 33,-26 17-121,-27 20-104,-28 21-8,-27 19 88,-27 20 128,-22 20 24,-19 23-104,-18 25-55,-13 27-177,-10 28-64,-2 28-80,2 23-72,10 21-56,14 14-8,19 8-64,27 1-64,33-8-264,39-16-88,46-28-401,46-33-463,47-45-1344,46-48-921,44-57 1784,35-55-14514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4.7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2159 8 15491,'-6'-1'392,"-8"-2"-640,-9 1-904,-9 1 176,-7 4 112,-10 8 1328,-8 9 520,-10 11 536,-8 10 137,-9 11-257,-7 8-160,-6 8-256,-4 5-175,-2 8-273,-1 6-64,-3 10-40,-1 11 80,-4 12 176,-3 14 40,-2 14-15,1 13-57,2 12-176,5 11-104,9 7-144,13 4-48,18-2-88,23-3-32,29-9-48,33-12-16,37-17-72,41-20-8,41-28-96,40-32-104,42-37-344,36-42-353,32-48-1503,29-49 87,21-47 1049,-46 3-18116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5.30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422 1 12059,'-8'4'1104,"-12"5"1232,-13 7-1407,-8 8 71,-5 8-40,-3 10 24,2 11 64,0 11 57,5 13 7,5 12-88,9 10-176,9 10-96,14 9-191,16 7-97,21 6-200,23 4-56,26-3-64,28-6-40,34-14-56,34-20-32,39-27-40,38-34-88,37-39-360,28-42-353,21-40-1223,11-37-761,1-32 1465,-58 10-18092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5.7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62 0 16371,'-10'3'809,"-3"4"431,-2 6-1232,1 9-264,6 9-24,6 12 456,8 15 448,8 13 576,10 13 217,12 11-81,15 9-240,19 6-464,22 3-160,24-3-232,26-7-64,29-13-80,31-18-40,31-26-80,32-29-8,29-38-104,27-38-80,21-40-360,17-37-280,8-30-928,2-25-809,-7-14 1449,-66 27-16908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6.22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1321 15843,'-2'5'1049,"2"6"1607,9 2-2720,17 2-72,25-2 56,27-2 88,33-6 232,32-6 144,34-6 240,33-10 97,32-9-33,29-9-88,27-8-184,24-7-160,21-11-184,18-10-32,14-14-264,13-17-272,7-16-720,1-17-433,-2-16-1095,-8-13-985,-13-12 2160,-69 25-10121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6.75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2841 10794,'11'4'560,"21"2"473,24-2-625,31-6 240,31-7 160,34-10 304,33-15 89,33-16 39,31-14-56,33-17-280,31-16-40,31-18-343,32-18-97,31-18-72,27-15-200,23-12-72,16-11-32,8-8-32,3-9-96,-1-10-712,-4-10-529,-5-16-1999,-8-15 1791,-82 35-13778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26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6303 13739,'20'4'648,"22"3"624,31-5-1352,34-12 0,38-21 32,35-23 96,35-26 344,28-26 225,27-26 431,23-24 128,22-26 0,23-23-120,26-26-319,26-23-225,27-24-264,27-21-120,23-18-184,20-13-56,13-6-112,7 0 0,0 5 64,-6 8 48,-10 8-136,-12 8-233,-13 5-839,-16 2-648,-18 3-2313,-18 4 2400,-23 11-199,-78 53-7362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4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3417 3385,'19'11'128,"36"8"8,42 5-16,47-8-24,45-13-8,40-22-40,34-24-24,28-26 0,22-25 8,17-21-80,14-19 192,11-17 16,7-15-8,5-15 96,0-14-192,-2-13-24,-5-9 0,-9-7-16,-9-4 0,-14 0-16,-17 4 0,-26 10-96,-30 15-96,-41 24-96,-45 28 56,-52 34 288,-53 33 208,-56 32 504,-52 30-24,-52 27-216,-44 24-112,-44 21-512,-36 18-192,-34 16-624,-31 12 544,34-9-4825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4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304 1 15955,'-50'34'-624,"-70"50"-704,-14 10-12675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7.8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6004 12003,'0'6'592,"9"1"376,20-9-672,30-19-200,36-26 112,42-31 416,40-32 144,39-30 385,33-25 87,31-24-160,26-19-104,22-19-328,19-18-167,17-16-297,17-16-104,13-17-48,11-15-8,9-12-48,6-8 16,1-3-16,-2 4-8,-6 9-24,-12 13-80,-13 15-345,-14 16-255,-18 13-712,-16 14-560,-18 9 1111,-64 45-14706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8.1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 0 18204,'-11'4'24,"-13"4"-1072,-3 5 103,2 0-15290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19.5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9356 0 10370,'-38'10'960,"-53"16"1993,-61 20-3481,-59 27 144,-50 29 136,-46 30 288,-40 25 432,-38 26 360,-32 22 40,-36 23-256,-30 24-175,-31 27-305,-28 29-64,-27 34 168,-21 32-1297,-12 33 1041,-2 25 48,16 19-120,28 8 1273,48-7-1313,57-19-673,68-36 473,100-85-15315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0.11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3616 0 15915,'-13'4'432,"-16"5"-175,-16 9-337,-16 10 80,-13 11 0,-14 12 272,-14 11 208,-14 12 320,-15 12 104,-14 10 48,-12 13-120,-12 12-287,-10 16-137,-11 17-264,-12 18-72,-12 18 128,-10 17 176,-5 12 136,0 9 8,10 2-144,17-1-192,25-8-192,27-10-112,31-15-360,33-17-136,35-21-512,36-22-81,40-28-183,38-28-320,42-34-897,38-36-1176,35-39 2065,-13-14-7602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0.56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3026 1 9066,'-11'2'400,"-18"5"376,-17 5-392,-15 5 400,-13 6 769,-8 4 327,-8 6 89,-7 4-185,-5 6-432,-6 5-159,-5 7-297,-5 5-128,-8 8-304,-7 6-160,-10 9-128,-11 10 72,-11 11 280,-9 10 104,-8 12 153,-3 12-25,4 10-200,9 12-96,18 9-168,24 7-40,30 5-48,34 0-16,36-6-104,36-7-56,38-13-160,36-17-64,35-21-120,33-26-96,29-35-408,22-38-320,18-45-1369,13-46-2080,3-44 2673,-37-2-14892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1.1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793 0 16796,'-18'12'880,"-25"16"168,-20 17-512,-13 14-240,-7 14-224,-1 15-72,2 14 48,4 16 368,5 15 184,7 16 233,9 12 71,15 7-160,16 1-176,25-5-240,27-12-136,34-19-192,38-24-48,37-34-264,36-40-160,27-46-920,21-45-681,12-45-2168,4-37 2257,-38 6-11755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1.57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0 463 6921,'0'3'801,"3"2"519,7 4-824,10 2-72,11 3-288,14 2 176,14 0 608,16-3 233,17-5 119,18-7-168,19-12-616,18-13-328,23-16-760,23-17-304,23-23-688,22-23-721,19-23 1409,-33 9-8290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2.2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2895 15531,'2'-8'496,"4"-13"-47,9-14-449,14-12-64,14-12 15,16-10 98,15-9 63,15-8 376,12-6 216,12-6 232,11-6 48,13-5-232,13-5-184,16-3-215,15-2-81,18-2-88,16-1-16,18-3 72,16-4 72,15-2 176,13 0 96,12 1 72,11 0-32,11 5-120,7 5-103,7 10-193,0 12-48,-4 14-80,-10 15-16,-18 15 0,-24 16 8,-30 19 32,-34 17 0,-37 18-32,-36 16-32,-36 14-136,-30 11-136,-27 10-368,-22 5-337,-17 2-1215,-13-4-1049,-10-10 1745,-1-14-16580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2.6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0 803 18100,'4'-12'616,"11"-18"-32,18-17-1216,20-12-64,22-7 0,18-5 320,16-1 728,13 0 208,13 3 192,10 3-64,10 5-240,8 5-80,6 9-168,2 9-56,-1 12-120,-5 15 80,-10 16 8,-11 19-8,-16 20-16,-15 21-112,-19 23-88,-21 20 0,-23 19 0,-27 15-144,-29 10-200,-30 6-184,-26 0-280,-25-5-232,-19-9-1441,-14-11 1585,14-30-12451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2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1 528 4625,'-1'1'0,"4"0"-128,6-2-40,14-1 80,16-2 48,21 2 24,21 3 0,22 7 0,19 7 8,17 7 16,15 7 16,14 7 408,14 3 168,13 3 248,14 0 80,18-6-199,18-8-105,19-14-232,19-17-88,18-22-216,15-24-120,12-26-528,7-27-264,2-24-625,-4-21-735,-8-15 1304,-61 18-2313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2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1582 489 5513,'1'-9'808,"3"-12"609,6-14-249,7-8-408,8-7-296,8-2-288,7-1 24,7 2 408,6 4 233,6 5 375,5 7 80,6 8-256,6 10-143,4 10-289,4 13-120,1 13-96,-5 13-8,-10 14 0,-14 15-8,-21 16-24,-22 15-48,-27 15 16,-27 11-8,-27 8 64,-27 5-7,-27 5-89,-25 5-32,-27 6-168,-24 7-192,-21 7-104,-17 5-8,-8 3-97,0-1-47,11-6-904,18-9-744,25-15 1015,46-31-15146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38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 12851,'12'-12'376,"20"-18"-1392,22-19 15,2-1-10209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3.5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3303 1 13803,'-2'7'640,"-5"17"-80,-7 19-80,-12 24-312,-11 23-120,-18 25 88,-19 24 88,-24 28 329,-25 26 143,-26 29 200,-27 28-56,-25 27-296,-23 22-136,-21 16-352,-15 7-120,-12-4-560,-9-11-624,-2-20-969,1-23-607,10-31 1423,50-54-10273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4.2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9319 1 13867,'7'3'320,"12"6"-824,13 7-336,10 10 200,5 10 184,-4 9 1424,-10 7 448,-17 7 472,-19 8-63,-21 10-561,-22 13-304,-20 14-400,-22 16-63,-23 18 31,-23 18 40,-23 21 48,-23 21-64,-23 21-112,-22 19-56,-23 16 0,-20 14 24,-25 15-104,-25 15-24,-31 16-144,-33 15-23,-35 14 15,-34 11 0,-29 8 64,-18 3 88,-7 0-56,5-5-40,17-14-200,21-17-296,26-24-400,26-26-537,27-30-527,28-31-281,30-34-1351,30-34-2065,33-39 3200,61-39-7425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8:24.7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10644 0 10266,'-1'11'384,"-5"18"-16,-10 22 64,-13 24 217,-20 24 655,-23 20 368,-26 16-47,-26 14-129,-26 10-536,-24 12-288,-26 12-232,-25 13-24,-25 15-48,-25 14 9,-26 15 23,-30 16-72,-31 16 64,-32 17 32,-34 14 48,-31 14 0,-29 11-200,-28 10 24,-23 6-40,-21 6 24,-12 0-8,-5-2-112,5-11-304,14-15-120,23-24-272,26-26-608,32-34-1329,33-34 1457,91-51-18860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0:54.7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3 197 8434,'0'-3'248,"-2"-4"-104,2-1-360,2-2-368,5 0-48,4 0 143,6 1 289,4 0 512,4 0 57,3-1-57,3-2-144,2-3-168,1-1-8,2-1-88,0 1-72,2 2-392,3 3-537,0 4 625,-5 3-4993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0.31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907 6 7746,'3'-1'-352,"0"-1"-345,1 0-271,1 1 152,3 3 1048,0 2 528,3 3 320,0 1 1,2 3-481,-2 2-176,-1 4-112,-3 3-16,-6 7 0,-9 6 96,-11 8 0,-13 7-16,-18 7-16,-17 7-184,-18 6-176,-18 8-16,-14 4-80,-13 5-128,-7 2-992,-1-1 816,22-14-9338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0.88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1619 0 13627,'-11'4'-56,"-13"9"-856,-12 11 48,-12 12 399,-10 13 481,-10 11 881,-13 10 79,-14 9-192,-12 8-208,-10 9-400,-6 7-104,-4 9-120,-1 6-72,4 5-224,4 5-256,10 2-1040,11-1-1161,17-4 1545,21-24-6762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1.41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0 4385,'-22'6'-216,"-32"11"-288,-29 15 120,-25 15 1168,-17 16 360,-11 12 496,-3 13-7,0 10-561,7 9-320,8 8-464,13 6-160,16 2-112,18-2-24,22-3-120,23-7-240,23-7-456,26-10-368,25-15 576,6-21-6986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1.72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1062 0 13715,'-14'2'488,"-19"1"288,-18 4-1560,-15 4 184,-11 6 312,-8 5 544,-7 5 672,-2 2 144,-1 3-95,2 2-209,6 2-440,6 2-176,12 2-200,12 0-88,17-1-184,16 0-56,20-2 24,22-3-25,23-6-119,24-7-184,22-11-1184,21-15 1096,-9-5-11603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0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683 1 4361,'-46'2'-648,"-58"3"-672,-54 1 143,-37 3 729,15 0-320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2.07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1754 0 14043,'-12'5'232,"-19"7"-80,-17 9-1960,-13 8 407,-14 9 1089,-10 5 1201,-11 5 1111,-8 4 40,-7 7-663,-6 8-465,-3 10-608,-2 10-160,-3 12-72,0 10 112,3 8 272,9 6 88,13 2 8,18 0-168,22-3-472,24-6-256,27-10-416,28-10-160,28-18-656,27-20-665,26-27 1289,-4-19-12931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2.52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710 1 14435,'-9'0'904,"-11"0"777,-10 0-1745,-8 5-152,-5 7 16,-7 10 392,-6 13 336,-7 11 424,-4 11 96,-3 8-144,3 9-224,5 7-415,8 5-137,13 3-72,12 0 24,18-3 0,18-7-24,23-9-160,25-13-160,28-16-529,28-19-431,26-26-1480,23-26-1833,15-27 2560,-22-4-7929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01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49 557 7802,'-5'3'528,"-5"4"496,-2 7-512,1 6 296,3 5 529,5 3 239,11 1-16,12 0-191,16-3-505,18-5-216,18-8-344,19-10-104,17-12-128,16-13-40,13-14-24,9-12-8,7-14-208,1-11-200,-2-9-552,-6-7-329,-13-4-831,-15-2-569,-21 4 1529,-26 17-8650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40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239 711 6185,'-9'4'576,"-13"5"721,-9 5-1137,-7 7 112,-2 2 504,4 2 288,6 0 513,9-3-17,9 0-416,13-2-240,14-1-416,17-3-87,20-3-161,19-6-56,22-6-88,20-9-40,19-11-32,18-9-8,13-11-8,8-10 8,7-10-8,2-10-8,-1-9-136,-2-8-208,-5-9-569,-7-7-527,-7-7-2057,-9-4 2041,-29 16-7810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3.77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0 659 9882,'0'0'808,"4"-2"809,6-4-1249,11-7-320,13-5-24,13-7 72,16-4 80,12-6 152,13-5 16,11-6-64,13-6-88,11-10-504,10-9-480,8-11-1489,5-12 1281,-23 10-8778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4.47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255 1365 7554,'-12'6'880,"-15"11"1616,-12 8-2416,-6 5-32,1 2 320,5-2 257,10-5 399,12-5 128,15-7-232,17-7-240,21-9-392,21-9-152,23-11-112,18-9-24,14-11-8,9-8 8,4-6 0,1-6-32,-3-6-192,-5-4-136,-11-4-200,-12 1 8,-17 3 224,-17 6 152,-21 10 336,-21 10 56,-21 14 0,-22 13-24,-21 14-128,-19 15 0,-14 12 24,-10 10 32,-3 7 32,2 4 8,11-1-24,13-4-32,17-7 24,18-8 8,19-11-40,18-12-16,19-12-240,19-13-160,20-12-280,17-11-88,13-8 96,11-6 120,7-5 288,3-2 120,-1-1 64,-4 3 0,-8 2 0,-12 5 0,-14 6-144,-14 6-248,-17 4-545,-17 5-15,-19 4 144,-19 4 240,-21 6 528,-20 6 40,-22 9 64,-21 8 88,-21 11 176,-19 11 104,-15 13 352,-10 11 121,-3 11-89,3 8-128,8 7-440,13 2-184,14 0-104,19-6-48,20-10-368,23-12-480,21-13-537,21-15-351,21-14 896,9-8-7034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4.87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1 997 7842,'3'-3'1184,"5"-7"1817,8-8-2897,10-8-569,12-6-31,13-6 72,11-5 232,11-3 224,10-5 56,11-3 56,10-4-8,11-6-24,10-2-40,10-4-72,6-2-40,3 0-40,-3 3 0,-9 5 16,-11 8-40,-18 13-704,-19 14-288,-22 16-929,-25 17 881,-18 7-4553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2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1 482 12147,'2'-3'-40,"7"-3"-585,5-5 49,8-3 488,6-5 456,4-4 577,2-4 23,2-3-312,4-3-248,4-1-336,6-1-40,7 0-32,7 1 0,7 2 0,6 2 0,5 1 0,4 3 0,3 4-24,2 3-144,-1 6-632,-1 7-496,-5 5-1241,-9 7-840,-13 6 1841,-17 0-2993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43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7 8434,'4'-1'-1561,"5"-2"1121,1 1-5993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6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1 8642,'-7'2'744,"-11"5"496,-11 6-520,-10 7-400,-8 9-15,-15 19 519,-7 14-336,-4 10-32,0 7-128,1 6 0,-1 2 56,0 0 24,-1 1 64,1-2-56,0 0-192,1 1-71,-1-2-153,0-1-113,-2-5-367,0-7-408,-1-9-1808,-1-9 1615,12-14-10113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1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1864,'-27'13'472,"-33"19"409,-29 23-57,-17 24-328,-8 24-104,4 27-144,12 25-48,17 25 40,19 20 24,23 10 40,21 2-24,24-8-120,24-11-56,25-16-120,27-14-72,25-16-168,24-16-392,22-15 384,-14-27-5193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5.96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59 14747,'9'-3'272,"17"-5"-1120,19-3-400,20-1 240,15 0-49,6 4 1385,-1 3 441,-6 7 231,-6 6 8,-7 7-520,-5 5-264,-4 6-336,-4 5-88,-6 2-8,-6 2 24,-9 0 144,-11 0 40,-11 0-136,-13 0-112,-13-3-144,-14-3-160,-13-1-497,-13-3-423,-14-3 768,5-5-8674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6.32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30 445 15923,'-6'0'513,"-4"-2"-610,0 1-815,6-1 296,9-2 128,12-3 1152,12-5 248,13-8 41,13-6-73,13-7-328,14-4-168,12-4-200,13 1-32,10 0-24,10 2 0,10 4-24,7 3-32,7 5-48,4 5-16,0 5 0,-3 6-8,-9 6-16,-12 7-144,-17 5-544,-17 8-208,-21 5-497,-20 7-151,-22 6-8,-23 5-121,-25 8-391,-24 6-321,-23 8 1369,-2-7-4913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6.66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2 385 19212,'-1'-5'320,"5"-8"-520,11-5-88,15-6 152,19-2 40,16-3 216,13 1 128,12-1 136,8 0 16,8-2-112,8-2-88,7 0-152,2 2-32,0 5-24,-4 6-32,-6 10-256,-8 12-296,-11 13-488,-15 13-152,-18 13-49,-20 9-15,-22 7 16,-23 5-64,-23 2-65,-22 1 209,-20-3-464,-15-3 984,7-12-6434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00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78 217 13579,'6'-3'264,"10"-5"-192,15-5-584,19-5 160,15-3 112,12-4 248,8-2 304,4-1 56,3 1-8,1 5-40,-2 6-280,-5 8-72,-9 9-192,-14 10-8,-18 12 24,-18 14 16,-23 16 168,-23 14 16,-24 15 88,-23 10 80,-19 6 40,-16 3 8,-11-1-136,-5-4-256,-2-6-728,2-8-425,6-11-1399,8-15 1440,22-16-6258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21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930 5 10330,'8'-1'400,"8"-1"48,6 1-368,2 0-224,-2 3 8,-10 5 272,-11 3 320,-16 7 369,-17 8-9,-17 7-240,-16 10-304,-15 13-384,-15 12-168,-17 15-312,-16 16-392,-19 15-1809,-18 12 1745,18-14-7202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68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1891 9 12619,'-12'-3'312,"-15"0"-232,-18 1-96,-14 5 80,-14 7 144,-11 12 456,-13 13 152,-12 15 104,-12 15-95,-10 17-369,-9 15-144,-7 17-200,-3 14-48,2 13-64,6 8-16,14 3-440,17-3-193,25-8-695,29-9-408,34-14-873,35-18-575,37-25 1791,9-24-4576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7.98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2247 0 17972,'-16'0'736,"-27"2"104,-27 2-840,-22 8-32,-19 10 0,-15 13 368,-11 14 216,-10 17 265,-9 16 47,-5 14-112,-3 13-152,1 11-280,5 7-120,9 8-152,11 5-40,16 3 0,17 0-8,21-2-48,23-5-96,26-8-296,27-11-208,31-15-560,32-17-329,34-24-1055,33-27-1505,30-38 2384,-11-19-9849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8.35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1806 0 13147,'-19'9'360,"-28"14"-136,-28 19-184,-27 19 8,-22 19 120,-18 17 584,-15 15 232,-10 17 305,-6 15-73,0 18-560,7 16-256,14 16-424,22 10-72,31 8-392,38 3-200,42-6-424,44-10-337,42-20-607,40-24-929,34-33 1737,-8-36-7890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8.80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1031 92 5777,'-3'-8'928,"-3"-7"1241,-4-5-1281,-4-2-368,-3 5-16,-6 8 184,-9 12 225,-9 16 359,-13 16 112,-14 19-160,-13 20-239,-13 20-233,-9 19-80,-3 18-64,1 14-56,9 12-240,14 6-56,22-1-144,26-4-112,33-13-136,35-15-112,39-22-424,38-28-416,37-31-1209,31-35-1423,23-36 2039,-23-15-8993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09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242 0 13099,'-15'13'736,"-18"17"640,-12 18-1264,-5 17 80,5 11 56,10 6 136,17 2 105,18-3-73,24-7-288,25-9-216,29-14-424,31-18-281,29-22-991,28-24-1321,22-24 1753,-22-6-8194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4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1726 0 3193,'-50'14'328,"-69"19"600,-66 19-992,-55 17-248,-37 14-192,-19 12-552,-7 7 495,48-13-1391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27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74 54 12163,'-10'6'968,"-12"6"1112,-3 4-2920,8 1-536,18-2 63,29-7 393,31-8 376,37-13 312,35-14-160,38-16 312,-10-1-9434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19.80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1 349 11250,'2'-5'1041,"8"-7"2167,10-7-4520,15-4 16,18-5 480,21-4 880,20-2 624,19-3 200,16-2-96,14 1-400,14 4-224,8 8-520,6 9-224,-4 12-456,-11 14-120,-23 15 351,-30 13 265,-38 13 608,-41 11 208,-41 11 88,-39 9 1,-32 7-113,-25 4-48,-15 2-72,-5-2-40,6-7-56,13-9-24,17-13-304,21-12-569,23-15 513,20-14-10626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10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15147,'2'-5'368,"5"-6"-464,7-6-216,10-5 200,9-4 136,8-2 656,9-2 105,8 1-25,9 2-128,10 5-368,10 8-128,8 9-144,4 12-48,-1 12-40,-7 13-24,-17 14-120,-19 13-128,-25 16-104,-26 14-24,-27 15 95,-27 8 129,-23 5 72,-19-1-24,-16-8-288,-10-8-120,-6-13-520,-2-14-657,4-15 1097,23-18-9794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40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24 14355,'8'-3'496,"13"-3"152,18-1-712,17 2 40,15 3 48,13 5 160,6 6 256,2 8 49,-2 8 39,-6 11-120,-10 11-288,-13 11-96,-16 10-168,-18 9-176,-21 10-328,-22 9-193,-26 8-295,-26 4-40,-25-3-128,-23-5-217,-20-12 905,14-20-9306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0.73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202 120 19268,'15'-5'344,"26"-6"-1568,32-5-120,33-2 207,27 1-23,18 0 1240,6 2 328,-4 3 240,-11 4 25,-15 8-177,-19 11-248,-22 16-392,-25 20-184,-29 25-209,-31 26-63,-35 26 64,-33 22 160,-28 14 240,-26 7 112,-19-2 88,-15-8-16,-12-12-256,-7-17-264,-1-19-840,4-20-1025,11-21 1313,32-23-8354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09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936 1 15667,'-11'11'440,"-14"21"-208,-17 27-416,-13 28 24,-12 27 24,-11 20 176,-8 13 16,-7 6-24,-4 0-288,-2-5-336,-2-14-1344,2-17 1128,17-29-11587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33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1164 0 19596,'-4'5'352,"-10"15"-968,-14 20-40,-18 27 160,-19 26-8,-22 21 512,-20 16 64,-15 9 8,-10 2-24,-1-3-768,4-9-553,11-15-2167,16-18 1815,25-26-9249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1.47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85 0 9858,'-14'8'320,"-19"8"2953,-5 1-16724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3.54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3166 3881,'2'0'472,"2"-1"448,5-2-192,5-2-32,5-2 129,4-3 319,4-5 144,6-4 240,5-5-7,9-5-137,12-7-72,17-7-175,19-10-65,25-12-168,27-13-104,32-13-248,31-15-152,32-15-232,29-16-80,27-18-72,25-21 8,23-22-32,23-24 0,21-22-504,15-22-392,7-13-1104,-4-5-825,-22 9 1537,-76 51-11995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4.30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2332 0 13555,'-16'18'536,"-25"33"-144,-28 37-112,-25 37-168,-22 34-88,-18 26 0,-17 19 8,-15 12 16,-16 4 0,-16 0-24,-14-5-112,-15-4-1208,-16-5-2025,-16-4 1921,36-37-7570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1129 4081,'10'16'224,"23"19"24,31 15-80,39 6-120,39-1-48,40-7-8,35-14-16,32-17-128,26-17-312,22-16 16,18-15 8,13-13 152,10-11 328,7-9 56,3-9 0,1-8 0,-2-7-8,-3-6-48,-5-7 0,-9-6-16,-12-4-16,-15-5-32,-18-3-120,-24-2-648,-26 2 519,-53 19-1967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4.98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3365 1 9994,'-12'5'-432,"-14"11"-912,-14 14 272,-12 14 335,-13 13 1466,-10 11 935,-12 9 744,-10 9-39,-12 14-865,-12 17-464,-15 19-759,-16 22-193,-18 21-88,-19 18-24,-22 16 16,-19 12 8,-19 10 32,-15 7-177,-12 4-927,-6 3-672,-2 0 832,46-42-11707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6.08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 6745,'1'-1'329,"3"-1"287,3 0-512,6-1 200,7 2 168,7 2 616,8 4 272,7 6 185,8 7-17,7 9-408,11 6-256,14 5-359,18 3-129,24-3-232,25-6-80,27-9-312,27-12-329,26-14-735,26-17-816,23-20 1144,-35-4-10931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6.57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0 656 8914,'14'-1'736,"21"-4"328,27-4-320,27-4 81,25-3-153,21-4-40,19-7-136,17-7-64,18-10-264,18-11-120,19-13-464,17-13-376,16-11-1361,10-10 1169,-40 13-9402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05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1 233 6065,'14'-3'1025,"19"-3"1367,23-5-1904,21-7-808,22-6-112,21-8-8,18-8-48,17-11 360,-17 4-8034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36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14315,'22'-8'136,"35"-19"-1208,41-24-1401,45-24 1505,-3 0-8970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7.43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0 607 4569,'43'-23'1344,"58"-29"1505,56-28-1161,46-21-1592,33-15-1352,23-9 608,-34 16-7994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8.11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1008 8402,'6'-3'1184,"8"-5"1305,11-7-1433,14-6-72,15-7-240,15-8-88,17-11-264,17-12-112,18-16-160,19-14-96,21-17-288,19-13-344,18-14-2000,14-11 1640,-28 20-10915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9.29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58 507 8290,'-9'-2'232,"-4"-5"-16,0-5 112,2-3 104,4-2 48,2-1 80,5-1-32,5-3 8,6-3 33,9-7 47,9-6 40,12-6 152,16-4 32,17-2-104,17 1-103,16 7-289,16 8-144,13 11-168,9 13-32,3 16-16,-3 16-8,-8 18-32,-12 18-16,-16 20-56,-17 16-120,-20 16-513,-22 14-487,-25 10-2113,-28 6 1937,-13-21-8274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29.72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40 880 12123,'-6'-8'408,"-3"-13"-176,-3-13-408,3-13 240,6-9 96,11-6 576,14-4 136,17-2-48,22 0-112,24 0-336,26 2-159,29 3-137,28 4-32,27 4-32,24 7 8,19 8 0,11 9 0,2 14-16,-4 14-8,-13 18-457,-15 17-551,-22 20 584,-43 0-14459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0.15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1 502 17300,'17'-10'208,"34"-15"-1056,44-16 103,46-12 1,44-7 48,35-3 536,25 2 112,14 5 104,6 6 8,-1 10-40,-4 12-24,-8 14-640,-10 17-912,-18 20 903,-46 7-10921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3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346 44 1952,'-30'-3'224,"-42"-6"249,-48-6-473,-4-1-2649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0.93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3614 1 10490,'-35'11'488,"-48"28"449,-53 33-1049,-48 35 32,-38 33-1,-31 32 33,-24 27 144,-17 26 97,-12 25 103,-6 24 16,1 18 48,12 10 56,26 0 248,35-11-8,52-23-344,56-30-248,62-34-424,62-36-56,61-37-824,56-39-1481,50-42 1625,-2-31-8034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1.21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 1 1776,'-3'3'88,"-2"2"-1952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1.36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1295 1 5401,'-23'18'872,"-31"29"625,-34 31-345,-30 33-328,-23 34 80,-16 30 369,-7 28 95,4 19-280,14 12-536,28-1-1520,35-10-1272,47-25 1151,29-46-9545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2.15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791 1 11674,'-10'7'353,"-15"12"-73,-13 12-248,-11 15-16,-8 13 104,-6 15 416,-7 14 208,-5 15 248,-4 15-32,-3 18-328,1 16-95,8 16-25,15 12-40,27 2-40,36-4-88,46-15-288,50-23-256,56-36-1712,52-45 1311,-8-32-15378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32.88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387 1 8562,'-9'1'1216,"-13"7"1785,-11 8-2961,-10 15-792,-4 17-33,-3 22 153,1 20 344,3 17 920,4 15 481,11 8 479,16 3-80,28-7-648,34-13-455,44-23-1394,46-30-1007,43-41 1104,-8-22-11731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4.26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273 178 8722,'-1'-3'152,"-3"-4"-152,-4-7-88,-4-5 264,-3-3 328,-3-2 568,-2 1 185,-3 2 103,-2 4-136,-1 4-272,-2 4-40,2 4 9,1 4-33,5 4-200,6 2-136,6 4-232,9 2-72,10 5-32,11 4 16,12 4 40,11 6 0,13 3-15,11 4-41,9 2-80,8 0-16,6-1-24,5-4-32,7-6-32,10-9-232,12-13-881,14-17-647,13-20 800,-18-4-16908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4.61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 85 7466,'-2'-1'104,"-2"-1"-152,2 1-408,2-1 520,5 1 488,4 2 1064,4 0 336,5 2 129,6 2-185,10 2-511,12 1-241,20 1-480,22-2-224,30-4-440,29-6-472,33-11-1376,30-11-1745,20-15 1920,-29 1-9601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66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1272 0 12875,'-3'3'72,"-7"4"-1136,-4 7-201,-6 6 705,-6 5 280,-7 4 1464,-11 2 225,-13 7-169,-17 7-296,-18 13-680,-19 12-200,-14 15-408,-12 11-264,-6 9-384,1 4-281,8 1 713,27-19-10546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75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 1 5049,'-15'7'288,"-5"2"-5625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6.8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 1 7746,'-13'6'-849,"-16"9"1530,-4 1-8259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1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4785,'-1'8'136,"4"12"-72,9 11-464,16 10-256,23 10-120,25 12-161,27 11 121,25 12 280,25 10 168,22 6 352,21 1 24,18-3 24,17-8 8,15-12-8,14-17 0,13-19-24,13-25-112,-43-14-424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0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1012 1 15699,'-12'6'528,"-18"8"-632,-14 6-824,-13 7-248,-9 5-72,-8 5 720,-5 3 280,-6 4 248,-5 3 24,-4 3-689,-4 2-591,-3-1-1648,2-1 1463,17-9-4312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2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71 0 7498,'-11'7'-96,"-17"9"136,-3 3-7482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30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231 0 4921,'-23'11'296,"-28"12"-384,-27 14 24,0-1-5001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7.7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203 866 7290,'-12'7'672,"-12"7"448,-10 4-1120,-4 2-520,3-3-24,6-3 288,8-6 328,12-7 392,11-7 64,13-6-16,14-6-104,17-7-96,19-5 56,21-8 64,22-8 80,25-10 17,23-10-73,24-10-112,23-10-120,18-9-256,15-8-352,7-3-2225,1-4 1745,-40 18-8170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3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1 403 3569,'15'-8'688,"23"-13"496,22-12-360,18-12-544,13-9-344,8-6-664,4-4-504,1 0 608,-17 11-3273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5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1 966 13747,'1'-1'64,"11"-3"-824,14-7-352,22-11-361,21-11 137,23-11 632,19-10 360,17-10 704,13-7 96,9-7-80,8-5-112,4-5-272,1-1-256,0 0-888,-4 2-953,-8 5 1129,-30 17-4057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69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43 1 7426,'-7'5'368,"-5"3"-568,-1 3-1801,6-3 929,4-1-3449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1:58.7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 2128,'16'-7'457,"24"-11"239,26-13-360,0 0-3953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0.79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1 296 10554,'12'1'712,"15"1"385,20-4-609,23-6-264,23-9-152,20-9-392,14-10-352,8-9-1313,6-7-1280,1-7 1777,-23 5-3929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1.4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1 421 10722,'0'1'376,"2"1"64,4-1-336,9-3 1,12-5-9,14-7 144,14-7 72,12-8 24,13-7-24,13-8-224,13-4-352,12-6-1113,9-3-1103,6-4 1256,-21 9-6562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2645 1 6489,'-24'17'312,"-31"27"113,-28 28-353,-23 28-64,-16 25-40,-10 21 0,-7 19 16,-7 14 64,-5 9 32,-4 3 0,-2 1-32,-3-2-184,-2-3-64,-3-3-217,-4-4-55,-5-2-384,-9-1-600,-11 4 880,27-29-2793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5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1 134 3361,'32'5'96,"47"5"-40,53 1-56,50-4 0,44-6-16,38-11 16,30-11-56,23-14-536,17-16 408,-48 0-2481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3.5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 3 2112,'-3'-1'777,"-2"1"615,-2-1 72,3 1 105,5-1 159,5 1 80,8 1-367,7 0-201,9 2-304,8 1-56,10 1-96,10 2-87,12 4-257,12 4-144,5 5-248,2 8-56,-8 8-112,-12 10-24,-20 13-80,-22 14-120,-29 17-217,-27 14-95,-28 13 56,-24 6 112,-19 3-312,-14-3-576,-7-5 800,16-23-11139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00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366 0 9898,'1'3'-312,"3"4"-592,1 8-592,-1 10 191,-4 11 833,-9 13 768,-13 13 184,-17 15-72,-18 17-784,-18 18-800,-17 17 632,6-12-3953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36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574 1 7706,'0'5'672,"0"10"712,-3 13-1752,-4 15-72,-8 15 16,-11 16 544,-13 14 344,-16 9 168,-14 9 0,-13 4-592,-10 1-976,-7-2 520,12-20-8650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4.8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338 481 12883,'-18'4'440,"-21"2"-48,-15 3-408,-7 2-136,1 1-208,10-1 48,14-2 112,16-6 304,20-6 272,21-11 128,20-11-48,21-12-200,22-13-88,22-10-128,21-6-88,16-1-352,12 3-320,5 6-1217,-3 11-1199,-10 14 1727,-30 11-5520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1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1 558 6545,'6'-6'641,"10"-7"1023,16-9-1528,17-7-32,22-7-16,21-7 0,25-5-48,21-5-24,23-4-16,17-1-112,17 1-936,9 4-897,4 6 1025,-34 11-4377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5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8946,'9'1'552,"16"1"440,19 1-1208,20 4-624,16 3-248,10 4 120,5 4 287,-3 2 817,-5 4 281,-9 3-1,-9 3-408,-13 6-1977,-12 5 1345,-14-3-4457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5.90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414 39 8522,'7'-1'-216,"13"-3"-1145,15-3-223,14 0 136,10-1 312,7 2 1680,2 1 600,-1 4 464,-4 3-87,-5 7-913,-8 7-392,-10 13-688,-12 15-320,-19 18-225,-20 18 81,-23 17 744,-21 13 552,-20 9 544,-16 2 1,-13-2-361,-10-5-264,-6-9-280,-1-12-168,5-17-1825,9-20 1393,22-20-4641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6.2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854 183 10954,'9'-7'304,"13"-11"-504,14-10-520,11-4-304,6-1-64,0 4 880,-8 7 528,-11 10 832,-14 10 176,-17 14-295,-17 17-369,-17 18-440,-15 18-112,-16 19-80,-12 14 24,-13 11 16,-10 6 0,-8 2-24,-7-1-48,-4-5-416,0-9-448,1-10-1673,4-14 1441,21-20-7122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1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1304 0 12403,'-36'28'200,"-54"33"424,-50 37-3585,-39 35 9,-29 27 199,-15 19 232,-9 11 2001,36-28-1000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3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2588 0 14467,'-7'1'400,"-8"3"64,-8 9-1088,-7 10 144,-10 12 216,-11 12 416,-13 14 344,-15 13 0,-21 14-96,-20 14-192,-21 13-232,-20 13-192,-19 11-272,-15 10-72,-12 9 0,-7 9 168,2 6 320,9 3 72,18 0-128,28-4-728,36-7 544,39-31-11795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1496 1 9642,'-51'15'56,"-73"23"-624,-69 22-504,-58 21-729,-39 16-143,-24 14 1104,42-12-2633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8.7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1374 1 6937,'-20'10'369,"-26"15"383,-27 15-1000,-20 16-72,-16 12-8,-12 12 15,-8 10 618,-4 7 447,-2 8 664,5 5 192,9 6-279,17 6-385,24 5-1224,25 3-536,31-1-881,29-3-423,30-10 1200,11-25-6450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1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846 0 10354,'-7'1'208,"-7"1"-1008,-6 4-1512,-4 2 47,-1 4 313,-1 2 2496,-2 3 1296,-5 2 785,-4 2-121,-6 4-1151,-6 6-449,-5 7-488,-3 10-128,-4 10-88,-3 11 0,0 10 8,0 8-8,5 6-72,7 4-72,13 0-208,17-6-152,18-8-632,20-12-480,19-17-1265,16-19 1393,0-16-6634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40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304 1 3881,'-12'13'1168,"-18"19"953,-14 19-705,-10 16-248,-3 11-552,6 4-192,13 0-544,20-4-416,25-6-1440,24-6 1144,8-15-6498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09.7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1004 0 13651,'-14'7'384,"-17"10"-104,-14 8-624,-9 9 24,-5 8-16,-2 8 88,-4 8 256,-6 8 152,-7 9 256,-7 8 64,-4 8 16,-2 5-80,7 4-232,10 2-96,19 1-256,19-1-112,25-3-632,23-5-384,22-9-649,21-9-615,18-13 1456,-3-18-5946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0.1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0 793 10970,'6'5'953,"11"3"1183,18 0-1856,27-4-280,30-10-152,34-14-520,33-18-192,31-21-201,27-20-23,19-19 32,14-18-120,8-15-769,0-13 1025,-43 18-4481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0.46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1230 6033,'3'1'1089,"9"0"1743,16-5-1744,26-9 161,33-15-289,35-17-328,38-22-344,36-22-128,31-20-120,26-18-80,19-13-440,15-11-424,8-8-2649,5-4 2193,-49 26-6674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1.1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1 908 13099,'7'5'576,"14"4"168,18 3-272,25 0-8,27-3-56,31-10-96,32-13-72,32-16-143,32-20-65,31-21-353,28-22-191,25-22-496,16-18-320,12-17-1513,4-9 1673,-55 20-8098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1.58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0 969 7602,'9'-1'424,"18"-4"552,21-5 192,27-10 320,29-10-15,32-16-457,31-16-328,36-18-432,34-21-120,37-23-824,36-26-896,35-28 896,-42 17-11579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2.2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20 610 10514,'-4'0'1080,"-5"-3"2297,3-4-4009,7-3 184,17-7 224,21-8 296,24-8 392,25-10-40,26-6-96,23-6-72,22-2-208,21-1-72,19 2-264,14 3-176,11 5-520,6 7-336,0 9 735,-39 10-11009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3.98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66 727 10738,'-5'1'224,"-7"2"-520,-3 0-56,1-1 192,2-1 248,5 0 1032,7-3 249,13-3 311,19-5-112,26-6-663,31-9-273,38-9-480,36-10-160,34-12-152,27-10-16,18-9-24,11-4-8,2-1-288,-5 4-473,-11 8-2303,-17 10 1967,-47 15-9569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4.9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1032,'22'-1'160,"35"-4"136,36-8-128,35-9-152,30-10-8,24-12-8,-19 1-1680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4.40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4 334 5737,'-1'0'584,"0"0"1089,0 0-2153,4 2 136,6 1 488,8 2 1016,8-1 360,11-2 305,13-5-201,17-5-624,22-8-328,24-7-464,25-7-208,22-8-400,20-6-224,12-4-648,7-2-465,-1 1 969,-35 8-9754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4.9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1 856 12179,'7'-6'536,"16"-13"232,21-12-704,26-14-40,27-11-24,26-8 8,24-6 16,19-5-8,16-1-16,16-2-96,11 2-264,10 3-568,6 4-377,1 3 609,-38 14-9538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5.3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1 979 4329,'5'-1'1112,"8"-5"1329,10-5-1017,10-9-288,10-11-144,13-11 17,13-13 63,18-13-88,18-13-120,22-9-392,19-7-200,20-2-312,15 5-264,11 7-752,6 10-648,-1 9 848,-34 17-11291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5.8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1030 10802,'18'-16'152,"31"-25"-512,38-26-104,41-26 48,40-19-40,35-12 248,27-5 64,19 2 80,13 7-672,7 8 528,-42 24-7690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6.3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1 446 9930,'23'-12'800,"37"-16"160,40-16-95,42-12-497,37-7-568,30-3-953,22 2-527,12 2 736,-36 11-8002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7.3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1 378 6337,'10'-6'849,"20"-9"1423,21-10-2064,19-9 0,19-7-96,18-4 24,13-2 184,11 0 56,7 5 120,2 6-23,1 10-185,-3 13-56,-4 15-440,-7 17-152,-8 18-225,-9 15-359,-11 18-1064,-12 13 1224,-21-7-6634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7.7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1 243 12883,'5'-6'496,"9"-9"368,17-9-1104,21-8 96,23-3 0,20 1 56,19 3 72,15 5 16,15 6-8,11 6-88,9 8-472,8 9-464,2 10-1809,0 11 1617,-31 0-6618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8.1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78 14587,'17'-7'56,"30"-7"-1048,33-4 72,34 1 72,24 3 191,17 7 801,6 7 201,-3 10 103,-7 8-8,-12 10-392,-12 11-288,-14 13-1009,-15 14-959,-18 16 1256,-22-6-7050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8.6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13475,'7'2'336,"11"5"-376,17 11-408,17 14 120,14 19-24,5 19 288,-3 21 72,-10 21 32,-17 18 16,-19 16 8,-22 12-56,-22 8-296,-22 0-1009,-20-4-655,-18-9 888,4-31-7090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19.77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1241 1 5305,'8'1'1016,"8"3"993,5 6-737,2 8-544,-4 8-216,-11 10-128,-14 11-16,-19 13 97,-22 13 15,-26 14 24,-24 15-56,-23 12-168,-20 11-88,-15 7-832,-12 5-600,-8-1-1585,-5-6 1417,29-24-6442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1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1107 110 536,'-43'-8'-40,"-55"-8"0,-54-7-16,-38-1 128,-24 4-40,-7 8-32,32 6-504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1.0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622 1 9050,'-11'4'1104,"-18"7"1569,-16 9-2353,-12 11-552,-9 10-48,-5 12-8,-1 10 88,1 9 272,4 4 136,10 0 8,13-3-80,18-7-296,21-9-136,26-14-561,27-16-215,29-18-904,24-20 976,-4-9-6418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1.38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531 1 11250,'-15'11'448,"-19"16"145,-18 17-465,-11 17-24,-8 13-8,1 10 304,2 5 168,9 3 128,10-1 8,16-3-408,17-5-256,21-8-392,25-11-208,25-15-624,25-15-473,23-17-1327,22-19 1560,-11-8-5738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24.2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10666,'0'0'-10666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2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 8906,'-1'-1'-152,"5"0"-1344,8-2-521,7-1 945,1 1-3097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4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167 1 7242,'-10'7'296,"-15"8"-192,-13 8-2121,-10 7 1073,3-1-3737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5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0 2705,'-4'3'104,"-1"1"664,1 1-4345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1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1221 49 8874,'-4'-4'592,"-6"-5"560,-11-2-1232,-11-1-96,-13 3 16,-15 5 184,-13 11 520,-15 10 128,-12 15-39,-10 13-161,-4 16-320,-1 12-96,5 10-136,8 6-96,14-1-160,16-3-177,22-8-735,24-11-304,26-17-721,26-21 993,9-14-4017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2.6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823 755 3897,'12'-11'632,"10"-10"712,5-9-31,-1-2-1,-8 2 64,-13 3 128,-18 8-111,-18 9-289,-18 11-144,-18 11-400,-15 11-200,-9 11-192,-6 8-56,0 6-80,4 5-16,9 3-32,12-1-64,14-3-104,18-6-232,19-6-136,20-8-64,21-11-184,21-11 152,19-14-104,18-15-145,17-17-335,12-15-8,5-14 304,-2-8 336,-9-4 984,-14 3 384,-19 5 448,-19 8 64,-22 10-215,-20 8-249,-19 11-456,-19 11-144,-19 13 80,-18 13 80,-18 13 176,-13 12 48,-11 12-128,-5 9-88,4 6-200,8 4-160,17 1-488,19 0-320,25-4-800,24-4-113,26-11 153,26-13 272,24-19 760,24-23 168,21-24 160,16-21 24,10-20 56,6-13 40,-2-8 160,-6-4 112,-11 2 400,-18 5 272,-22 9 432,-24 12 17,-27 13-305,-26 13-272,-26 13-488,-25 14-120,-23 13-88,-17 14-8,-13 14 0,-8 11 0,-1 12-24,4 10-24,11 6-288,14 4-176,21 0-416,21-1-329,25-7-287,26-10 56,28-16 424,27-19 351,26-25 537,23-24 88,17-25-840,14-22 624,-18 5-5217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2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3519 522 7666,'-13'-3'680,"-26"-1"768,-33 5-560,-39 12-248,-36 19-95,-38 23-329,-33 28-104,-30 29 176,-23 28 304,-12 22 368,2 16 8,18 5-384,32-3-424,46-14-784,52-21-288,55-30-152,55-32 112,53-39 319,51-38 73,47-40-32,40-38-48,34-34 40,27-28 192,20-23 304,13-17 56,8-13 48,1-9-32,-5-2-136,-11 2-8,-22 12 48,-31 18 200,-42 25 496,-49 27 192,-55 31 112,-57 31-120,-60 33-240,-58 35-159,-55 36-129,-51 34-56,-46 38-112,-43 38-48,-38 42-408,-31 41-233,-18 37-71,-3 29 16,21 11 200,40-3 80,64-23 256,78-62-8826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4080 4 10338,'-19'-3'376,"-34"2"184,-39 10-512,-43 18 24,-40 25-40,-42 35-56,-37 38-8,-39 43-8,-35 42-16,-30 40-280,-22 35 0,-6 25 64,10 12 32,33-4 208,51-14-440,67-23 304,71-60-9250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3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 1 984,'-17'13'304,"-17"19"216,-15 19-96,-5 19-255,2 16-105,11 14-64,14 10 0,21 9-8,21 5 8,23 2-8,21-2 0,20-4 0,19-6-8,19-8 0,18-12-8,16-14-353,14-16 265,-20-19-1776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3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2770 1 15883,'-35'14'200,"-53"28"-528,-59 36-296,-59 46 200,-54 50-128,-45 50-384,-36 46-136,-23 39-409,-7 27-399,11 15 1168,68-53-7362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6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4528 0 10466,'-25'3'664,"-45"10"865,-52 17-1473,-57 28 64,-55 36 120,-52 43 64,-47 43 16,-42 48-120,-35 46-104,-24 44-248,-10 35-48,14 25-96,32 10-128,59-10-1137,74-25 1041,82-72-10322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3.9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4502 1 14659,'-32'0'296,"-48"7"336,-53 19-1480,-52 28 400,-53 38 120,-46 39 56,-46 42 352,-40 40 40,-34 38-40,-24 34-40,-5 26-440,11 18-184,35 4-592,53-3-569,73-15 1065,80-62-8746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2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5713 41 11218,'-9'-10'368,"-23"-6"257,-31 2-913,-43 15 192,-50 23 24,-56 28 312,-59 33 168,-63 35 248,-60 36 24,-56 42-232,-47 44-144,-30 47-576,-15 47-360,10 41-1088,29 33-249,58 14-944,75-3 1385,100-73-3929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5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4581 1 11698,'-59'21'905,"-92"29"1175,-94 37-1952,-85 44-144,-70 48 8,-52 48-128,-32 47-224,-12 43-408,6 39-392,30 29-625,45 19-431,69 4 1192,94-67-6314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4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4891 0 13747,'-31'3'360,"-50"11"344,-57 21-1128,-61 32 328,-56 39 56,-55 45 32,-51 45 32,-44 46 40,-36 45 0,-21 41-88,-6 32-96,16 25-528,33 14-288,56 0-993,68-12 985,84-72-8850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1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4228 0 14603,'-29'8'760,"-44"14"649,-51 22-1305,-49 27 96,-48 28 64,-41 28 32,-40 28 48,-33 26-40,-26 25-160,-16 23-72,-5 18-168,9 14-112,27 5-344,38-1-384,56-8-2057,65-15 1857,64-48-11443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4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4668 0 16828,'-33'8'304,"-53"16"-448,-61 20-32,-61 32 88,-55 38 8,-50 41 88,-42 39 8,-38 39 24,-26 35 0,-17 34-184,-3 27-305,18 18-607,33 9-312,58-8-2369,72-17 2297,80-65-7114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6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3839 1 15451,'-30'8'328,"-49"17"-336,-60 29-80,-62 35 104,-59 39 104,-55 38 80,-44 37 56,-34 35 9,-19 29-65,0 25-48,21 13-336,41 4-417,61-8 329,80-55-15563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5.9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2132 0 15347,'-35'20'72,"-57"33"-592,-58 43-312,-51 46 264,-40 45-16,-25 37 152,-8 26 360,13 12-216,28-1-185,50-15-2343,60-26 1680,51-51-6562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5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594 0 2353,'-27'25'192,"-34"33"352,-25 36-568,-14 30-8,-1 25 0,9 20-16,20 14-16,28 10-112,33 2 120,19-31-2601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2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967 0 7274,'-52'44'-32,"-66"61"-1745,-57 61 1233,-36 41-944,-11 18-465,33-29 473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3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256 1 12075,'-42'18'-609,"-58"34"121,-13 9-10490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5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6 671 7138,'-3'6'432,"0"3"376,16-2-640,26-12 8,42-25-280,48-33-464,52-40-905,49-40-487,44-37 888,-24 11-2473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6.7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2857 56 6201,'29'-10'256,"29"-6"120,18-2 25,-1 7 303,-18 11 96,-33 16-48,-44 19 24,-53 21-208,-52 22-32,-55 23-31,-49 23 15,-45 23-256,-37 25-56,-25 23-192,-17 23-296,0 22-761,8 20-631,23 14 768,67-37-8082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0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3889 1 16131,'-25'2'240,"-42"10"-640,-46 14-720,-47 21 424,-43 25 0,-40 25 536,-38 22 352,-34 21 192,-29 16 0,-20 13-32,-7 8-152,10 3-416,25-1-336,44-5-1752,52-5 1415,66-31-9961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3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3481 62 16980,'-7'-5'128,"-13"-6"-1513,-17-5-511,-22 1 696,-26 4 151,-30 7 1594,-34 10 527,-36 12 96,-34 14-184,-32 17-544,-27 22-232,-21 26-888,-13 29-552,-4 31-680,10 26-113,25 18 153,37 10-65,56-2 1337,59-36-5137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5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3782 1 14363,'-31'3'352,"-46"9"-232,-51 16-152,-50 19 0,-45 21 32,-41 20 72,-38 23 112,-33 25 0,-30 29-40,-24 31-232,-11 30-1128,0 27-736,18 21 951,75-36-10097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7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3855 14 15323,'-19'-7'64,"-36"0"-1120,-47 9-152,-54 21 440,-56 29 47,-57 33 1098,-50 34 311,-44 32 88,-34 31-32,-20 33-456,-8 29-600,10 29-1832,23 23 1431,79-38-10625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0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554 0 7178,'-51'37'-249,"-71"56"-1023,-67 60 536,-2 5-4185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3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2940 0 11626,'-41'13'-280,"-67"27"-832,-70 37-144,-64 44 904,-53 45 16,-40 44 328,-27 39 24,-13 35-568,2 27-737,22 17 737,71-49-5353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0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2119 0 7842,'-32'10'312,"-45"17"136,-45 19-328,-35 18-40,-25 19-16,-14 17-48,-4 17 0,5 16-8,9 15 0,14 16 0,17 13-8,20 12-24,22 12-24,25 9-24,25 6-8,27 1 8,27-3 0,27-9 0,28-13 8,26-17-152,24-21 32,22-26 8,20-29-72,17-36 104,13-36-176,11-42-689,5-41-519,2-39 768,-30-3-3073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6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2746 1 13619,'-37'6'152,"-59"18"-368,-62 26-104,-56 35 240,-47 35 16,-39 36 8,-31 33-40,-21 31-1145,-8 23-1207,9 13 1320,66-36-6994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8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5137 1 14155,'-51'11'80,"-70"27"-616,-74 37 128,-73 42 176,-64 42 96,-60 38 176,-48 32 0,-36 26-200,-23 18-264,-3 11-553,15 5-263,39-9-368,57-15-913,77-25 1601,93-52-4233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2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3448 0 8754,'-34'11'400,"-51"16"328,-59 21-704,-59 21 104,-54 23 168,-47 22-56,-43 23 96,-36 26-56,-31 26-176,-25 29-264,-15 32 112,70-27-11034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5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4494 0 12819,'-64'20'-32,"-94"42"-384,-97 54-112,-89 60-817,-74 59 305,-56 57 320,-36 45 528,-12 32 120,7 19-552,36 2-1081,53-13 1009,98-70-4753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39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5762 1 15371,'-28'5'304,"-50"15"-392,-59 21-232,-66 26-8,-63 30 8,-65 30 88,-58 26 184,-55 27 88,-49 25 8,-45 30 8,-37 33-200,-23 35-560,-8 35-528,14 25-641,109-48-8657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1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5213 1 11771,'-34'4'504,"-58"11"376,-65 18-928,-70 27-96,-64 31-104,-60 37-104,-56 35-32,-50 41 103,-43 39-87,-36 43 136,-25 42 40,-9 39-1008,6 33 960,99-50-9226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5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5663 0 9786,'-48'13'568,"-69"20"560,-77 34-968,-71 36 17,-67 45-41,-54 44-24,-48 46 56,-35 47 8,-25 43-48,-14 38-128,2 29-480,17 17-233,36-2-663,53-18-368,71-40 1000,90-79-6738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0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4342 29 2441,'2'-8'152,"-9"-4"480,-20 3 120,-34 18 552,-40 24 136,-50 33-15,-48 36 7,-49 40-48,-47 40-183,-43 44-481,-40 45-224,-32 46-560,-26 43-464,-12 39-1177,-4 28-1223,15 13 1543,82-69-5384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0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1429 0 9218,'-64'41'456,"-88"60"360,-84 72-1248,-70 70-1160,-47 66 968,35-18-7218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4351 0 10786,'-28'11'985,"-47"14"1391,-50 21-2128,-52 34-192,-47 40-8,-44 51-120,-41 52-64,-35 53-344,-29 47-280,-17 43-673,-10 33-231,7 21-56,17 8 255,33-9-15,44-24 864,72-78-4057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4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1926 0 4929,'-30'1'472,"-44"3"744,-41 3-1448,-33 8-88,-21 10 8,-10 15-128,-3 19 32,6 21-8,9 21 88,13 22 456,15 21 224,18 22 400,18 16 64,21 12 49,24 7-65,29-1-368,32-4-96,35-9-208,37-10-88,36-15-40,35-17-32,34-21 8,27-23-16,24-28 8,17-30-128,11-32-32,7-32 8,1-31-120,-4-27-72,-9-25-713,-13-21-671,-17-16 920,-48 17-2937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1.6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1637 1 12275,'-42'21'32,"-56"32"-488,-60 42-729,-51 42-111,-43 44-344,-35 39-377,-28 41 1505,39-24-4689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0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2060 1 13467,'-41'36'536,"-56"53"200,-55 62-1336,-45 62-1040,-32 57-841,-19 45-487,-7 31 303,7 13 1113,16-2 879,27-20 689,49-67-2192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3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2371 0 6177,'-30'24'929,"-43"36"615,-47 45-528,-42 47-88,-38 45-440,-27 42-152,-21 39-408,-9 32-432,0 23-136,11 12-312,25-7-1481,32-20 1713,49-63-5377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2.6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2368 0 8578,'-17'10'808,"-31"15"1224,-30 20-1864,-29 25-120,-26 29 0,-23 36-48,-22 37 0,-20 41 0,-17 41 0,-13 35-64,-5 28-16,5 11-488,13-3-552,26-15 664,45-62-8938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0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5861 3353,'15'-22'496,"23"-34"648,28-42-776,29-41 24,30-45 328,26-42 65,29-42-25,26-37-64,29-30-440,26-22-40,27-17-80,26-8 16,24-4-48,24 1-72,25 3-112,22 8-88,20 12-88,17 16-232,13 19-1521,10 20 1353,-75 62-5297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2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572 0 6241,'-56'46'96,"-72"58"-1520,-66 56 1000,0 1-4065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5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4398 5529,'24'-30'880,"37"-47"617,42-54-121,44-52-448,44-44-272,44-37-304,41-29-136,38-24-152,36-16-240,32-11-576,24-5-424,20 0-1016,12 7-73,5 13 433,0 17 343,-7 23 1113,-78 60-864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6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2655 0 1632,'-28'22'120,"-47"34"112,-54 38-128,-57 35 136,-49 28 57,-43 26 7,-36 22-16,-29 24-336,-21 21-320,-16 21 208,57-35-2481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3.9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5109 7818,'28'-31'360,"41"-47"416,44-53-472,49-54-16,46-48 32,42-44-168,39-35-56,34-28-16,28-20-24,24-12 16,18-4 0,13 4 16,10 9-8,4 18-8,1 19-336,-5 26-704,-10 26-864,-16 29 871,-74 56-5648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4.3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3695 10186,'33'-38'856,"44"-51"1105,54-52-1753,49-45-64,49-35-96,44-26-16,40-21 32,35-17-16,32-14-16,27-11-8,21-9-592,17-9-376,14-7-2065,10-7 1689,-75 55-6442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5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611 2 1080,'-35'-1'104,"-52"4"64,-50 7-96,-44 15-72,10 2-1424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4.7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2495 12203,'34'-25'400,"60"-40"16,69-40-560,73-38-664,65-30-225,58-20-79,42-13 224,30-9 784,17-2 256,8 1 96,1 3-16,-3 8-640,-5 10-696,-6 14 624,-80 39-7090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5.1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1501 9930,'25'-17'248,"44"-23"-208,50-23-24,51-20-32,45-14-16,39-8 0,34-7 0,30-5 24,26-5-16,26-4-120,24-3-104,23-2-784,20 1-913,16 4 1089,-68 23-5009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5.6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1308 8378,'47'-22'560,"69"-30"616,74-27-1104,71-20-192,63-12-112,50-5-88,39-1-112,27 3 64,17 5 120,8 7 88,0 7 120,-2 7-168,-5 9-488,-6 8 424,-80 18-6818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0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0 630 13219,'35'-7'240,"48"-5"-416,51-5-216,50-4 8,42-5 88,37-7 168,32-7 144,24-8 16,24-8-8,19-7-16,18-1-328,14 0-361,10 5-879,3 8-936,-4 11 1351,-70 11-4816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4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1420 6745,'-1'-3'-712,"4"-9"-1184,16-10 152,29-15 951,35-14 745,36-13 1265,33-12 247,31-9 96,25-7-376,26-5-655,24-2-225,25-1-264,24 1-16,24 4-16,22 4-8,17 6 0,13 7-32,6 8-16,1 11-232,-9 11-1345,-13 14 1121,-69 12-4889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6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0 386 10506,'36'-14'440,"54"-16"312,58-11-912,50-4-160,46 1-192,36 5-88,29 4-8,24 5 112,16 2 48,13 1-1032,9-2 1255,-59 6-6624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1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14 4865,'24'-6'144,"8"-2"-5153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3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5229 6 6177,'8'-2'384,"5"0"81,-3 0-241,-15 4-376,-26 4-177,-40 7 1,-46 9 56,-51 8 112,-51 8 168,-51 14 96,-48 14 48,-46 20 80,-42 21 48,-38 26 153,-28 26 23,-22 26-40,-9 24-392,3 21-1209,16 14 777,91-34-6113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4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 3081,'11'-22'216,"5"-7"-3513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6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3326 1 5265,'-58'20'728,"-81"33"721,-83 39-825,-69 41-104,-51 39-280,-29 28-96,-7 17-104,11 6 8,32-7 160,44-15-80,58-26-288,64-29-344,69-37-1192,70-38 951,40-31-5544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6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1 508 1976,'49'13'272,"73"17"505,74 17-641,67 10-56,52 2-32,35-9-64,22-19-48,11-24 64,2-26 8,-4-24 24,-9-21 48,-14-17-56,-16-13 0,-23-7-24,-23-4-24,-28-1-464,-28 2 344,-55 20-2577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7.9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3391 3 9090,'-12'-2'304,"-21"1"104,-31 10-544,-34 17-16,-42 21 8,-42 23 56,-45 27 40,-39 26 16,-38 26 32,-30 24 16,-22 20-16,-12 16-40,1 13-1104,14 8 816,66-35-7378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2:48.2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5269 17 1288,'-10'-4'16,"-23"-2"144,-30 0-200,-31 5 456,-34 9 185,-32 12 111,-27 16-48,-26 19-288,-24 22-160,-25 28-152,-24 28-16,-20 29-24,-18 27-16,-12 25 24,-10 23 224,-2 20 96,2 14 40,14 7 192,21-4-128,34-19-31,38-27-97,47-36-1537,49-39 881,48-46-5513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08.1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896 328 3545,'5'-6'-200,"5"-10"-256,8-8-113,3-7 201,3-4 368,0 0 529,-4 1 71,-5 2 8,-5 3-152,-6 3-392,-4 3-80,-5 6-344,-4 4-136,-4 6 8,-5 8 24,-6 8 223,-5 9 121,-7 8 40,-6 7 32,-6 8 88,-7 6 56,-7 8 192,-5 6 113,-5 6 143,-1 4 24,-1 2-144,1 1-104,4 0-72,5-3 0,6-5 40,8-8 32,9-10 32,9-11-40,10-11-152,11-10-88,12-11-264,12-11-184,12-13-576,13-12-344,13-13 656,-2 0-2481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08.4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849 0 1176,'-6'5'424,"-12"8"337,-11 10-169,-12 11-336,-10 9-136,-8 9-96,-5 7 8,-5 6 8,-2 4 8,-2 1 8,0 1-8,3-3-32,6-6-8,9-6-56,10-9-168,13-9-384,11-10-25,14-9 97,11-9 264,13-11 480,12-11 104,12-11 64,12-10-111,13-11-129,10-9-264,10-10 48,-10 6-2393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1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10365 2653 4273,'-14'13'112,"-21"20"-64,-19 21-40,-16 18-32,-12 13-16,-6 7 16,-3 0 24,3-4 48,5-8 16,8-11-8,10-11 0,12-12-104,12-12-72,15-11-208,14-8-8,15-9 64,14-9 64,13-7 304,10-10 40,9-8 56,7-9 8,6-10-104,6-9-32,5-8-56,5-8-16,2-5-128,1-2-72,-3 1-128,-4 5-16,-9 8 112,-8 8 88,-11 12 288,-13 12 168,-13 13 160,-11 12 88,-14 12 120,-13 13-32,-13 12-64,-11 13-80,-12 12-256,-11 12-96,-10 12-72,-8 10-24,-8 9-24,-3 4 0,-1 1-7,1-1-9,4-4-8,6-7-33,8-9-119,11-9-72,11-10-56,11-10-24,13-10-112,12-11 56,12-9 88,12-11 48,12-10 248,11-11 24,13-10 24,10-11 0,9-8-16,9-9 0,6-8-56,3-8-56,5-6-208,2-3-48,2-2-16,-1 2 40,-4 4 208,-5 5 48,-8 8 48,-9 10 16,-11 11 48,-11 11 40,-11 11 16,-12 11-8,-11 11-40,-12 13-32,-12 12-16,-13 14 0,-11 13-16,-13 14-8,-11 12-24,-11 10 8,-6 4 32,-6 2 72,0-5 128,1-5 8,1-6-16,4-5-72,5-7-120,3-5-16,7-7-16,6-7 0,8-6-16,6-8 0,9-7 8,9-8-32,9-8-48,10-7 8,9-10-16,11-9 32,11-11 40,10-8-16,11-9-80,9-7-48,8-6-16,7-4 16,2-2 104,-2 1 64,-4 5 56,-9 6 24,-10 9 168,-12 9 24,-12 11-48,-11 9-16,-15 12-192,-13 10-24,-15 12 0,-16 11 8,-18 14-24,-18 13 0,-17 15 128,-19 14 56,-16 14 32,-15 10 8,-12 10-120,-10 6-32,-6 2-16,-1 1 8,2-2-8,6-6 0,9-6-8,13-10 8,15-11-16,15-13 0,17-13-56,19-14-24,19-15-256,21-13-96,20-13 0,20-13 0,21-14 216,18-15 96,19-15 88,17-15 32,13-16 72,14-14 16,10-13-16,10-9-32,7-5-56,4-1-32,-2 3-48,-4 6-8,-11 10 32,-12 14 40,-17 14 368,-17 16 248,-22 15 160,-20 13 0,-22 15-295,-21 12-233,-19 16-200,-18 13-160,-17 17-120,-18 16-16,-19 17 39,-18 17 153,-17 13 136,-13 11 16,-10 5-32,-6 2-264,-3 0-392,2-1-88,3-5-168,6-5 80,9-8 280,10-7 88,12-9 224,14-9 176,17-12 224,17-12 120,19-13 120,20-14-32,21-15-160,22-17-96,22-17 8,20-19 40,22-18 64,19-16-8,18-15-104,15-12-40,12-10-72,8-8-16,7-4-32,3-4-40,-1 0-104,-4 3-8,-9 8-8,-10 9 16,-15 14 96,-17 15 40,-22 18 216,-21 15 48,-24 18 112,-24 16 64,-24 17-64,-22 17 25,-20 17-73,-20 16-80,-18 14-40,-17 13 0,-15 11 24,-12 7-8,-9 6-72,-5 3-40,-3 1-64,0-3-24,5-5-16,5-6-24,7-7 0,8-7 0,11-10 0,12-10-8,14-11-64,17-11-48,18-13-184,17-10-64,16-11-80,17-8 31,14-10 209,13-9 144,12-10 152,9-8 24,8-8-16,7-7-56,5-4-24,1-3-64,0 1-104,-3 2 0,-8 6 48,-9 8 80,-12 10 232,-14 11 96,-16 11 96,-15 13-15,-14 12-129,-15 10-104,-15 11-232,-12 9-120,-11 7-137,-8 6 17,-5 5 112,-6 1 104,0 0 240,0-1 16,5-4-32,7-5-40,8-6-368,10-6-232,9-7 8,10-8 24,13-8 344,12-9 200,14-10 128,12-9 0,12-9-32,11-10 8,10-9-96,10-7-8,8-6-8,8-5-8,6-3-16,2 0 0,1 0-16,-3 2-8,-4 4-112,-8 5 16,-8 7 0,-10 8-8,-11 10 96,-13 9 0,-14 11 56,-12 10 40,-12 9 88,-10 8 8,-8 5-48,-4 4-8,-4 2-80,0 1-16,-1-3 0,1-2 0,2-5 0,2-4 8,4-6 40,5-5 8,6-4 40,7-6 32,8-4-32,6-5-16,6-3 24,8-5-40,6-3-16,5-5 8,6-4-64,6-6 8,7-6 0,7-6-8,7-8 0,8-5 0,7-8-24,8-4 8,7-4-8,8-3 0,6 0 8,3 0 0,3-1 0,2 1 8,0 1-8,4 0 16,3 1 8,4-2 8,5-1 0,4-3 0,3-3-16,5-3 0,4-3 0,4-4 0,0-2 8,1-1 0,-3 0 8,-2 2 0,-2 3-8,-4 4 0,-6 4-8,-7 4 0,-6 4 0,-7 4 0,-3 1 0,-2 0 8,1 0-8,2-2 8,1-1-8,2-1 0,0 0 0,0-1 0,1 0 0,2 2 0,0 2 8,0 3 0,-1 2 8,-2 3 0,-1 2-8,0 2 0,0 0-8,0 1 8,0 0-8,-4 2 0,-7 3-32,-10 6-24,-16 10 16,-15 9 0,-19 14 64,-19 15 32,-20 16-16,-18 15 0,-18 15-32,-15 14-8,-13 13-104,-13 13-72,-11 12-56,-12 10 0,-9 8 112,-8 6 72,-6 4 56,-4 1 0,-1 1-8,-1-2 8,3-2-80,4-3-8,6-5 16,8-6 16,9-10 72,12-12 8,16-13-32,17-15-200,15-15-200,15-13-120,12-13-48,8-10 200,6-7 216,0-6 144,-1-1 240,-4 0 136,-7 4 240,-4 3 72,-6 5-56,-5 4-96,-4 5-256,-6 3-104,-6 4-240,-6 1-104,-7 2-96,-6 1-88,-6 2-224,-8 0 80,-6 0 144,-7 2 144,-5 1 624,-5 2 56,-2 1-40,-2 3-8,-1 0-152,4 0-32,4-3 0,7-4-40,8-6-104,9-6-24,10-7 32,13-6 0,11-6 65,11-5 39,11-5 40,9-4 24,7-2-32,7-3-56,7 0-104,5-2-40,5 1-64,5 0-24,3-1-16,5 0 8,3-2 8,5-1-16,4-3-80,4-3-24,5-1-48,4-3-16,4-2-49,3-2-39,4-4-56,4-3-56,5-5 16,4-4 56,7-3 120,3-4 112,2-1 144,0 0 48,-2-1 48,-4 1 8,-3 0-32,-4 1-24,-7 1-56,-5 4 0,-10 5 16,-8 7 16,-10 8 24,-12 6 16,-10 7 96,-10 8 8,-7 7 8,-7 7-16,-2 6-136,0 5-48,3 2-248,6 2-184,8-3-288,11-3-8,13-7 112,15-8 192,17-10 296,19-13 47,20-13 89,21-12 16,20-14 489,22-11 71,19-11 16,18-11 0,19-11-368,15-11-24,16-12 104,13-9 0,11-8-80,9-6-8,7-5-96,4-3-24,2-4 0,1-2-8,1-2-24,-1-2 0,0-1-16,1-2-8,0-1-16,0-2-8,0-1-24,-2 1-24,-3 1-248,-6 2-88,-6 2-80,-8 3 16,-11 6 248,-13 8 96,-16 11 96,-18 14 24,-20 16-16,-21 17 8,-26 17 16,-24 16 8,-26 17 168,-25 15 88,-25 15 120,-23 16 80,-23 17-64,-23 17 17,-22 17-137,-23 19-96,-23 20-120,-24 18-104,-23 20 0,-20 20 0,-21 18 24,-16 15-8,-14 13-152,-9 9 72,-6 5-64,-3 2 48,3-4 104,7-7-8,10-12-144,14-12-97,18-17-103,19-15-16,22-21 24,24-21 40,26-23-48,24-21 40,27-21 112,27-21 72,28-18 352,28-19 184,28-21 272,27-19 8,28-21-151,27-20-177,28-21-288,25-18-40,23-17-24,17-14-16,12-11-32,8-6-72,0-2-96,-3 4 16,-9 7 0,-12 10 15,-14 10-47,-17 13-64,-17 12-216,-19 13-136,-20 15-272,-22 15-88,-27 17 104,-25 18 271,-30 20 569,-28 21 304,-29 21 313,-26 20-25,-26 19-56,-20 18-168,-20 17-480,-15 13-296,-14 12-248,-12 11 15,-9 8 337,-6 5 200,-2 4 112,0 2-8,6-2-8,8-3 40,13-7 8,14-10 16,20-14-96,20-18 136,22-19 8,23-19-24,21-20 72,22-21-128,20-19 24,18-18 112,18-15 120,17-12 33,14-11 63,13-6-56,9-6-64,7-4-16,8-3 88,7-4 128,7-3 216,5-3 8,5-4-160,3-4-160,3-3-240,-2-4-48,-1-2 0,-4-3 0,-6-1 0,-7 0-8,-6-1 32,-4-1 16,-5-3 0,-1-5 0,-2-6-40,-1-5-16,-2-4 0,-1-1 8,-3 1 8,-2 0 8,-6 3 8,-7 2 1,-5 2-1,-6 4-8,-4 2-24,-3 4 0,-5 2-8,-3 2-8,-6 5 8,-6 6 8,-6 9 24,-8 12 80,-10 15 80,-9 16-24,-13 17-136,-12 18-72,-17 22-104,-17 24 32,-17 26 104,-17 25 40,-12 19 64,-8 10 8,-4 5-24,-1 0-24,2-1-72,2-1-24,4-1-120,4-1-96,5-4-96,8-6-41,8-9-143,11-11 24,10-13-144,13-17-8,11-16 304,13-15 152,13-18 336,13-17 144,14-17 184,12-17 32,15-16 32,12-13 16,11-12-24,9-9 1,6-9-9,6-9-48,7-8-136,6-10-104,9-9-112,5-8-48,5-2-64,2-1-16,-2 6-8,-5 6-8,-7 10 24,-9 10 0,-11 11 16,-10 11 0,-11 13 16,-14 12-8,-16 13-8,-14 15-48,-14 13-56,-11 15-72,-9 10-248,-7 12-32,-8 11 8,-11 14 72,-10 15 247,-14 16 81,-12 15 24,-11 14-8,-8 13-256,-6 9-112,-3 5-256,-1 2-40,3-2 232,5-5 120,9-12 240,12-15-176,15-18-240,15-19-32,16-19-25,14-18 241,15-18 272,12-15 32,12-14 88,10-14 80,9-10 160,9-12 49,8-9-33,9-11-64,8-7-176,8-7-80,4-4-224,4-2-64,0-1 0,-1 1 23,-3 7 201,-6 7 72,-9 12 72,-12 14 48,-15 15 185,-13 15 39,-15 16-40,-13 13-40,-12 16-200,-12 13-56,-13 18-16,-13 17-24,-13 18 0,-13 17 8,-12 14 8,-10 9 8,-8 7 0,-5 3 8,-4 2 0,-2 2-8,-2 0 0,0-1-16,3 0-128,2 0-80,5 2-192,5 2-1,5 3 129,7-2 96,7-5 208,8-10 0,11-13 0,10-17-16,12-16-384,11-17-72,10-16 208,5-10-544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1050 1 112,'-8'11'8,"-13"18"80,-17 18 136,-15 17 264,-14 13 144,-13 10 152,-9 10-39,-7 5-241,-6 5-144,-3 2-456,-1 2-216,2 0-376,5 0 312,18-19-2097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4.6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1581 832,'2'0'72,"3"-1"136,8-4-216,9-4 0,11-8 88,12-8 88,10-8 56,9-7 40,7-6 112,3-5 1,3-5 111,2-4 0,4-6-144,4-6-80,5-4-160,3-5-48,3-5-72,0-2-32,2-3-264,-1 0-40,-1-2-96,-1-2-48,-3-3 55,-2-5-175,-3-3 352,-17 15-1072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0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876 871 1744,'4'-9'312,"7"-14"265,6-13-257,5-12-272,5-8-32,5-5-16,2-2 0,1 0 0,1 2 16,-1 5 200,0 2 128,-1 3 144,-3 2 16,-3 1-184,-4 2-136,-2 4-152,-2 6-56,-3 7-208,-3 7-64,-4 9-16,-5 8 24,-7 12 192,-8 11 72,-10 14 24,-9 14 0,-12 16-16,-9 15-192,-10 14-120,-9 14-8,-8 12 32,-6 9 184,-6 8 152,-5 5 72,-4 4 56,-1 2 0,-1-1-32,1-2-64,4-5-248,2-9-216,4-9 216,18-24-2233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7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1314 2497,'3'3'216,"9"1"176,13-2-456,18-9-224,19-14-80,20-17-33,17-17 177,17-19 128,14-14 80,12-14 88,11-10 32,8-5 8,6-5-8,5-2-64,3 0-56,1 2-480,-3 3 344,-30 22-1264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15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3110 1 792,'-7'5'-120,"-12"11"104,-16 13 40,-18 13 416,-19 13 256,-17 10-71,-16 11-33,-14 8-200,-10 8-248,-10 7-448,-10 6-32,-8 7 24,-7 5 23,-7 6 458,-7 5 143,-3 4 296,-1 1 160,2 1-56,5-3-112,9-3-392,10-6-376,13-6-864,12-6-200,13-5 528,27-21-1865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4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4019 9138,'29'-15'352,"44"-23"-16,49-27-144,46-28-104,40-25-40,32-21-32,23-17-8,16-13 8,9-12-16,3-9 0,0-9 24,-3-9-24,-1-8 32,-3-9 0,0-10-16,0-10-32,0-8-40,-1-7-376,-3-4-392,-7-2-1609,-10 2 1401,-50 45-4473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7.2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3221 1011 672,'-55'6'352,"-78"10"344,-75 14 81,-63 13-105,-43 14-80,-22 12-208,-5 8-120,14 4-160,23 3-40,37-1-8,41-2-56,47-6-432,45-6-136,48-9-256,47-9 55,48-9 529,45-7 176,47-6 392,43-4 73,42-4-9,39-5 8,37-8 128,33-11-48,30-15-56,28-18-16,22-23-128,18-24-8,12-25-24,7-24-64,0-21-112,-6-18-32,-11-14-24,-15-8-16,-19-4-96,-22 1-208,-24 3-760,-29 5 664,-62 35-3945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3.9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2656 1512,'2'-2'272,"4"-1"176,6-4-31,5-3-81,6-3 40,4-2 192,4-2 64,2-1 0,2-1-96,1 0-272,2 0-104,1-1-136,4-1-16,3 0-8,3-1-8,4-2 0,4 0 8,4-1 8,7-2 8,9-3-8,10-5 0,12-7-8,12-8 0,13-9 0,13-9 8,11-12-8,12-12 0,11-11 0,9-10 0,9-11 88,9-9 168,8-11 313,9-11-9,9-13-96,7-10-200,6-10-624,4-7-440,2-7 455,-39 31-6568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2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 0 7378,'-6'2'-32,"-7"2"-313,-1 1-15,1-1-6281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4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 0 2977,'-10'11'-649,"-15"17"329,-3 3-1688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4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1798 1336,'17'-11'400,"25"-13"321,24-14-257,19-11-104,15-9-200,8-7-64,6-4-16,4-5 16,1-5 96,1-3 16,0-4-48,1-5-32,2-4-88,1-4-24,3-5-24,1-4-24,3-4-80,2-3-168,2-2-456,0 2-233,0 1 457,-24 22-1296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5.1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1852 0 2184,'-6'4'273,"-9"5"543,-7 7-808,-6 4 0,-3 5 8,-3 4 24,-3 2 248,0 3 64,-3 2 24,-1 3-32,-3 4-256,-4 5-96,-5 7-232,-7 8-152,-10 9-264,-11 11-16,-11 10 208,-11 10 167,-14 11 281,-11 9 40,-12 11-16,-12 8-8,-8 6-104,-9 5 72,26-24-1912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25.6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1263 856,'7'-2'232,"11"-5"224,11-5 56,11-7 57,11-6 95,11-7 16,11-7 0,9-6 24,8-6-32,9-7-80,8-8-240,8-7-143,8-8-201,7-8-16,7-8 0,6-7 8,6-7-193,6-7-327,5-8 304,-24 19-6025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9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2164 1192,'3'-2'219,"-1"1"0,1-1 0,-1 1 0,1 0 0,-1 0 0,1 0 0,0 1 0,-1-1 0,1 0 0,0 1 0,0 0 0,-1 0 0,1 0 0,0 0 0,4 1 0,21-4 473,7-7 8,-1-2 1,0-2-1,56-30 1,90-68 1012,-102 61-1171,1856-1152 1190,-770 584-2416,-1107 593 269,-33 14-380,1 1-1,0 1 1,0 1 0,30-6 0,-40 13-346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3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1472,'6'9'136,"-6"-6"-112,-2-1-16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3:53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215 537 3017,'-10'-11'812,"1"0"1,0-1-1,1 0 0,0-1 1,-11-24-1,-25-73 846,29 68-1027,-45-130 1569,27 56 2645,54 160-2834,-6-17-1543,77 168 1495,407 908 427,-304-640-4222,-129-307-1098,-25-53 1295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4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314 152 1816,'0'-13'6287,"-1"13"-6150,-22-8 2344,17 7-2179,-1 0 0,1 0 0,-1 1-1,1-1 1,-12 3 0,12 0-193,1 1-1,0 0 1,-1 0 0,1 1-1,1-1 1,-1 1 0,1 1 0,-1-1-1,1 0 1,0 1 0,1 0-1,-1 0 1,1 0 0,0 0-1,0 1 1,0-1 0,-3 12-1,0-1-67,1 0 0,1 0 0,0 0 0,1 1 0,-1 21 0,4-34-10,0 1 1,0-1-1,0 0 1,0 1-1,1-1 1,0 0-1,0 0 1,0 1-1,0-1 1,1 0-1,-1 0 0,1 0 1,0-1-1,1 1 1,-1 0-1,0-1 1,1 1-1,0-1 1,0 0-1,0 0 1,0 0-1,1 0 1,-1 0-1,1-1 1,-1 0-1,1 0 1,0 0-1,0 0 0,0 0 1,5 1-1,-5-2-1,1 0 0,0-1-1,0 1 1,0-1 0,0 0-1,0 0 1,0 0 0,0-1-1,0 0 1,0 1 0,-1-2-1,1 1 1,0-1 0,-1 0-1,1 0 1,-1 0 0,1 0-1,-1-1 1,0 0 0,0 1-1,0-2 1,-1 1 0,1 0-1,-1-1 1,1 0 0,3-5-1,2-5 68,1-1-1,-2 0 1,0-1-1,-1 0 1,0 0-1,-1-1 0,-1 0 1,-1 1-1,-1-2 1,0 1-1,-1 0 1,0-1-1,-2 1 1,-2-25-1,2 38-86,-1-1 0,0 1 0,0 0 1,0 0-1,-1-1 0,1 1 0,-1 0 0,0 0 0,0 0 0,-1 1 0,1-1 0,-1 1 0,0-1 0,0 1 1,0 0-1,0 0 0,-1 0 0,1 0 0,-1 1 0,1-1 0,-1 1 0,0 0 0,0 0 0,0 0 1,0 1-1,-1-1 0,1 1 0,0 0 0,0 0 0,-1 1 0,1-1 0,-1 1 0,1 0 0,-1 0 0,1 1 1,-8 1-1,4-1-27,1 0 0,0 1 0,-1 0 0,1 1 0,1-1 1,-1 1-1,0 1 0,0-1 0,1 1 0,0 0 0,0 1 0,0-1 1,1 1-1,-1 1 0,1-1 0,0 1 0,1-1 0,-1 1 0,1 1 1,0-1-1,-3 9 0,4-5 56,0 1 0,1 0 0,0 0 0,1-1 0,0 1 0,1 1 0,0-1 0,1 0 0,0 0 0,1-1 0,0 1 0,1 0 0,0 0 0,0-1 0,1 0 0,1 0 0,6 12-1,-7-14-7,1 0-1,0-1 0,0 1 0,1-1 1,-1 0-1,2-1 0,-1 1 0,1-1 1,0 0-1,0-1 0,0 0 0,1 0 1,0 0-1,0-1 0,0 0 0,0-1 1,1 0-1,-1 0 0,1-1 0,0 0 1,13 1-1,-17-3-8,0 0-1,-1 0 1,1-1 0,0 1 0,0-1-1,0-1 1,0 1 0,-1 0 0,1-1-1,-1 0 1,1 0 0,-1-1 0,0 1-1,0-1 1,0 0 0,4-3 0,-2 0 4,-1 0 1,1 0-1,-1 0 1,-1-1 0,0 1-1,0-1 1,0 0 0,0 0-1,3-12 1,-4 9 2,0 0 1,-1 1-1,0-1 1,0 0-1,-1 0 1,0 0-1,-1 0 1,0 0-1,-1 0 1,0 0-1,0 0 1,-1 0-1,0 0 1,-1 1-1,0-1 1,-6-11-1,5 15-30,0-1 0,-1 1 0,0 0-1,0 1 1,-1-1 0,1 1-1,-1 0 1,-1 0 0,1 1 0,0-1-1,-1 2 1,0-1 0,0 1 0,0 0-1,-15-4 1,11 4-42,-1 1 0,0 0 0,1 1 0,-1 0 0,0 1 0,0 0 0,0 1 0,1 0 0,-1 1 0,-14 4 0,17-3 11,-1 0 1,1 1-1,-1 0 0,1 0 1,0 1-1,1 0 0,-1 0 1,1 1-1,0 1 0,0-1 1,-12 15-1,16-16 46,0 1-1,0 0 1,0 0 0,1 0-1,0 0 1,0 0-1,1 1 1,0-1 0,0 1-1,0 0 1,1 0-1,0-1 1,0 1 0,0 0-1,1 0 1,1 0-1,-1 0 1,2 9 0,0-9 12,0 1 1,0-1 0,1 0-1,0 0 1,0 0-1,0 0 1,1 0 0,0-1-1,1 0 1,-1 0 0,1 0-1,0 0 1,1-1 0,0 0-1,-1 0 1,1 0 0,1-1-1,-1 1 1,1-2 0,0 1-1,-1-1 1,1 0 0,1 0-1,13 3 1,-12-4-20,-1-1 1,1 1 0,0-1-1,0-1 1,-1 1 0,1-1-1,0-1 1,0 0 0,-1 0-1,1-1 1,0 0 0,-1 0-1,0-1 1,1 0 0,-1-1-1,0 1 1,-1-2 0,1 1-1,-1-1 1,0 0 0,10-10-1,-8 6 4,-2 0-1,1-1 1,-1 0-1,-1 0 0,0-1 1,0 0-1,-1 0 1,-1 0-1,0 0 0,0-1 1,-1 0-1,-1 0 1,2-15-1,-3 22-14,-1-1 0,1 0 1,-1 0-1,-1 0 0,1 1 0,-1-1 0,0 0 0,-1 0 1,1 1-1,-1-1 0,0 1 0,0 0 0,-1-1 0,0 1 1,0 0-1,0 0 0,0 1 0,-1-1 0,0 1 0,1-1 1,-2 1-1,1 0 0,0 1 0,-1-1 0,0 1 0,0 0 1,0 0-1,0 0 0,-8-2 0,3 2-54,0 1-1,1 0 0,-1 0 1,-1 1-1,1 1 1,0-1-1,0 2 0,0-1 1,0 2-1,0-1 1,0 1-1,0 1 1,0-1-1,1 2 0,-1-1 1,1 2-1,0-1 1,0 1-1,1 0 1,-1 1-1,1 0 0,0 0 1,-9 11-1,9-11 66,1 1-1,0 0 0,1 1 0,0-1 1,0 1-1,0 1 0,1-1 1,0 1-1,1 0 0,0 0 1,1 0-1,-1 0 0,2 1 0,-1-1 1,1 1-1,1 0 0,0 0 1,0-1-1,1 1 0,0 0 1,1 0-1,0 0 0,1 0 1,2 11-1,-1-15 21,-1 0 0,1 0 0,0 0 0,0 0 0,1 0 0,-1 0 0,2-1 1,-1 0-1,0 0 0,1 0 0,0 0 0,0-1 0,0 0 0,1 0 0,-1 0 0,1-1 0,0 0 0,0 0 1,0 0-1,10 2 0,-6-2-13,0-1 0,1 0 0,-1-1-1,1 0 1,-1-1 0,1 0 0,0-1 0,-1 0 0,1 0 0,-1-1 0,0-1 0,14-4 0,-15 4-14,0 0 0,-1-1 1,1-1-1,-1 1 1,0-1-1,0 0 0,-1-1 1,1 0-1,-1 0 0,-1-1 1,1 0-1,-1 0 0,10-14 1,-13 15 1,0 0 0,-1 0-1,1 0 1,-1 0 0,0-1 0,-1 1 0,1 0 0,-1-1 0,-1 0 0,1 1-1,-1-1 1,0 1 0,-1-1 0,1 0 0,-1 1 0,-1-1 0,1 1-1,-1-1 1,0 1 0,-1 0 0,-3-8 0,2 7-9,1 1 0,-1 0 0,1 0 0,-2 1 0,1-1 0,-1 1 0,1 0 0,-2 0 0,1 0-1,0 1 1,-1 0 0,0 0 0,0 0 0,0 1 0,-12-5 0,9 5-40,-1 0 1,0 1-1,1 0 0,-1 0 0,0 1 1,0 1-1,0 0 0,0 0 0,0 1 1,-15 2-1,15-1 30,-1 0 0,0 1 0,1 0 0,0 1-1,0 0 1,0 0 0,0 1 0,1 0 0,0 1 0,0 0 0,0 1 0,1 0 0,0 0 0,0 1 0,0 0 0,1 0 0,1 0-1,-1 1 1,1 0 0,1 1 0,-6 11 0,9-15 42,1 0-1,-1 0 1,1-1 0,0 1-1,0 0 1,1 0 0,0 0 0,0 0-1,1 0 1,-1 0 0,1 0-1,0 0 1,1 0 0,0-1-1,4 11 1,-2-7 23,1-1-1,0 1 1,1-1-1,0-1 1,0 1 0,1-1-1,0 0 1,0 0-1,9 6 1,-4-4-11,1 0 0,0-1 0,0-1-1,1 0 1,0 0 0,0-2 0,1 0 0,0 0-1,-1-1 1,1-1 0,1-1 0,18 1 0,-29-3-30,0 0 1,1 0 0,-1-1 0,0 0-1,1 0 1,-1 0 0,0-1-1,0 1 1,0-1 0,0 0 0,0-1-1,0 1 1,-1-1 0,1 0-1,-1 0 1,0-1 0,0 1-1,0-1 1,0 0 0,-1 0 0,1 0-1,-1-1 1,0 1 0,-1-1-1,1 0 1,-1 1 0,1-1 0,-2 0-1,1 0 1,0-1 0,1-9-1,-2 3 2,1-1-1,-1 1 0,-1-1 0,-1 1 0,1 0 1,-2-1-1,0 1 0,0 0 0,-1 0 1,-1 0-1,0 0 0,-10-21 0,8 23-34,-1-1 0,1 2-1,-2-1 1,1 1 0,-1 0 0,-1 1-1,0 0 1,0 0 0,0 1 0,-1 0-1,0 0 1,0 1 0,-1 1-1,0 0 1,0 0 0,0 1 0,-22-5-1,26 8-9,-1-1 0,0 2-1,1-1 1,-1 1-1,0 0 1,1 1 0,-1-1-1,0 2 1,1-1-1,-1 1 1,1 0 0,0 1-1,-1-1 1,1 2-1,0-1 1,1 1 0,-1 0-1,1 0 1,-1 1-1,1-1 1,1 1 0,-1 1-1,1-1 1,0 1-1,0 0 1,0 0 0,1 1-1,-5 10 1,5-10 61,0 1 1,0 0 0,1 0 0,1 0-1,-1 0 1,1 0 0,1 1-1,-1-1 1,2 0 0,-1 1-1,1-1 1,0 1 0,1 0-1,0-1 1,0 0 0,1 1-1,0-1 1,0 0 0,1 0-1,0 0 1,1 0 0,-1 0-1,2-1 1,-1 0 0,1 0-1,0 0 1,0 0 0,1-1-1,0 0 1,0 0 0,0 0-1,1-1 1,0 0 0,0 0-1,0-1 1,1 0 0,0 0-1,-1 0 1,1-1 0,0-1-1,1 1 1,-1-1 0,12 1-1,-9-2-14,0 0-1,0-1 1,0 0-1,0-1 0,0 0 1,0-1-1,0 0 1,0 0-1,0-2 0,-1 1 1,0-1-1,1 0 1,-1-1-1,-1-1 0,1 1 1,-1-2-1,0 1 1,0-1-1,-1 0 0,0-1 1,0 0-1,9-13 1,-8 9 9,-1 1 1,0-2 0,-1 1-1,0-1 1,-1 0-1,-1 0 1,0 0 0,0-1-1,-1 0 1,-1 0 0,-1 0-1,0 0 1,-1-1 0,0 1-1,-1 0 1,0-1 0,-4-16-1,3 24-18,-1 0 1,1 0-1,-2 0 0,1 1 0,-1-1 1,0 0-1,0 1 0,0 0 0,-1 0 1,0 0-1,0 0 0,-1 1 0,0 0 1,0-1-1,0 2 0,0-1 0,-9-5 1,7 6-47,-1 0 1,0 0-1,-1 1 1,1 0-1,-1 0 1,1 1-1,-1 0 1,0 0-1,0 1 1,0 0-1,0 1 1,-13 1-1,10 0-12,0 0 0,1 1-1,-1 0 1,1 1 0,-1 1 0,1-1 0,0 2-1,0 0 1,1 0 0,0 1 0,0 0 0,0 0-1,0 1 1,1 1 0,0 0 0,1 0 0,0 0-1,0 1 1,1 1 0,0-1 0,-7 13-1,10-13 67,1 0-1,-1 0 0,2 0 0,-1 0 0,2 1 0,-1-1 1,1 1-1,0-1 0,1 1 0,0 0 0,1-1 0,0 1 1,0-1-1,1 0 0,0 1 0,1-1 0,0 0 0,0 0 1,1 0-1,1-1 0,-1 1 0,1-1 0,0 0 0,1 0 1,0-1-1,0 0 0,1 0 0,0 0 0,0-1 0,0 0 0,1 0 1,0-1-1,0 0 0,1 0 0,-1-1 0,1 0 0,0 0 1,0-1-1,0 0 0,0-1 0,1 0 0,-1-1 0,1 0 1,-1 0-1,17-1 0,-20-1-28,0 0 0,0 0-1,1-1 1,-1 0 0,0 0 0,0 0 0,-1-1 0,1 0-1,-1 0 1,1 0 0,-1-1 0,0 0 0,0 0 0,0 0-1,-1-1 1,1 1 0,-1-1 0,0 0 0,-1 0 0,1-1-1,-1 1 1,0-1 0,0 1 0,-1-1 0,0 0 0,0 0-1,0 0 1,-1-1 0,1 1 0,-1-7 0,0 7-189,-1 0 0,0 0 1,0 1-1,-1-1 1,0 0-1,0 0 0,0 0 1,-1 0-1,1 1 0,-1-1 1,-1 1-1,1-1 0,-1 1 1,0 0-1,0 0 0,-1 0 1,1 1-1,-1-1 0,0 1 1,0-1-1,-5-2 0,-10-7-837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7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2835 3632 10114,'2'-6'304,"11"-10"304,23-19-968,34-23 48,44-29-256,45-29-168,48-29-152,41-27 56,35-21 303,28-17 185,20-9 192,12-6-40,5 0-48,1 4 0,-6 7 128,-9 10 56,-15 12 56,-18 13 0,-24 14 16,-27 15 8,-36 16 128,-38 17 304,-45 18 513,-46 17 103,-50 17-168,-49 14-320,-51 16-544,-51 18-120,-48 23 72,-46 24 56,-42 27 40,-39 28 0,-33 31-40,-30 32-40,-28 35-24,-23 34-8,-21 35-24,-16 29-24,-8 23 8,-4 13 8,5 6 24,10 3 8,14 0-216,18 2 24,22 5-472,27 4 104,32 1-353,37-4 81,45-15 88,48-22-216,59-33 144,60-37 464,44-58-2673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0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104 460 2553,'5'-13'735,"0"-1"0,-1 0 1,-1 0-1,0 0 0,0-18 1,-3 28-632,0 0 0,0 0 1,0 0-1,-1 0 1,1 0-1,-1 0 1,0 1-1,0-1 1,0 0-1,-1 0 1,1 1-1,-1-1 1,-3-4-1,3 6-240,1 1 0,-1-1 1,0 0-1,0 0 0,0 1 0,0-1 1,0 1-1,0 0 0,0 0 0,-1-1 1,1 1-1,0 1 0,-1-1 0,-2-1 1,3 2 103,1 0 0,-1 1 0,1-1 0,-1 0 0,0 0-1,1 1 1,-1-1 0,1 0 0,-1 1 0,1 0 0,-1-1 0,1 1 0,0 0 0,-1 0 0,1 0 0,0 0 0,-1 0 0,1 0 0,0 0 0,0 0 0,0 0 0,0 1 0,0-1 0,0 0 0,1 1 0,-1-1 0,0 1 0,1-1 0,-1 1 0,1-1 0,-1 3 0,-16 56 1008,15-52-1009,-5 24 453,2-1-1,1 1 0,1 0 0,1 0 1,2 0-1,1 0 0,8 43 0,-9-73-411,0-1 0,0 1 0,1 0-1,-1 0 1,1-1 0,-1 1 0,1 0-1,-1-1 1,1 1 0,0 0 0,0-1-1,0 1 1,0-1 0,0 1 0,0-1-1,0 0 1,0 1 0,1-1-1,-1 0 1,3 2 0,-3-3-6,0-1 0,0 1 0,0 0-1,0 0 1,0-1 0,0 1 0,0-1 0,0 1 0,0-1 0,0 1 0,0-1-1,0 0 1,-1 0 0,1 1 0,0-1 0,0 0 0,-1 0 0,1 0 0,0 0-1,-1 0 1,1 1 0,-1-1 0,1-2 0,7-13 1,0 0 0,7-28 0,-14 42 2,132-500 1236,-130 492-1262,-1 4-12,-1-1 1,1 1-1,-1-1 0,0 1 1,-1-1-1,1 1 1,-1-1-1,0 1 1,-1-1-1,0 1 1,0-1-1,0 1 0,-3-8 1,4 14 37,0 0-1,0-1 1,-1 1-1,1 0 1,0-1 0,0 1-1,-1 0 1,1-1 0,0 1-1,0 0 1,-1-1 0,1 1-1,0 0 1,-1 0-1,1-1 1,-1 1 0,1 0-1,0 0 1,-1 0 0,1-1-1,-1 1 1,1 0-1,0 0 1,-1 0 0,1 0-1,-1 0 1,1 0 0,-1 0-1,1 0 1,0 0 0,-1 0-1,1 0 1,-1 0-1,1 0 1,0 1 0,-1-1-1,0 0 1,-14 17-84,-5 23-502,20-40 578,-12 41-755,1 0 0,2 1 0,2 1 0,2-1 0,2 1 0,2 47 0,1-78 439,1 0 0,0 0 0,0 0 0,5 14 0,2-7-205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173 119 2328,'10'-27'436,"-6"19"-202,0-1 0,-1 1 0,-1 0 0,1-1 0,-1 1 0,-1-1 0,1 0 0,-1-15 0,-2 25-200,0-1 0,0 0 0,0 1 0,1-1 0,-1 0 0,0 1 0,0 0 0,0-1 0,0 1 0,1-1 0,-1 1 0,0 0 0,1-1 0,-1 1 0,0 0 0,1 0 0,-1 0 0,1 0 0,-1-1 0,1 1 0,0 0 0,-1 2 0,-19 27 146,-85 187-3394,90-180 3309,2 1 0,1 1 0,-12 79 0,25-75 580,-1-42-652,1-1 0,-1 1 0,0 0 0,0-1 0,0 1 0,0-1 0,1 1 0,-1-1 0,0 1 0,1-1 0,-1 1-1,0-1 1,1 1 0,-1-1 0,1 1 0,-1-1 0,0 0 0,1 1 0,-1-1 0,1 0 0,-1 1 0,1-1 0,0 0-1,0 1 1,0-2 2,1 1-1,-1 0 1,0 0-1,0-1 1,0 1-1,0 0 0,1-1 1,-1 1-1,0-1 1,0 0-1,0 1 1,0-1-1,0 0 1,0 0-1,0 1 0,-1-1 1,3-2-1,21-25 92,31-42-1,-3 2 150,-36 50-182,-11 13-197,1 0-1,-1-1 0,0 0 1,0 0-1,-1 0 0,0-1 0,0 0 1,-1 0-1,1 0 0,2-11 1,-7 14-1160,-6 6 456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6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0 184 1360,'24'-21'400,"3"-4"329,4 0-161,-2-2-400,3 3-144,-4 7-248,0 2-56,-4 7 16,-4 2 71,-5 2 185,-4 0 48,-10 4 9,-1-2-41,-4-4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5.9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3001,'19'4'360,"4"2"240,0 2-240,0-1-232,-1-1-24,-1-3-8,-5 0-8,-3-3-24,-2 0-56,-7 0-112,-7-3-336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0 792,'0'6'592,"4"2"745,5 1 71,9 4-120,1 3-232,8 6-399,3 1-153,1 3-192,0 0-96,0-3-152,-1-2-24,-5-5-48,-1-4-96,-10-7-464,-3-4-433,-14-10-1775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0 5337,'-10'8'632,"10"5"873,6 3-793,11 5-24,7 0-16,9 7-160,4 2-128,6 8-328,0 4-176,1 1-576,1 0-520,-4-5 632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3985,'12'25'720,"7"-1"440,3 1-248,8 2-567,2-1-321,4-2-529,0-2-327,-4-4 392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6.8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2905,'0'3'296,"0"3"584,9 4-744,0 3 72,5 4 240,3 2 88,2 3-8,2 1-64,1-3-256,0 0-208,-1-3-624,-3 0-328,-5-4-640,-1-3 744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11 1952,'-2'0'136,"2"-2"121,-1-1-49,-2 2 64,0-2 48,-2 1 8,1 2-48,1 0-128,-2 2-72,4 5-80,-3 4-32,1 5-336,-3 6-136,0 6 232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68 2449,'-2'-12'540,"2"5"-314,-1 1-1,-1-1 1,1 1-1,-1-1 1,-5-9-1,7 15-222,0 1 0,0-1 0,0 1 0,-1 0 0,1-1 0,0 1 0,-1 0 0,1-1 0,0 1 0,-1 0 0,1-1 0,0 1 0,-1 0 0,1 0 0,0-1 0,-1 1-1,1 0 1,-1 0 0,1 0 0,-1 0 0,1-1 0,-1 1 0,1 0 0,0 0 0,-1 0 0,1 0 0,-1 0 0,1 0 0,-1 0 0,1 0 0,-1 0 0,0 1 0,-1 0-41,0 0 1,0 1-1,1-1 1,-1 1-1,0-1 0,1 1 1,-1 0-1,1 0 1,-1 0-1,1 0 0,-2 3 1,-13 27-263,1 2 0,2 0 0,1 1 0,-10 48 0,4-18-370,8-27 442,2-3 125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1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3021 593 1080,'23'-25'696,"19"-28"969,9-21 319,-4-11-47,-16-1-145,-26 6-592,-29 10-336,-34 14-568,-33 15-176,-37 20-240,-35 19-80,-38 25-32,-35 23 24,-34 27 104,-30 26 24,-26 29-232,-22 28-272,-19 33-1200,-16 33 1016,58-22-6474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7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2473,'6'-14'80,"-6"7"-345,-1 1 201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8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0 192 3073,'24'-63'424,"-6"16"464,-3 11-616,-6 17-272,-2 6-16,-4 8 24,-3-1 168,-6 3-104,-1 3-440,-4 2-400,-4 5 384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08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1 276 2569,'28'-50'680,"-3"4"584,-1 3-456,-7 6-640,-2 4-336,-6 6-584,-3 4-288,-6 6 480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7.3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1416,'18'2'56,"1"1"8,-1-1 64,-2-1-8,-3 1 248,1-1 97,-1 1 119,2-2 16,0 1-248,-1 1-152,3 1-216,0 4-192,3 5-520,3 1-240,6 4-57,-1-1 361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7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4537,'40'3'504,"4"2"368,7 1-384,0 0-200,4 3-104,-1 2 41,4 6 79,-1 3 0,3 1-40,-3 0-104,0-6-520,-2-5-393,-8-5-951,-4-2 856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3633,'24'0'3326,"17"1"-1401,72 10 1,-68-2-1676,-1 2 0,0 1-1,46 21 1,-30-8-488,57 23-1210,-38-29-4017,-122-22 2753,12 1 2470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4001,'20'13'1746,"0"0"-1,39 16 1,-14-13-1046,1-2 0,64 10 0,41 12-620,-102-21-913,64 11-1,-83-22-1169,50 1 0,-42-6 787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8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1184,'46'-11'456,"-6"-7"361,1 2-217,-5-1-552,-4-1-416,-8 2 176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0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4161,'32'0'654,"-20"-1"-449,1 0 1,-1 2 0,0-1 0,1 2 0,-1-1-1,0 2 1,1 0 0,16 6 0,51 25-644,-3 3 1,98 64-1,-148-87-1154,-17-12 1063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97 1552,'-58'-32'1073,"41"21"-797,-1 0-1,-1 2 0,1 0 0,-2 1 1,-33-9-1,35 19-142,16 10 434,3-9-424,0 0 1,0-1-1,0 1 0,1-1 0,-1 0 0,1 1 0,0-1 1,0 0-1,0 0 0,2 3 0,34 22 439,0-2 0,47 23-1,-8-4-1016,-74-42 181,1 1 1,0-1-1,0 0 1,0 0-1,0 0 1,0 0-1,1-1 1,-1 1-1,0-1 1,1-1-1,-1 1 1,1 0-1,6-1 1,-11-1 222,0 1 0,0-1 1,0 1-1,0-1 0,0 1 1,0-1-1,-1 0 0,1 1 0,0-1 1,0 1-1,-1-1 0,1 1 0,0-1 1,-1 1-1,1-1 0,0 1 0,-1-1 1,1 1-1,-1 0 0,1-1 0,-1 1 1,1 0-1,-1-1 0,1 1 1,-1 0-1,1 0 0,-1-1 0,1 1 1,-1 0-1,0 0 0,1 0 0,-1 0 1,-21-12-270,-24-4-137,-1 1-1,-88-14 1,108 25 286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1374 2937,'47'-39'384,"59"-51"480,56-51-704,47-42-24,32-32-136,20-22-1008,9-15 704,-43 36-2865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5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2441,'3'3'480,"9"1"448,7 5-592,2 3-232,2 3-552,1 1-224,1 3-177,-1 2 49,-3 1 400,-4-1 224,-2-3 176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6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8 1184,'-30'-1'-8,"1"-5"48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1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1360,'3'2'260,"0"0"-1,1 0 0,-1-1 0,1 1 1,0-1-1,0 0 0,-1 0 1,1 0-1,0 0 0,0-1 1,0 1-1,0-1 0,5 0 0,7 1 210,50 15-24,83 30 0,-38-10-714,-109-36 203,-2 0-9,1 0 0,0 0-1,-1 0 1,1 0 0,-1 0-1,1 0 1,0 1 0,-1-1-1,1 0 1,-1 0 0,1 1 0,0-1-1,-1 0 1,1 1 0,-1-1-1,1 0 1,-1 1 0,1-1-1,-1 1 1,0-1 0,1 1-1,-1-1 1,1 1 0,-1-1-1,0 1 1,1 0 0,-6 5-569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1376,'2'0'648,"5"0"433,2-2-225,3 1-216,4 1-240,2 3-72,3 4-64,3 5-16,1 3-96,3 0-24,3 1-80,2-1-56,1-5-288,0-2-296,-3-7 328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0 624,'18'13'24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1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27 608,'49'-27'8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1 312,'-18'23'0,"0"10"8,-1 14-24,-1 5 0,0 12 24,0 0 0,3 7-8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6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158 212 3665,'17'-35'539,"17"-43"158,-32 72-625,0-1 0,0 1 0,-1 0 1,1 0-1,-2-1 0,1 1 0,-1 0 0,0-1 0,0 1 0,-1-8 1,1 13-69,0 0 1,0 1 0,0-1-1,0 0 1,0 0-1,0 0 1,0 0 0,-1 1-1,1-1 1,0 0 0,0 0-1,-1 1 1,1-1 0,0 0-1,-1 0 1,1 1 0,-1-1-1,1 0 1,-1 1 0,1-1-1,-1 0 1,0 1 0,1-1-1,-1 1 1,0-1 0,1 1-1,-1 0 1,0-1 0,0 1-1,1-1 1,-1 1 0,0 0-1,0 0 1,0 0 0,1-1-1,-1 1 1,0 0-1,0 0 1,0 0 0,0 0-1,1 0 1,-1 1 0,0-1-1,0 0 1,0 0 0,1 0-1,-1 1 1,0-1 0,0 0-1,1 1 1,-1-1 0,0 1-1,0 0 1,-3 1-197,0 1-1,1 0 1,-1 1-1,1-1 1,0 1-1,0-1 1,1 1 0,-4 5-1,-14 30-245,3 1 1,1 1-1,-14 61 0,-20 131 122,37-161 195,5-9 71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2.9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212 291 1272,'15'-27'486,"-2"4"-370,-1 1 1,0-2-1,-2 1 1,-1-1-1,0-1 1,-2 0-1,5-32 1,-12 56-124,1 0-1,-1-1 1,0 1 0,0 0-1,1-1 1,-1 1 0,0 0-1,0-1 1,0 1 0,0 0-1,-1-1 1,1 1 0,0 0-1,-1-1 1,1 1 0,-1 0-1,1 0 1,-1-1 0,1 1-1,-1 0 1,0 0 0,0 0-1,1 0 1,-1 0 0,0 0-1,0 0 1,0 0 0,0 0-1,0 0 1,0 0 0,-1 1-1,1-1 1,0 0 0,0 1-1,-3-2 1,2 3-17,0-1 0,0 1 0,-1-1 0,1 1 0,0 0 0,0-1 0,0 1 0,0 0 0,0 1 0,0-1 0,0 0 1,0 0-1,1 1 0,-1-1 0,0 1 0,1 0 0,-1-1 0,1 1 0,0 0 0,-1 0 0,0 2 0,-18 32-169,1 0 0,2 1-1,-16 47 1,-29 127-223,40-133 279,-49 230 364,66-273-227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3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1 696,'-3'0'0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3779 0 9778,'-53'38'376,"-77"55"168,-75 61-520,-65 58-48,-48 50-96,-32 45-472,-17 36-272,-1 26-360,11 16-457,23 5 297,32-10 312,45-24 616,49-35 568,60-48 32,59-51-48,66-57-288,65-55 56,63-57 296,60-57 72,56-56 64,48-55-56,44-49 152,33-42 120,31-37 456,24-27 161,21-26-233,17-20-152,18-21-448,12-20-200,14-22-1240,12-18 840,11-15-320,-82 63-6594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24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11 2753,'-3'-5'32,"5"1"0,7 2-144,6 2 384,4 5 232,8 7 224,2 2 16,8 7-384,5 0-832,1-3 248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2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1190 1320,'-5'-15'328,"-1"-1"320,-2-12-47,-4-2-9,-9-17 80,-6-13 48,-10-18 136,-4-17 128,-17-31 121,-4-11-105,-17-21-368,-11-23-568,-23-37-104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4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1712,'0'1'232,"0"1"249,0-1-674,-1 1-343,0 1 264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3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43 2673,'-8'-11'175,"7"8"-151,0 1 0,-1-1 1,0 1-1,1 0 0,-1-1 1,0 1-1,0 0 1,0 0-1,0 0 0,0 0 1,-1 1-1,1-1 0,-5-2 1,6 5 1,1-1 0,-1 1 1,1-1-1,0 1 1,-1-1-1,1 1 1,0-1-1,-1 1 0,1-1 1,0 1-1,0-1 1,0 1-1,-1-1 0,1 1 1,0 0-1,0-1 1,0 1-1,0-1 0,0 1 1,0 0-1,0-1 1,0 1-1,0-1 0,1 1 1,-1-1-1,0 1 1,0 0-1,0-1 0,1 1 1,-1 0-1,7 24 40,-6-23-45,41 117-347,60 119 0,-84-197 110,22 46-49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56.03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1220 408,'611'-367'5951,"294"-201"-4671,-506 326-2904,-321 200 1074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4:57.18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1 734 3249,'61'-29'710,"69"-43"0,-78 42 144,551-294-271,-346 190-992,-18 16-1970,-184 92 1806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7.84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0 560,'200'373'3249,"-156"-298"-2077,32 61-873,-41-66-265,49 113-11,16 33-31,-40-101-75,4 11-25,64 170 12,-22-64 72,2-1 63,7 10 230,-94-193-235,56 142-2,-47-102-1099,59 186-208,-60-171 455,-22-78 726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9.53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50 50 4545,'-6'-4'-352,"5"-1"-296,-6-2-104,0 0 504,0 0 200,0 0 88,0 0-224,-1 1 143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29.92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33 1024,'5'-7'360,"-3"1"272,0 1-167,-2-1-385,0 2-401,1-1 201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1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1 448 272,'2'-11'272,"3"-4"56,2-8 16,2-3-72,2-6-216,1-2-32,1-2 40,-1-1 8,1-2 0,-1-1-16,-2 0-96,-2-1-56,-1 4-208,0 1 184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8.9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2727 1 13059,'-68'31'72,"-100"51"-880,-100 60-849,-91 66 217,-70 60-104,-51 53-537,-32 45 1433,70-40-4305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37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71 19 560,'-8'-18'1137,"-2"23"-112,-5 32-557,7 17-309,0 108 1,8-108-811,-3 0 1,-10 57 0,7-83 436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0.72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137 41 1280,'3'-32'643,"-3"24"-477,-4 22-567,-28 210-1008,1-8 1749,22-175-265,-1-1 0,-1-1 0,-21 47 0,21-63-122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2.08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63 217 1624,'14'-31'628,"-7"14"-493,0 0 0,1 0-1,1 1 1,1 0-1,0 1 1,24-26-1,-66 92 1606,14-32-1927,-1-1 0,-24 18-1,32-27 546,33-27-498,0 0 0,1 2 0,1 1-1,1 0 1,0 2 0,33-12 0,-61 25 243,0 1 1,0-1-1,0 0 0,0 0 1,0 0-1,1-1 1,-1 1-1,0-1 0,0 1 1,0-1-1,1 0 1,-1 0-1,0 0 0,1 0 1,-4-3-1,-41-24 1196,41 24-1269,0 0-39,-16-10 1363,17 17-555,12 12-421,6 5-213,1 0-1,0-2 1,33 34 0,23 12-2879,-120-84 2951,27 8-2,0-1 0,1-1-1,0 0 1,1-2 0,1-1 0,-28-30-1,113 120-628,2-3 1,92 73-1,-145-128-843,-37-26 1018,4 1 1083,-72-37 580,57 28-1783,-1 1 1,0 1-1,-72-21 0,108 38 336,-1 0 0,0 0 0,0 0 0,0 0 0,0 0 0,0 0 0,0 1 0,0-1 0,0 0 0,1 0 0,-1 0 0,0 0 0,0 0-1,0 0 1,0 0 0,0 0 0,0 0 0,0 0 0,0 1 0,0-1 0,0 0 0,0 0 0,0 0 0,0 0 0,1 0 0,-1 0 0,0 0 0,0 1 0,0-1 0,0 0 0,0 0 0,0 0 0,0 0 0,0 0 0,0 0 0,0 0 0,0 1 0,-1-1 0,1 0 0,0 0 0,0 0 0,0 0 0,0 0 0,0 0 0,0 0 0,0 1-1,0-1 1,0 0 0,0 0 0,0 0 0,0 0 0,0 0 0,-1 0 0,1 0 0,0 0 0,0 0 0,0 0 0,0 0 0,0 0 0,0 0 0,0 0 0,-1 0 0,1 1 0,0-1 0,0 0 0,0 0 0,0 0 0,0 0 0,12 15-45,17 14 136,-13-15-6,6 5 176,1-1-1,49 29 1,-66-44-305,0 1 1,0-1-1,0-1 1,0 1-1,1-1 1,-1-1-1,1 1 0,-1-1 1,1 0-1,0 0 1,-1-1-1,1 0 1,0 0-1,0-1 0,-1 1 1,1-2-1,-1 1 1,12-4-1,-17 5 48,-1 0 0,1-1-1,0 1 1,0 0 0,-1 0 0,1 0-1,0-1 1,-1 1 0,1 0-1,0-1 1,-1 1 0,1-1 0,-1 1-1,1-1 1,-1 1 0,1-1-1,-1 1 1,1-1 0,-1 1 0,1-1-1,-1 0 1,1 1 0,-1-1-1,0 0 1,0 1 0,1-1 0,-1 0-1,0 0 1,0 1 0,0-1-1,0 0 1,0 0 0,0 1 0,0-2-1,-1 0-2,0 0 0,0 1-1,0-1 1,0 0 0,-1 1-1,1 0 1,-1-1 0,1 1-1,-1 0 1,1 0 0,-1 0-1,-3-2 1,-53-21 551,-98-44-925,142 68-659,14 11-484,15 14-649,0-8 1510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2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68 279 6753,'7'0'-153,"-1"1"0,0-1 0,1 0 0,-1-1 0,0 1 0,1-1 0,-1-1 0,0 1 0,0-1 0,0 0 0,0 0 0,0-1 0,-1 1 0,1-2 0,-1 1 0,1 0 0,-1-1-1,0 0 1,-1 0 0,1-1 0,-1 1 0,8-10 0,-9 9 353,0 0 0,0-1 0,-1 1 0,1-1 0,-1 1 0,0-1 0,0 0 0,-1 1 0,0-1-1,0 0 1,0 0 0,-1 0 0,0 0 0,0 0 0,-2-11 0,2 16-135,0 0-1,0 0 1,0 0-1,0 0 1,0 0 0,0 0-1,0-1 1,0 1-1,-1 0 1,1 0-1,0 0 1,-1 0 0,1 0-1,-1 0 1,1 0-1,-1 0 1,0 0 0,1 1-1,-1-1 1,0 0-1,0 0 1,1 0-1,-1 1 1,0-1 0,0 0-1,0 1 1,0-1-1,0 1 1,0-1-1,0 1 1,0 0 0,0-1-1,0 1 1,0 0-1,0 0 1,0-1 0,0 1-1,-1 0 1,1 0-1,0 0 1,0 0-1,0 1 1,0-1 0,0 0-1,0 0 1,0 1-1,-2 0 1,0 0-3,0 1 0,0 0 0,1 0 0,-1 0 0,0 0 0,1 0-1,-1 0 1,1 1 0,0-1 0,0 1 0,0-1 0,0 1 0,0 0 0,-2 6 0,2-1 2,0 0 0,0 0 0,1 1 0,0-1-1,1 0 1,0 1 0,0-1 0,1 1 0,0-1 0,3 13 0,-4-19-53,1 0 0,-1 1 0,1-1 1,-1 0-1,1 0 0,0 0 0,0 1 0,0-1 1,0 0-1,0 0 0,0 0 0,1 0 0,-1-1 1,1 1-1,-1 0 0,1 0 0,-1-1 0,1 1 1,0-1-1,0 0 0,0 1 0,0-1 0,0 0 0,0 0 1,0 0-1,1-1 0,-1 1 0,0 0 0,0-1 1,1 0-1,-1 1 0,0-1 0,1 0 0,-1 0 1,0 0-1,1 0 0,-1-1 0,0 1 0,0-1 1,1 1-1,-1-1 0,3-1 0,-2 0 3,0 0 0,0 0 1,0 0-1,0 0 0,-1-1 0,1 0 0,-1 1 0,1-1 1,-1 0-1,0 0 0,0 0 0,0 0 0,0 0 0,-1-1 0,0 1 1,1 0-1,-1-1 0,0 1 0,0-1 0,-1 0 0,1 1 0,-1-1 1,0 0-1,0 1 0,0-1 0,-1-4 0,1-1 60,-1 0 0,0 0-1,0 1 1,-1-1 0,0 0-1,-1 1 1,0-1 0,0 1-1,-8-14 1,10 19-45,-1 1 1,0-1-1,1 0 0,-1 1 1,0-1-1,0 1 1,-1 0-1,1 0 0,0 0 1,-1 0-1,1 0 0,-1 0 1,0 1-1,0-1 0,1 1 1,-1 0-1,0-1 0,0 2 1,0-1-1,0 0 1,-1 0-1,1 1 0,0 0 1,0 0-1,0 0 0,0 0 1,0 0-1,-1 0 0,1 1 1,0 0-1,0-1 0,0 1 1,0 0-1,0 1 1,-4 1-1,3 0-13,-1 0 1,1 1-1,-1-1 0,1 1 1,0 0-1,1 0 1,-1 1-1,1-1 0,-1 1 1,1-1-1,1 1 0,-1 0 1,1 0-1,0 0 0,0 1 1,0-1-1,1 0 1,-1 1-1,1 7 0,1-7 53,0-1 0,1 1-1,0 0 1,0-1-1,0 1 1,1-1 0,0 1-1,0-1 1,0 1-1,0-1 1,1 0-1,0 0 1,0-1 0,1 1-1,-1 0 1,1-1-1,0 0 1,0 0 0,1 0-1,4 3 1,-6-4-73,1 0 1,-1-1 0,1 1-1,0-1 1,-1 0-1,1 0 1,0-1 0,0 1-1,1-1 1,-1 1 0,0-1-1,0-1 1,0 1-1,1 0 1,-1-1 0,0 0-1,1 0 1,-1-1-1,0 1 1,1-1 0,-1 0-1,0 0 1,0 0 0,0 0-1,0-1 1,0 0-1,5-2 1,-6 1 2,1-1 1,0 1-1,-1-1 1,0 0-1,0 0 0,0 0 1,0 0-1,-1 0 0,0-1 1,1 1-1,-2-1 1,1 1-1,0-1 0,-1 0 1,0 0-1,0 0 0,-1 0 1,1 0-1,-1 0 1,0 0-1,0 0 0,-1 0 1,1 0-1,-3-7 1,2 6 18,0 0 1,-1 0 0,1 0 0,-1 0 0,-1 1 0,1-1 0,-1 0 0,0 1 0,0 0 0,-1 0 0,1 0-1,-1 0 1,0 0 0,-1 1 0,1 0 0,-1 0 0,0 0 0,0 0 0,-7-3 0,8 5-21,0 1 1,0-1-1,0 1 1,-1 0-1,1 1 1,0-1-1,-1 1 0,1 0 1,0 0-1,-1 0 1,1 0-1,-1 1 1,1 0-1,0 0 1,0 0-1,0 0 1,-1 1-1,1 0 1,1 0-1,-1 0 0,0 0 1,0 0-1,1 1 1,-1 0-1,1-1 1,0 1-1,0 1 1,0-1-1,0 0 1,0 1-1,1-1 1,0 1-1,0 0 0,0 0 1,-2 5-1,1-3 17,0 0-1,1 0 1,-1 0-1,2 0 0,-1 0 1,0 0-1,1 0 0,1 0 1,-1 1-1,1-1 1,0 0-1,0 1 0,0-1 1,1 0-1,0 1 0,1-1 1,-1 0-1,1 0 1,0 0-1,1 0 0,-1 0 1,1-1-1,1 1 0,5 7 1,-5-8-9,1-1 0,0 0 0,0 1 1,0-1-1,1-1 0,0 1 0,0-1 0,-1 0 0,2-1 1,-1 1-1,0-1 0,0 0 0,1-1 0,-1 1 1,1-1-1,0-1 0,-1 1 0,1-1 0,-1 0 0,1-1 1,0 0-1,-1 0 0,1 0 0,-1 0 0,1-1 1,-1 0-1,0-1 0,9-4 0,-10 4 2,1 0-1,-1 0 1,0-1 0,0 0-1,0 0 1,0 0-1,-1 0 1,0-1 0,0 0-1,0 0 1,0 0-1,-1 0 1,0-1-1,0 1 1,0-1 0,-1 0-1,1 0 1,-1 0-1,-1 0 1,1 0 0,-1 0-1,0 0 1,-1-1-1,0 1 1,0 0 0,0 0-1,0-1 1,-1 1-1,0 0 1,-2-7 0,2 8-9,-1 1 0,1 0 0,-1 0 0,1 0 1,-1 0-1,0 0 0,0 0 0,-1 0 1,1 1-1,-1-1 0,0 1 0,0 0 0,0-1 1,0 1-1,-1 1 0,1-1 0,-1 0 1,0 1-1,1 0 0,-1 0 0,0 0 0,0 0 1,-1 1-1,1 0 0,0-1 0,0 2 1,-1-1-1,1 0 0,0 1 0,-1 0 0,1 0 1,-1 0-1,-5 1 0,3 0-52,-1 1 0,0 0 0,1 0 0,-1 0 0,1 1 0,0 0 0,0 0-1,0 1 1,0 0 0,1 0 0,0 1 0,-1 0 0,2 0 0,-1 0 0,0 1 0,1 0 0,0 0 0,-5 8 0,7-9 59,0 1 1,0-1-1,1 1 1,0 0-1,0 0 1,0 0-1,0 0 1,1 1-1,0-1 1,1 0-1,-1 0 1,1 1-1,0-1 1,1 0-1,0 1 1,0-1-1,0 0 1,0 0-1,1 0 1,0 0-1,5 10 0,-4-12 17,0 1-1,0-1 0,0 1 0,1-1 1,-1 0-1,1 0 0,0-1 0,1 1 0,-1-1 1,0 0-1,1 0 0,0 0 0,0-1 0,0 0 1,0 0-1,0 0 0,0 0 0,0-1 0,0 0 1,1 0-1,-1 0 0,1-1 0,-1 0 0,1 0 1,7-1-1,-8 0-26,1 0 0,0-1 1,-1 1-1,1-1 0,-1-1 1,0 1-1,0-1 0,1 0 0,-2 0 1,1 0-1,0-1 0,-1 0 1,1 0-1,-1 0 0,0 0 0,-1-1 1,1 1-1,-1-1 0,0 0 1,0 0-1,0 0 0,-1-1 0,0 1 1,0-1-1,0 1 0,0-1 1,-1 1-1,0-1 0,0 0 0,-1 0 1,0 0-1,0-9 0,0 9 15,-1 0 0,1 0-1,-1 0 1,0 1 0,-1-1-1,1 0 1,-1 0 0,0 1 0,0-1-1,-1 1 1,0 0 0,0 0-1,0 0 1,-5-6 0,4 7-20,1 1 0,0 0 0,-1 0 0,0 1 0,0-1 0,0 1 0,0 0 0,0 0 0,0 0 1,0 0-1,-1 1 0,1 0 0,-1 0 0,1 0 0,-1 0 0,1 1 0,-1 0 0,1 0 0,-1 0 0,-7 1 0,4 1-17,0 1-1,0-1 0,0 1 0,1 1 0,-1-1 0,1 1 0,0 0 0,0 1 1,0 0-1,1 0 0,0 0 0,0 1 0,0 0 0,1 0 0,-1 1 0,2-1 0,-7 11 1,9-14 42,-1 1 1,0 0 0,1 0 0,0 1 0,0-1-1,1 0 1,-1 1 0,1-1 0,0 1-1,0-1 1,0 1 0,0 0 0,1-1 0,0 1-1,0 0 1,0-1 0,1 1 0,0 0 0,0-1-1,0 1 1,0-1 0,0 1 0,1-1-1,0 0 1,0 1 0,0-1 0,1 0 0,-1 0-1,1-1 1,0 1 0,6 6 0,-5-7-21,0 0-1,0 0 1,0 0 0,0 0 0,0-1-1,1 0 1,-1 0 0,1 0-1,0 0 1,-1-1 0,1 1 0,0-1-1,0 0 1,0-1 0,0 1 0,0-1-1,0 0 1,0-1 0,0 1 0,0-1-1,0 0 1,0 0 0,0 0 0,8-4-1,-7 2-2,-1 0 0,0 0-1,1-1 1,-1 1-1,-1-1 1,1 0-1,-1 0 1,1-1 0,-1 1-1,0-1 1,-1 0-1,1 0 1,-1-1 0,0 1-1,0 0 1,-1-1-1,0 0 1,0 0-1,2-10 1,-2 9 24,-1 0 0,0 1 0,-1-1 0,0 0-1,0 0 1,0 0 0,-1 0 0,0 0 0,0 1 0,-1-1 0,0 0 0,0 1 0,0-1-1,-1 1 1,0 0 0,-1 0 0,1 0 0,-1 0 0,0 1 0,0-1 0,-6-5-1,5 7-45,1 1 0,-1-1-1,0 1 1,0 0-1,-1 0 1,1 0 0,0 1-1,-1-1 1,0 1-1,1 1 1,-1-1-1,0 1 1,0 0 0,0 0-1,0 1 1,0 0-1,0 0 1,0 0-1,0 1 1,0 0 0,0 0-1,0 0 1,1 1-1,-10 4 1,9-4 2,0 1 0,0 0 0,0 0 1,0 1-1,0-1 0,1 2 0,0-1 0,0 0 0,0 1 0,0 0 0,1 0 1,0 0-1,0 1 0,0-1 0,1 1 0,0 0 0,0 0 0,0 0 0,1 0 1,0 1-1,0-1 0,0 1 0,1-1 0,0 1 0,0 7 0,1-9 28,0 1-1,0 0 1,1-1-1,0 1 1,0-1-1,0 1 1,1-1-1,0 1 1,0-1-1,0 0 1,1 0-1,0 0 1,0 0-1,0 0 1,0-1-1,1 1 1,-1-1-1,1 0 1,1 0-1,-1 0 0,0-1 1,1 1-1,0-1 1,0 0-1,0-1 1,0 1-1,0-1 1,0 0-1,10 3 1,-9-4-16,-1 0 0,1 0 0,0 0 0,0 0 1,0-1-1,-1 0 0,1 0 0,0-1 0,0 1 0,0-1 0,-1-1 1,1 1-1,-1-1 0,1 0 0,-1 0 0,1 0 0,-1-1 0,0 0 1,0 0-1,0 0 0,-1-1 0,1 0 0,-1 1 0,0-2 1,0 1-1,0 0 0,0-1 0,-1 0 0,0 0 0,0 0 0,0 0 1,-1 0-1,4-10 0,-3 9 29,-1-1 0,0 0 0,0 0 0,-1 0 0,1 0-1,-1 0 1,-1 0 0,0 0 0,0 0 0,0 0 0,-1 0 0,0 0 0,0 0 0,0 0 0,-1 0 0,0 0 0,-1 0 0,0 1 0,0-1 0,0 1 0,-1 0 0,1 0-1,-2 0 1,1 0 0,-1 1 0,1 0 0,-9-7 0,8 8-59,1 1 1,0 0-1,-1 0 0,1 1 1,-1 0-1,0 0 0,0 0 0,0 0 1,0 0-1,0 1 0,0 0 1,0 0-1,0 1 0,-1-1 0,1 1 1,0 0-1,0 1 0,-10 1 1,9 0 8,-1 0 1,1 0-1,0 1 1,0 0-1,0 0 1,0 1 0,1 0-1,-1 0 1,1 0-1,0 0 1,0 1 0,1 0-1,-6 7 1,4-5 53,1 0 0,0 0 0,1 0 0,0 1 1,0-1-1,1 1 0,-1 0 0,2 0 0,-1 1 0,1-1 1,1 0-1,-1 1 0,1-1 0,1 1 0,-1 0 0,2-1 0,-1 1 1,1-1-1,0 1 0,1-1 0,0 1 0,1-1 0,4 11 1,-4-13-51,1 0 1,0 0-1,0-1 1,0 1 0,1-1-1,0 0 1,0 0-1,1 0 1,-1-1-1,1 0 1,0 0 0,0 0-1,0-1 1,1 0-1,-1 0 1,1 0 0,7 1-1,-9-3 9,-1 0 0,1-1 0,0 1 0,-1-1 0,1 0 0,0 0 0,-1-1 0,1 1 0,0-1 0,-1 0 0,1 0 0,-1-1 0,1 1 0,-1-1 0,0 0 0,1 0 0,-1 0 0,0-1 0,0 0 0,-1 1 0,1-1 0,-1-1 0,1 1 0,-1 0 0,0-1 0,3-5 0,0 0 35,-1 1 1,-1-1-1,0-1 1,0 1-1,0-1 1,-2 1-1,1-1 1,-1 0 0,0 0-1,-1 0 1,0 0-1,-1 0 1,0 0-1,-1 0 1,0 0-1,0 0 1,-1 0-1,0 0 1,-7-17-1,7 21-5,-1-1-1,0 1 0,0-1 0,0 1 1,-1 0-1,0 1 0,0-1 0,0 1 0,-1 0 1,0 0-1,0 0 0,0 0 0,-1 1 1,1 0-1,-1 0 0,0 0 0,0 1 0,0 0 1,-1 0-1,1 1 0,-1 0 0,0 0 1,1 0-1,-1 1 0,0 0 0,0 0 0,0 1 1,0 0-1,-10 1 0,13-1-23,-1 1-1,1 0 1,-1 0-1,1 0 1,-1 1-1,1 0 1,0 0-1,0 0 1,0 0 0,0 0-1,0 1 1,0 0-1,0 0 1,1 0-1,0 0 1,-1 1-1,1-1 1,1 1-1,-1-1 1,0 1 0,1 0-1,0 0 1,0 1-1,0-1 1,0 0-1,1 1 1,0-1-1,0 1 1,0-1-1,0 1 1,0 8-1,1-2 69,-1-1-1,1 0 1,1 0-1,0 1 0,0-1 1,1 0-1,1 0 1,-1 0-1,2 0 0,-1-1 1,1 1-1,1-1 0,7 13 1,-4-12-53,0-1 0,0 0-1,0 0 1,1-1 0,1 0 0,-1 0 0,1-1 0,11 6-1,-14-9-273,0-1 1,0 0-1,1 0 0,0 0 0,-1-1 0,1 0 0,0-1 0,0 1 0,0-2 0,0 1 0,0-1 0,0 0 1,9-2-1,18-6-995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6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282 31 520,'0'-2'162,"1"1"1,-1-1-1,0 0 0,0 0 1,1 1-1,-1-1 0,0 0 1,-1 0-1,1 1 0,0-1 1,0 0-1,-1 0 0,1 1 1,-1-1-1,-1-3 0,1 6-92,0-1 0,1 0-1,-1 0 1,0 1 0,0-1 0,1 0-1,-1 1 1,0-1 0,1 1-1,-1-1 1,0 1 0,1-1-1,-1 1 1,1-1 0,-1 1-1,1 0 1,-1-1 0,1 1-1,-1 0 1,1-1 0,0 1 0,-1 1-1,-28 58 507,28-59-588,-187 464 1341,153-379-2393,23-52 412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4.94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60 360 2985,'24'-78'937,"-8"30"-725,-2 0 0,-3 0 0,10-83 0,-22 124 541,-2 8-347,-6 16-329,-9 26-745,-77 266-1005,76-234 1625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20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59 1624,'6'-18'144,"-2"3"112,0 2-136,-3 6-112,-1 2-184,-2 9 120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5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27 100 2553,'-8'51'787,"0"0"-147,-3 80 0,12-139-1004,1 0 1,0 0 0,0 0-1,1 1 1,3-8 0,4-11 151,18-49 227,-19 55 11,-1 1 0,-1-2 0,-1 1 0,-1-1 0,-1 0 0,3-35 0,-4 118 678,-1-51-728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5.8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2433,'5'9'184,"3"6"360,2 3-72,5 7 288,2 3-16,4 5-168,3 0-96,1-3-232,0-2-56,-1-9-296,-2-4-376,-4-5-832,-2-2 704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6.04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2977,'0'1'360,"5"4"272,3 2 40,5 6-128,2 4-192,3 5-272,1 4-80,1 4-688,0-1-584,0-2 688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1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4257 2577,'53'-29'840,"74"-43"736,77-48-256,70-45-247,57-39-281,43-33-200,34-26-312,25-19-128,17-17-64,13-13-8,8-9-32,3-8-24,-2-4-488,-5-4-352,-12-1-905,-16 1 817,-83 58-4633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6.3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20 10 2825,'-7'-5'736,"1"1"608,3 4-584,0 5-264,3 8-320,0 3-40,3 9 120,1 5 49,4 8-25,2 4-104,3 4-176,0 2-64,1-1-433,0-2-463,0-8 552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7.0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4265,'6'9'264,"5"9"-16,3 4 0,6 9-80,3 4-112,5 3-32,3-1-32,1-4-584,-2-4-280,-5-9 432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37.36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4721,'10'6'704,"1"3"680,8 10-703,3 5 55,8 9-312,5 2-120,4 1-232,2 0-232,-4-7-600,-3-5-513,-5-8 625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2.36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118 37 1464,'-26'0'1679,"-26"-3"1624,49 3-3048,1 0 0,-1-1 0,0 1 0,0-1 1,1 0-1,-1 0 0,0 0 0,1 0 0,-1 0 0,1 0 0,-1-1 0,1 0 0,-4-2 0,6 4-241,0-1 1,0 1-1,0 0 0,0-1 1,1 1-1,-1-1 0,0 1 1,0 0-1,0-1 0,0 1 1,0-1-1,1 1 0,-1 0 1,0-1-1,0 1 1,0 0-1,1-1 0,-1 1 1,0 0-1,1-1 0,-1 1 1,0 0-1,1 0 0,-1-1 1,0 1-1,1 0 1,-1 0-1,0 0 0,1-1 1,-1 1-1,1 0 0,-1 0 1,0 0-1,1 0 0,-1 0 1,1 0-1,-1 0 1,1 0-1,0 0 0,19-5 99,-2 4-82,-1 0 0,0 1 0,1 1 0,-1 0 0,22 6 0,88 26-20,-68-17-23,168 46-1304,-158-41 825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2.81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1256,'3'4'-8,"3"1"256,2 1 72,3 3 144,3 1 81,6 2-281,1 1-72,4 1-200,1 1-480,2 1 288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3.11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24 1 1672,'-9'-1'761,"1"1"575,4 1-232,2 0-216,3 3-376,3-1-160,6 2-232,4 2-64,7 2-40,4 3-16,7 2-64,3 0-176,3 2-536,0-1-264,-2-2 480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3.42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22 2 1488,'-1'0'230,"0"-1"0,1 1 0,-1 0 0,0 0 1,0 0-1,0 0 0,0 0 0,1 0 0,-1 0 0,0 0 0,0 0 0,0 0 0,0 1 0,1-1 0,-1 0 0,0 0 0,0 1 0,1-1 0,-1 1 0,0-1 0,0 0 0,1 1 0,-1-1 0,1 1 0,-1 0 0,-1 0 0,2 0-145,0 0 0,0 0 0,1 0-1,-1 0 1,0 0 0,0 0 0,0 0 0,1 0-1,-1 0 1,0 0 0,1 0 0,-1 0-1,1 0 1,-1 0 0,1-1 0,0 1-1,-1 0 1,2 1 0,2 2-138,0 0 0,1 0 1,-1 0-1,1 0 0,0-1 0,9 6 1,75 22-3293,-64-23 2382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4.96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302 286 2361,'-15'-13'334,"1"0"0,0-1 1,2-1-1,-1 0 0,-14-24 1,19 25-113,-1 1 1,-1 0 0,0 0-1,-1 1 1,-1 0 0,0 1-1,0 0 1,-20-12 0,57 58 608,4-3-473,103 104 185,-114-120-1398,1-1 0,0-1 0,25 13 1,-35-25 344,-19-14 1054,-33-26 1618,31 28-1651,-86-90 1580,18 16-3042,61 66-616,-1 2 0,-30-22 0,47 36 1471,-1 0-1,1 0 0,-1 1 1,1-1-1,-1 1 1,0-1-1,0 1 1,-7-1-1,11 2 114,-1 0 0,1 0 0,-1 0 0,1 0 0,-1 0-1,1 0 1,-1 0 0,1 0 0,-1 0 0,1 1 0,-1-1 0,1 0 0,-1 0 0,1 0 0,-1 1-1,1-1 1,-1 0 0,1 1 0,-1-1 0,1 0 0,0 1 0,-1-1 0,1 1 0,0-1 0,-1 1-1,1 1 3,-1-1-1,1 1 1,0-1-1,0 1 1,-1-1 0,1 1-1,1-1 1,-1 0-1,0 1 1,0-1-1,0 1 1,1-1-1,-1 1 1,1 1-1,4 9 329,0-1 1,1 1-1,0-1 0,1 0 1,0 0-1,0-1 0,17 17 0,72 63 532,-63-61-704,22 17-505,-33-29-2217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16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88 37 1936,'-21'-12'609,"1"2"327,6 1-536,2 3-344,4 6-344,1 3-16,4 6 160,0 4 144,4 1 72,3 0 8,4 1 24,0 0-8,7-1-32,1 1-24,4-3-392,1-1-456,1-4 447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32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1 2457,'-2'0'72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2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3312 1 2985,'-46'19'264,"-73"33"256,-80 40 8,-78 45-40,-70 43-192,-60 45-400,-49 43-152,-38 44-600,-27 40 512,75-39-3177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57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0 294 1744,'8'-12'702,"-1"-1"0,0 1 0,-1-1 0,0 0 0,7-25 0,-8 16-638,0-1-1,-1 1 0,-2-1 0,0 1 1,-2-32-1,-6 31-258,5 23 144,1-1-1,0 1 0,-1 0 0,1-1 0,-1 1 1,1 0-1,-1 0 0,1-1 0,0 1 0,-1 0 0,1 0 1,-1 0-1,1 0 0,-1 0 0,1-1 0,-1 1 1,1 0-1,-1 0 0,1 0 0,-1 0 0,1 0 0,-1 1 1,1-1-1,-1 0 0,1 0 0,-1 0 0,1 0 1,-1 0-1,1 1 0,-1-1 0,1 0 0,-1 0 0,1 1 1,0-1-1,-1 0 0,1 1 0,0-1 0,-1 0 0,1 1 1,-1 0-1,-9 9-780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5.75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23 128 1896,'-11'16'200,"5"-5"137,2-3-193,2-4-184,2-3 16,4-4 48,1-3 16,5-5 120,2-3 48,2-2 96,2-1 64,3-2 56,2 1 40,0 0 0,-1 1-80,-2 3-184,-4 3-328,-2 7 56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6.66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 0 5609,'-6'1'1761,"6"1"-1169,3 1-48,6 3-232,3-1-40,9 3-48,4 1-64,12 4-112,4 2-8,7 4-40,1 1-64,-1-1-704,-1-2-328,-8-4-1097,-5-5 1025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7.05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9 476 960,'-1'0'83,"1"0"0,0 0-1,0 0 1,-1 0 0,1 0 0,0 0-1,-1 0 1,1 0 0,0 0 0,-1 0-1,1-1 1,0 1 0,0 0 0,-1 0-1,1 0 1,0 0 0,-1 0-1,1-1 1,0 1 0,0 0 0,0 0-1,-1 0 1,1-1 0,0 1 0,0 0-1,0 0 1,-1-1 0,1 1 0,0 0-1,0-1 1,0 1 0,0 0 0,0 0-1,0-1 1,0 1 0,0 0 0,0-1-1,0-19 1660,10-29-223,-8 37-901,41-140 569,-29 112-1705,-2-2 0,-2 0 0,7-57 0,-17 90-352,-1 6 267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47.28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1 323 3209,'7'-31'448,"3"-7"288,0-1-248,1 1-408,0 1-56,-2 3-16,-1 1 0,-3 4-24,0 3-288,-3 9 208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4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78 3857,'-2'-9'9427,"1"9"-9381,1 0-1,0-1 0,-1 1 1,1 0-1,-1 0 1,1 0-1,0 0 0,-1 0 1,1 0-1,-1 0 1,1 0-1,0 0 0,-1 1 1,1-1-1,-1 0 1,1 0-1,0 0 0,-1 0 1,1 1-1,0-1 1,-1 0-1,1 0 0,0 0 1,-1 1-1,1-1 1,0 0-1,-1 1 0,1-1 1,0 0-1,0 1 1,-1-1-1,1 0 0,0 1 1,0-1-1,0 0 1,0 1-1,-1-1 1,1 1-1,0-1 0,0 0 1,0 1-1,0-1 1,0 1-1,-1 4 106,-1 0 1,1 0-1,0-1 1,0 1-1,1 0 0,-1 0 1,1 6-1,0-10-136,0 0 0,0 0 0,0 0 0,0 0 0,0 0 0,0 0 0,0 0 0,1 0 0,-1-1 0,0 1 0,1 0 0,-1 0 1,0 0-1,1 0 0,-1 0 0,1 0 0,-1-1 0,1 1 0,0 0 0,-1 0 0,1-1 0,0 1 0,-1 0 0,1-1 0,0 1 0,0-1 0,0 1 0,-1-1 0,1 1 0,0-1 0,0 0 0,0 1 0,0-1 0,0 0 0,0 0 0,0 0 0,0 1 0,0-1 0,0 0 0,0 0 0,0-1 0,0 1 0,0 0 0,1 0 0,-1-1 15,-1 1 1,1-1-1,0 0 1,0 1-1,-1-1 0,1 0 1,0 1-1,-1-1 1,1 0-1,-1 0 0,1 1 1,-1-1-1,1 0 1,-1 0-1,0 0 0,1 0 1,-1 0-1,0 0 1,1 0-1,-1 1 0,0-1 1,0 0-1,0 0 1,0 0-1,0 0 0,0 0 1,0 0-1,-1 0 1,1 0-1,0 0 1,0 0-1,-1-1 0,-9-34 321,9 33-302,0-1-24,-1 1-1,1-1 1,-1 0 0,0 1-1,0 0 1,0-1-1,0 1 1,-1 0 0,0 0-1,1 0 1,-6-3 0,8 5-26,-1 1 0,0-1 1,0 1-1,1-1 1,-1 1-1,0 0 1,0-1-1,0 1 0,0 0 1,0 0-1,1 0 1,-1-1-1,0 1 0,0 0 1,0 0-1,0 0 1,0 0-1,0 1 1,1-1-1,-1 0 0,-2 1 1,2 0-10,-1 0 1,1 0-1,0 0 0,-1 0 1,1 0-1,0 0 1,0 1-1,0-1 0,0 1 1,0-1-1,0 0 1,0 1-1,0 0 0,1-1 1,-2 4-1,1-1 26,1 0 0,-1 1 0,1-1 0,0 0 0,0 1 0,0-1 0,0 1 0,1-1 0,0 0-1,0 1 1,0-1 0,0 0 0,1 0 0,2 6 0,-4-9-14,1 1-1,-1-1 1,1 1-1,-1-1 1,1 0-1,0 1 1,0-1-1,0 0 1,0 0-1,-1 0 1,2 1 0,-1-1-1,0 0 1,0 0-1,0 0 1,0-1-1,1 1 1,-1 0-1,0 0 1,1-1 0,-1 1-1,0-1 1,1 1-1,-1-1 1,1 1-1,-1-1 1,1 0-1,-1 0 1,1 0-1,-1 0 1,1 0 0,-1 0-1,1 0 1,-1 0-1,1-1 1,-1 1-1,1-1 1,-1 1-1,1-1 1,-1 1-1,0-1 1,1 0 0,1-1-1,0-1 16,0 0-1,-1 1 1,1-1 0,-1-1-1,1 1 1,-1 0-1,0 0 1,-1-1 0,1 1-1,-1-1 1,1 0 0,-1 1-1,0-1 1,0 0-1,0 0 1,-1 0 0,0 0-1,1 0 1,-2 1 0,1-1-1,0 0 1,-1 0-1,1 0 1,-1 0 0,0 0-1,0 1 1,-1-1 0,1 0-1,-1 1 1,-2-5 0,3 5-21,-1 1 1,1 0 0,0 0-1,-1 0 1,1 0 0,-1 0 0,0 1-1,0-1 1,1 0 0,-1 1-1,0-1 1,0 1 0,-1 0 0,1-1-1,0 1 1,0 0 0,-1 0-1,1 1 1,-4-2 0,4 2-17,-1 0 1,1 1-1,-1-1 1,0 1-1,1-1 1,-1 1-1,1 0 1,0 0-1,-1 0 1,1 0-1,0 0 1,0 0-1,-1 1 1,1-1-1,0 1 1,0 0-1,1 0 0,-1-1 1,0 1-1,0 0 1,1 0-1,-1 1 1,0 1-1,0 0 25,0 0-1,0 0 0,0 1 0,1-1 1,0 0-1,0 1 0,0-1 1,0 1-1,1-1 0,-1 1 0,1-1 1,0 1-1,1-1 0,-1 1 0,1-1 1,0 0-1,0 1 0,0-1 0,3 6 1,-3-7-1,0-1 1,0 0 0,0 1-1,0-1 1,0 0-1,0 0 1,1 0 0,-1 0-1,1 0 1,0 0 0,-1 0-1,1 0 1,0-1 0,0 1-1,0-1 1,0 1-1,0-1 1,1 0 0,-1 0-1,0 0 1,0 0 0,1 0-1,-1-1 1,1 1-1,-1-1 1,1 1 0,-1-1-1,1 0 1,-1 0 0,1 0-1,-1 0 1,1 0 0,-1-1-1,1 1 1,3-2-1,-3 1 6,-1-1 0,0 1 1,0 0-1,-1 0 0,1-1 0,0 1 0,0-1 0,-1 0 0,1 1 0,-1-1 0,1 0 0,-1 0 0,0 0 0,0 0 0,0 0 0,0 0 0,0 0 0,0-1 0,0 1 0,-1 0 0,1 0 0,-1-1 0,0 1 0,1 0 0,-1-1 0,0 1 0,-1 0 0,1 0 0,0-1 0,-1 1 0,0-4 0,1 4-11,-1-1 1,1 1-1,-1-1 0,0 1 0,0-1 1,0 1-1,0-1 0,0 1 0,0 0 1,-1 0-1,1 0 0,-1-1 0,0 1 1,1 1-1,-1-1 0,0 0 0,0 0 1,0 1-1,-1-1 0,1 1 0,0-1 0,0 1 1,-1 0-1,1 0 0,-1 0 0,1 1 1,-1-1-1,-3 0 0,2 1-7,-1 1 0,0-1-1,1 1 1,-1 0 0,0 1 0,1-1 0,-1 1-1,1 0 1,0 0 0,-1 0 0,1 1-1,0 0 1,1-1 0,-1 1 0,0 1-1,1-1 1,0 0 0,-1 1 0,1 0 0,1-1-1,-1 1 1,0 1 0,1-1 0,0 0-1,-2 5 1,3-6 3,0-1-1,1 1 1,-1-1 0,0 1-1,1 0 1,-1-1-1,1 1 1,0 0 0,0-1-1,0 1 1,0 0-1,1-1 1,-1 1 0,1-1-1,0 1 1,-1 0-1,1-1 1,2 5 0,-1-5 3,0 0-1,0 0 1,0 1 0,1-1 0,-1 0 0,0-1 0,1 1 0,0 0 0,-1-1 0,1 1 0,0-1 0,-1 0 0,1 0 0,0 0 0,0 0-1,0-1 1,0 1 0,0-1 0,0 0 0,4 0 0,-3 1 7,0-1-1,-1 0 1,1-1-1,0 1 1,0-1-1,-1 0 1,1 0 0,-1 0-1,1 0 1,-1 0-1,1-1 1,-1 0-1,0 1 1,1-1-1,-1-1 1,0 1-1,0 0 1,-1-1 0,1 1-1,0-1 1,-1 0-1,0 0 1,0 0-1,0 0 1,0 0-1,0-1 1,0 1 0,-1 0-1,1-1 1,-1 1-1,0-1 1,-1 0-1,1 1 1,0-1-1,-1 0 1,0 0-1,0 1 1,0-1 0,0 0-1,-1 0 1,1 1-1,-1-1 1,0 1-1,0-1 1,0 0-1,-1 1 1,1 0 0,-1-1-1,0 1 1,0 0-1,0 0 1,0 0-1,-1 0 1,1 0-1,-1 0 1,1 1-1,-1-1 1,0 1 0,0 0-1,0 0 1,-1 0-1,-5-2 1,6 2-30,1 1 0,-1 0 0,0 0 0,-1 0 0,1 0 0,0 0 0,0 1 0,0-1 0,0 1 0,-1 0 0,1 0 0,0 0 0,0 0 0,0 1 1,0-1-1,-1 1 0,1 0 0,0 0 0,0 0 0,0 0 0,0 0 0,1 1 0,-1 0 0,0-1 0,0 1 0,1 0 0,-1 0 0,1 0 0,0 1 0,0-1 0,0 1 0,0-1 0,0 1 0,0-1 0,1 1 1,-3 5-1,2-5 27,1 0 0,0 1 0,-1-1 0,1 0 0,1 1 0,-1-1 0,0 1 0,1-1 0,0 1 0,0 0 0,0-1 0,0 1 0,0-1 0,1 1 0,-1-1 0,1 1 0,0-1 1,0 1-1,1-1 0,-1 0 0,1 1 0,-1-1 0,1 0 0,0 0 0,0 0 0,1-1 0,-1 1 0,0 0 0,1-1 0,0 1 0,-1-1 0,1 0 0,4 2 0,-1-1-1,-1 0-1,1 0 0,0-1 1,0 0-1,0 0 1,1 0-1,-1-1 0,0 0 1,1 0-1,-1-1 0,0 1 1,1-1-1,-1-1 0,9-1 1,-12 2 6,0-1 1,-1 0-1,1 0 0,-1 0 1,1 0-1,-1 0 1,1-1-1,-1 1 1,0-1-1,1 0 0,-1 0 1,0 1-1,0-1 1,0-1-1,-1 1 1,1 0-1,0 0 0,-1-1 1,1 1-1,-1-1 1,0 1-1,0-1 1,0 1-1,0-1 0,0 0 1,-1 1-1,1-1 1,-1 0-1,0 0 1,0 0-1,0 1 0,0-1 1,0 0-1,-2-5 1,2 4-47,-1-1 1,0 1 0,0 0-1,0-1 1,-1 1 0,1 0-1,-1 0 1,0 0 0,0 0-1,0 1 1,-1-1-1,0 0 1,1 1 0,-1 0-1,0 0 1,-1 0 0,1 0-1,0 0 1,-1 0 0,0 1-1,1 0 1,-1 0 0,0 0-1,0 0 1,0 0 0,-1 1-1,1 0 1,0 0 0,0 0-1,-1 0 1,1 1-1,-1 0 1,1 0 0,0 0-1,-1 0 1,-5 2 0,5-2 10,0 1 0,1-1 0,-1 1 1,0 1-1,1-1 0,-1 0 0,0 1 0,1 0 0,0 0 1,0 1-1,-1-1 0,1 1 0,1 0 0,-1 0 1,0 0-1,1 1 0,-1-1 0,1 1 0,0-1 1,0 1-1,1 0 0,-1 1 0,1-1 0,0 0 1,0 1-1,0-1 0,1 1 0,-1-1 0,1 1 0,0 0 1,1 0-1,-1-1 0,1 7 0,1-6 56,0-1 0,0 1 0,0-1 0,1 1 0,0-1 0,0 0 0,0 1 0,0-1 0,1 0-1,-1-1 1,1 1 0,0 0 0,0-1 0,1 1 0,-1-1 0,1 0 0,-1 0 0,1-1 0,0 1 0,0-1 0,0 0 0,1 0-1,-1 0 1,0 0 0,1-1 0,-1 0 0,1 0 0,7 1 0,-8-1-15,-1 0-1,1-1 1,-1 1 0,1-1 0,-1 0-1,1 0 1,0 0 0,-1 0 0,1-1-1,-1 1 1,1-1 0,-1 0 0,1 0-1,-1 0 1,1-1 0,-1 1-1,0-1 1,0 0 0,0 0 0,0 0-1,0 0 1,0 0 0,-1-1 0,1 1-1,-1-1 1,1 0 0,-1 0-1,0 0 1,0 0 0,0 0 0,-1 0-1,1 0 1,-1 0 0,0-1 0,1 1-1,-2-1 1,2-5 0,-1 4-37,-1 0 1,0 0-1,0 0 1,0 0-1,-1 0 1,1-1-1,-1 1 1,0 0-1,-1 0 1,1 0-1,-1 1 1,0-1-1,-1 0 1,1 1-1,-1-1 1,1 1-1,-1 0 0,-1 0 1,1 0-1,-1 0 1,1 0-1,-1 1 1,0 0-1,0-1 1,-1 2-1,1-1 1,0 0-1,-1 1 1,-5-2-1,6 2-13,0 1 0,0 0 0,0 0 0,0 0 0,0 1 0,0 0 0,0-1 0,0 1 0,0 1 0,0-1 0,0 1 0,-1-1 0,1 1 0,1 0-1,-1 1 1,0-1 0,0 1 0,0-1 0,1 1 0,-1 0 0,1 0 0,-1 1 0,1-1 0,0 1 0,0 0 0,0 0 0,0 0 0,1 0 0,-1 0 0,1 0 0,0 1 0,0-1 0,0 1 0,0 0-1,0 0 1,-1 6 0,2-6 68,-1 0 0,1 1-1,0-1 1,1 0-1,-1 1 1,1-1 0,0 0-1,0 1 1,0-1-1,0 1 1,1-1 0,0 0-1,0 1 1,0-1-1,0 0 1,1 0 0,-1 0-1,1 0 1,0 0 0,1 0-1,-1 0 1,1-1-1,-1 1 1,1-1 0,0 0-1,0 0 1,1 0-1,-1 0 1,0 0 0,1-1-1,0 0 1,0 1-1,0-1 1,0-1 0,0 1-1,0 0 1,0-1 0,0 0-1,1 0 1,-1 0-1,0-1 1,1 1 0,-1-1-1,1 0 1,-1-1-1,0 1 1,1-1 0,-1 1-1,0-1 1,1-1-1,-1 1 1,0 0 0,0-1-1,0 0 1,0 0 0,0 0-1,-1-1 1,1 1-1,-1-1 1,1 0 0,-1 0-1,3-4 1,-3 4-14,-1 0 1,0 0-1,1 0 1,-1-1-1,-1 1 1,1-1 0,0 0-1,-1 1 1,0-1-1,0 0 1,0 0-1,0 0 1,-1 0-1,1 0 1,-1 1-1,0-1 1,0 0-1,-1 0 1,1 0-1,-1 0 1,0 0-1,0 0 1,0 0 0,0 1-1,-1-1 1,1 0-1,-1 1 1,0-1-1,0 1 1,-1 0-1,1 0 1,0-1-1,-6-3 1,5 4-31,1 1 0,-1 0 0,1 0 0,-1 0 0,0 0 0,0 0 0,0 0 0,0 1 1,-1 0-1,1 0 0,0-1 0,-1 2 0,1-1 0,0 0 0,-1 1 0,1 0 0,-1-1 0,1 1 0,-1 1 0,1-1 0,-1 0 1,1 1-1,0 0 0,-1 0 0,1 0 0,0 0 0,0 0 0,-1 1 0,1-1 0,0 1 0,1 0 0,-1 0 0,0 0 0,0 0 1,1 1-1,-1-1 0,1 1 0,-3 2 0,2 0-64,0-1 1,0 0-1,0 1 1,0 0-1,1-1 1,-1 1-1,1 0 1,1 0-1,-2 6 1,2-9-121,1 0 1,-1 0-1,1 0 0,0-1 1,0 1-1,0 0 0,0 0 1,0 0-1,1 0 1,-1-1-1,0 1 0,1 0 1,0 0-1,-1-1 1,1 1-1,0 0 0,0-1 1,0 1-1,0-1 0,0 1 1,0-1-1,0 1 1,0-1-1,1 0 0,-1 0 1,0 1-1,1-1 1,-1 0-1,1 0 0,1 0 1,18 6-1518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5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1416,'-3'3'2981,"5"12"-1867,7 16-114,152 364 1255,-103-262-1915,-40-90-814,2 0 0,1-2 1,50 70-1,-42-73-288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6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3241,'0'1'56,"2"0"104,0 1 256,2 3 464,0 2 112,2 4 96,1 2-95,4 10-233,2 6-64,8 14-200,4 7-128,6 13-192,2 4-80,4 12-104,2 3-272,1-4-800,2 0-1065,-2-8 1113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6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3449,'10'8'152,"-5"3"112,3 4 144,-1 3 160,2 6 376,2 4 80,2 2-223,1 3-161,6 7-392,3 7-136,6 15-560,5 7-448,6 9-753,1 0 753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5:57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3681,'13'21'800,"0"6"920,3 5-1040,1 9-79,1 2-25,-1 2 208,1 0 104,4 6-136,3 9-192,9 11-328,4 9-112,7 9-128,2 2-160,3 6-520,1-2-144,-2-9-1696,-1-8 1487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5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7274 4873,'18'0'-144,"38"-14"-200,51-29 16,59-46 168,60-54 152,60-60 8,52-58 8,46-51 48,37-43 128,31-28 336,23-20 48,18-9-32,14 0-152,9 6-336,2 12-48,0 12 32,-5 15 8,-10 15 16,-12 14-56,-19 17-80,-26 19-120,-36 24-112,-44 25-8,-54 29 48,-61 31-8,-67 33-480,-69 33-464,-74 37 599,-42 34-1623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1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1034 2345,'0'0'102,"1"1"1,0-1-1,0 0 1,0 1 0,0-1-1,0 0 1,-1 0 0,1 1-1,0-1 1,0 0-1,0 0 1,0 0 0,0 0-1,0 0 1,0-1 0,-1 1-1,1 0 1,0 0 0,0-1-1,0 1 1,0 0-1,-1-1 1,1 1 0,0 0-1,0-1 1,0 0 0,-1 1-1,1-1 1,0 0-1,30-22 1478,-25 18-1088,241-178 4481,-63 59-4726,244-121 1,-286 173-209,230-121-1072,-133 53-3692,-171 96 3362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3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11 1272,'-32'-9'6312,"45"8"-5436,-3 2-774,0 1 1,-1 1-1,1 0 0,-1 0 0,0 1 0,0 0 0,0 0 0,0 1 0,-1 0 0,0 1 0,13 11 0,-8-7-891,0-1 0,1-1 0,17 9 0,-10-9-179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3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6233,'15'4'248,"4"5"88,3 0-256,3 3-32,2 1-8,-1 1-40,1 0-40,-3-2-456,-1-1-440,-2-3 512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4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2401,'-8'4'1640,"13"-3"-1392,2 0 104,5 2 352,3 2 128,3 4 65,3 0-185,7 3-384,4 1-144,6 2-176,2 0-24,1 0-368,-2-1-617,0-1 601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4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3 157 2497,'6'-18'920,"0"0"704,0 0-624,-1-1-328,-2 1-696,0 1-352,-4 1-728,0 4-184,-1 4 216,0 2 319,0 2 1146,-1 2 23,1 5-56,-2 7-304,-1 4-624,-5 11 344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68 103 4833,'11'-23'107,"-7"15"-202,0 0 0,0 0 0,-1 0-1,0-1 1,-1 1 0,3-15 0,-5 23 87,0 0 0,0-1-1,0 1 1,0 0 0,0 0 0,0 0-1,0-1 1,0 1 0,0 0 0,0 0-1,0 0 1,0-1 0,0 1 0,0 0-1,0 0 1,0 0 0,0-1 0,0 1-1,0 0 1,0 0 0,0 0 0,0-1-1,0 1 1,0 0 0,0 0 0,0 0-1,0-1 1,0 1 0,-1 0 0,1 0-1,0 0 1,0 0 0,0 0 0,0-1-1,-1 1 1,1 0 0,0 0-1,0 0 1,0 0 0,0 0 0,-1 0-1,1 0 1,0 0 0,0 0 0,0-1-1,-1 1 1,1 0 0,-9 9-174,-6 16-115,-3 32-547,3 0-1,-9 66 0,11-54 1016,7-31 35,6-29-144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3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142 241 1720,'15'-44'573,"-7"26"-327,-2-1 0,0 1-1,-1-1 1,-1 0 0,-1 0 0,-1 0 0,0-22 0,-2 40-178,0 0 0,0 0 0,0 0 0,0-1 0,0 1 0,0 0 0,0 0 0,-1 0 0,1-1 0,0 1 1,-1 0-1,1 0 0,-1 0 0,1 0 0,-1 0 0,0 0 0,1 0 0,-1 0 0,0 0 0,-1-1 1,1 2-62,1 0 1,-1 0 0,0 0-1,0 0 1,1 0 0,-1 0-1,0 0 1,0 0 0,1 0-1,-1 1 1,0-1 0,1 0-1,-1 0 1,0 1 0,1-1 0,-1 0-1,1 1 1,-1-1 0,0 1-1,1-1 1,-1 1 0,1-1-1,-1 2 1,-29 40-426,-2 34 455,-32 115 1,37-104-1224,13-42 642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62 968,'4'-18'356,"-3"13"42,0 0 1,0 0 0,0 0-1,-1 0 1,0 0 0,0-9-1,-17 48 1636,-35 171-589,12-40-1463,-10 14-2141,41-148 1448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5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103 153 5017,'4'-8'74,"26"-57"245,-28 60-452,0 0 0,-1-1 0,1 1 0,-1 0 0,0-1 0,-1 1 0,1-1 0,-1 1 0,0-1 1,-1-6-1,1 11 137,0 1 1,0-1 0,0 1 0,0-1-1,0 1 1,0-1 0,0 1 0,0-1 0,-1 1-1,1-1 1,0 1 0,0-1 0,0 1 0,0 0-1,-1-1 1,1 1 0,0-1 0,0 1 0,-1 0-1,1-1 1,0 1 0,-1 0 0,1-1 0,-1 1-1,1 0 1,0-1 0,-1 1 0,1 0 0,-1 0-1,1 0 1,-1-1 0,1 1 0,0 0 0,-1 0-1,1 0 1,-1 0 0,1 0 0,-1 0 0,1 0-1,-1 0 1,-17 15 165,-9 29-355,6 5-139,-22 85 0,28-83-302,5-19 300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06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5209,'-3'5'576,"2"0"1137,1 0-905,6 1 160,2-1 72,4 4-184,2 0-119,3 3-257,3 2-112,4 0-208,2-1-64,5-3-72,2-2-8,-2-1-16,1-1-16,-5 0-1024,-2 1-1241,-4 3 1297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59.6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2522 0 4689,'-81'39'568,"-114"62"376,-116 66-344,-101 69-576,-79 61-432,-57 61 232,65-31-6065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27.50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61 96 2353,'10'-34'2385,"4"-6"-934,-10 87 2197,-64 423-1848,48-363-1774,4-35-568,0 118 1,8-190 524,0 0 1,0 0-1,0 0 1,0 0-1,0 0 0,0 0 1,1 0-1,-1 0 1,0-1-1,0 1 1,0 0-1,0 0 1,0 0-1,0 0 1,0 0-1,1 0 1,-1 0-1,0 0 1,0 0-1,0 0 1,0 1-1,0-1 1,0 0-1,0 0 0,0 0 1,1 0-1,-1 0 1,0 0-1,0 0 1,0 0-1,0 0 1,0 0-1,0 0 1,0 0-1,0 0 1,0 0-1,0 1 1,0-1-1,0 0 1,1 0-1,-1 0 1,0 0-1,0 0 1,0 0-1,0 0 0,0 0 1,0 0-1,0 1 1,0-1-1,0 0 1,0 0-1,0 0 1,0 0-1,0 0 1,0 0-1,0 1 1,7-17-229,7-26 246,1-52 60,-5 0 1,-3-165-1,-8 154 142,26-196-1,-32 480-32,-33 258-1270,35-355 705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28.60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79 50 4257,'-2'0'133,"0"-1"-1,0 1 1,1 0 0,-1-1 0,0 1-1,0 0 1,0 0 0,0 1 0,0-1-1,0 0 1,1 0 0,-1 1 0,0 0-1,0-1 1,0 1 0,1 0 0,-1 0-1,0-1 1,1 1 0,-1 1 0,1-1-1,-1 0 1,1 0 0,-1 1 0,1-1-1,0 0 1,0 1 0,0-1 0,0 1-1,0 0 1,0-1 0,0 1 0,0 0-1,0 3 1,1-4-132,1-1-1,-1 1 1,1 0 0,-1 0-1,1-1 1,-1 1-1,1 0 1,0-1-1,0 1 1,-1 0 0,1-1-1,0 1 1,0-1-1,-1 0 1,1 1 0,0-1-1,0 0 1,0 1-1,0-1 1,0 0-1,0 0 1,0 0 0,-1 0-1,1 0 1,0 0-1,2 0 1,29 4 112,-31-4-102,46 4 369,-14 0 96,0-2-1,41-2 1,-66-1-526,-1 1 0,1-1 1,0-1-1,0 1 0,-1-1 0,1-1 0,-1 0 0,0 0 0,0 0 0,0-1 1,0 0-1,0 0 0,-1 0 0,11-10 0,-16 13 1,0 0-1,0 0 0,1 0 1,-1-1-1,0 1 1,-1 0-1,1 0 0,0-1 1,0 1-1,0 0 1,-1-1-1,1 1 1,-1-1-1,1 1 0,-1-1 1,1-1-1,-2 2 26,1 1 0,0-1 0,0 1 1,-1 0-1,1-1 0,0 1 0,-1-1 0,1 1 0,0-1 0,-1 1 0,1 0 0,-1-1 0,1 1 1,-1 0-1,1-1 0,-1 1 0,1 0 0,-1 0 0,1-1 0,-1 1 0,1 0 0,-1 0 0,1 0 1,-1 0-1,1 0 0,-1 0 0,0 0 0,0 0 0,-57 7-803,45-5 748,-20 4-490,0-3-1,-47 1 1,68-5 958,0 0 0,0 0 1,0-1-1,1-1 0,-1 0 1,1 0-1,0-1 0,0-1 1,0 0-1,-12-7 0,23 11-364,-1 1-1,1-1 1,-1 1 0,0-1-1,1 1 1,-1-1-1,0 1 1,1-1 0,-1 1-1,0 0 1,0-1 0,1 1-1,-1 0 1,0 0-1,0 0 1,0 0 0,0 0-1,1-1 1,-1 1-1,0 0 1,0 1 0,0-1-1,1 0 1,-1 0-1,0 0 1,0 0 0,0 1-1,1-1 1,-1 0 0,0 1-1,0-1 1,1 1-1,-1-1 1,0 1 0,1-1-1,-1 1 1,1-1-1,-1 1 1,1-1 0,-2 2-1,2-1-28,0 0 0,0 0-1,0 0 1,0 1 0,0-1 0,0 0-1,0 0 1,0 0 0,1 0 0,-1 1-1,0-1 1,1 0 0,-1 0 0,1 0-1,-1 0 1,1 0 0,-1 0 0,1 0-1,0 0 1,0 0 0,-1 0 0,1-1-1,0 1 1,0 0 0,0 0 0,0-1-1,0 1 1,0 0 0,2 0 0,14 8-1,1-1 0,1 0 0,0-1 0,-1-2 0,2 0 0,-1 0 0,23 1 0,-9-3-3,0-1 1,-1-2-1,53-5 0,-76 4-228,0 0 1,0 0-1,-1-1 0,1 0 1,-1-1-1,0 0 0,1 0 1,-1-1-1,8-5 1,-16 9 208,0 0 0,1 0 0,-1 0 1,0 0-1,0 0 0,0 0 1,0-1-1,1 1 0,-1 0 0,0 0 1,0 0-1,0 0 0,0-1 1,0 1-1,0 0 0,1 0 1,-1 0-1,0 0 0,0-1 0,0 1 1,0 0-1,0 0 0,0 0 1,0-1-1,0 1 0,0 0 1,0 0-1,0 0 0,0-1 0,0 1 1,0 0-1,0 0 0,0 0 1,0-1-1,0 1 0,0 0 1,0 0-1,0 0 0,-1-1 0,1 1 1,0 0-1,0 0 0,0 0 1,0 0-1,0-1 0,0 1 0,-1 0 1,1 0-1,0 0 0,0 0 1,0 0-1,0 0 0,-1 0 1,1-1-1,0 1 0,0 0 0,-13-3-1702,0 2 949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0.98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33 44 2921,'1'-1'308,"-1"0"1,1-1 0,-1 1-1,0 0 1,0-1 0,0 1-1,1 0 1,-1-1 0,0 1-1,0-1 1,-1 1-1,1 0 1,0-1 0,0 1-1,-1 0 1,0-3 0,0 3-241,1 1 1,0-1 0,-1 0 0,1 1-1,-1-1 1,1 1 0,-1-1-1,1 1 1,-1-1 0,1 1 0,-1 0-1,0-1 1,1 1 0,-1-1-1,0 1 1,1 0 0,-1 0 0,0-1-1,1 1 1,-1 0 0,-1 0-1,1 0-71,0 0 0,0 0-1,0 1 1,1-1 0,-1 0-1,0 0 1,0 1-1,0-1 1,1 1 0,-1-1-1,0 1 1,0-1-1,1 1 1,-1-1 0,0 1-1,1-1 1,-1 1 0,1 0-1,-1 0 1,1-1-1,-1 1 1,1 0 0,-1 0-1,1-1 1,0 1 0,0 0-1,-1 0 1,1 0-1,0 0 1,0-1 0,0 1-1,0 0 1,0 0 0,0 0-1,0 0 1,0 0-1,0 0 1,0-1 0,0 1-1,1 0 1,-1 0 0,0 0-1,1 0 1,-1-1-1,0 1 1,2 1 0,-3-3 13,1 0 1,0 0-1,-1 0 1,1 0-1,0 0 0,-1 0 1,1 0-1,0 0 1,0 0-1,0 0 1,0 0-1,0 0 1,0 0-1,1 0 1,-1 0-1,0 0 0,0 0 1,1 0-1,-1 0 1,1 0-1,-1 0 1,1 0-1,-1 0 1,1 0-1,-1 0 1,1 0-1,0 1 0,0-1 1,-1 0-1,1 0 1,0 1-1,0-1 1,0 1-1,0-1 1,0 1-1,0-1 1,0 1-1,0-1 1,0 1-1,0 0 0,0 0 1,0-1-1,0 1 1,0 0-1,0 0 1,0 0-1,0 0 1,0 0-1,0 0 1,0 0-1,0 1 0,0-1 1,0 0-1,0 1 1,0-1-1,0 1 1,0-1-1,0 1 1,0-1-1,0 1 1,0-1-1,-1 1 0,1 0 1,0-1-1,0 1 1,-1 0-1,1 0 1,1 1-1,-3-3 0,1 0 1,-1 0-1,1 0 0,-1-1 0,1 1 0,-1 0 0,0 0 1,1 0-1,-1 0 0,0 0 0,0 0 0,0 0 1,0 0-1,0 0 0,-2-1 0,3 2 1,0 0 0,-1 0 0,1 0 0,-1 0 0,1 0 0,-1 0 0,1 0-1,-1 0 1,1 0 0,0 0 0,-1 0 0,1 1 0,-1-1 0,1 0 0,-1 0 0,1 0 0,0 0 0,-1 1-1,1-1 1,0 0 0,-1 1 0,1-1 0,0 0 0,-1 0 0,1 1 0,0-1 0,-1 1 0,1-1 0,-2 4 51,0-1 1,0 0-1,1 0 1,0 1 0,-1-1-1,1 1 1,0 0-1,0 6 1,1-9-58,-1 0-1,1 0 1,0 0-1,0 0 1,1 0-1,-1 1 1,0-1-1,0 0 1,0 0-1,1 0 1,-1 0 0,1 0-1,-1 0 1,1 0-1,-1 0 1,1 0-1,-1 0 1,2 2-1,-1-3-24,-1 0 0,1 1 1,-1-1-1,1 0 0,-1 0 0,1 0 0,0 1 0,-1-1 0,1 0 0,-1 0 0,1 0 0,-1 0 0,1 0 0,-1 0 0,1 0 1,0 0-1,-1 0 0,1 0 0,-1 0 0,1-1 0,-1 1 0,1 0 0,-1 0 0,1 0 0,-1-1 0,1 1 0,-1 0 0,1-1 1,-1 1-1,1 0 0,-1-1 0,0 1 0,1-1 0,-1 1 0,1 0 0,-1-1 0,0 1 0,1-1 0,3-7-236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1.86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26 56 2369,'14'-53'5702,"-18"51"-4645,-7 9-542,-5 10-101,15-16-408,0 0-1,0 0 1,1 1 0,-1-1-1,0 0 1,0 1 0,1-1-1,-1 1 1,1-1 0,-1 0-1,1 1 1,0-1 0,-1 1-1,1 0 1,0-1 0,0 1 0,0-1-1,0 1 1,0-1 0,1 1-1,-1-1 1,0 1 0,1 1-1,0-2 2,0 0 0,0 0 0,-1-1 0,1 1 0,0 0 0,0-1 0,0 1 0,0-1 0,0 1 0,0-1 0,0 1 0,0-1 0,0 1 0,0-1-1,0 0 1,0 0 0,0 0 0,0 0 0,0 0 0,0 0 0,0 0 0,1 0 0,0 0 0,-1 0 7,1 0 0,-1 0 0,0 0-1,0 0 1,1-1 0,-1 1 0,0 0 0,0-1 0,1 1 0,-1 0 0,0-1 0,0 0-1,0 1 1,0-1 0,0 0 0,0 1 0,0-1 0,0 0 0,0 0 0,0 0-1,0 0 1,0 0 0,-1 0 0,1 0 0,0 0 0,-1 0 0,1-1 0,-1 1 0,1 0-1,-1 0 1,1 0 0,-1-1 0,0 1 0,0 0 0,0 0 0,0-1 0,0 1 0,0 0-1,0-1 1,0 1 0,0 0 0,0 0 0,-1-1 0,1 1 0,-1 0 0,1 0-1,-2-3 1,2 3-7,-1 1 0,1-1 0,-1 0 0,1 0-1,-1 1 1,1-1 0,-1 0 0,1 1 0,-1-1 0,0 1-1,0-1 1,1 1 0,-1-1 0,0 1 0,0-1-1,1 1 1,-1 0 0,0-1 0,0 1 0,0 0 0,0 0-1,0-1 1,1 1 0,-1 0 0,0 0 0,0 0-1,0 0 1,0 0 0,0 1 0,0-1 0,0 0 0,1 0-1,-1 0 1,0 1 0,0-1 0,0 0 0,0 1 0,1-1-1,-1 1 1,0-1 0,0 1 0,1 0 0,-1-1-1,0 1 1,-1 1-191,1-1 0,-1 1 1,1-1-1,0 1 0,-1 0 0,1-1 0,0 1 0,0 0 0,0 0 0,0-1 0,1 1 0,-1 0 0,0 0 1,1 0-1,-1 0 0,1 0 0,0 0 0,0 4 0,1 1-790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2.5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12 66 1728,'11'-66'9473,"-11"100"-8491,-2 1-954,-18 658-1702,22-590 939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3.20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16 0 2401,'-2'3'84,"1"-1"0,-1 0 0,1 0-1,-1 1 1,1-1 0,0 1 0,0 0 0,0-1 0,0 1 0,0 0 0,0-1 0,1 1 0,0 0 0,-1 0 0,1 5 0,0-7 0,0 0 0,0 0 0,0 0 0,1 0 0,-1 0-1,0 0 1,0 1 0,1-1 0,-1 0 0,0 0 0,1 0-1,-1 0 1,1 0 0,0 0 0,-1 0 0,1-1 0,0 1-1,-1 0 1,1 0 0,0 0 0,0-1 0,0 1 0,0 0-1,0-1 1,0 1 0,0-1 0,0 1 0,0-1 0,0 1-1,0-1 1,0 0 0,0 1 0,0-1 0,0 0 0,0 0-1,0 0 1,0 0 0,1 0 0,-1 0 0,1 0 0,53-8 704,-18 3-1299,53-2 0,-80 6-1057,-2 0 477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3.51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63 11 2489,'-7'1'183,"4"-1"-76,0 1 0,0-1-1,0 1 1,0-1 0,0 0 0,0 0 0,0 0-1,0-1 1,0 1 0,0-1 0,0 0 0,0 1-1,0-1 1,1-1 0,-1 1 0,0 0 0,-2-2-1,41 1 2686,65 26-1224,-78-17-1454,-1-1-1,1-1 1,1-1-1,35 1 1,-50-5-121,1 0-218,-1 0 0,0 1-1,1-1 1,-1 2-1,13 2 1,-12 1-288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4.2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 0 2593,'0'8'176,"0"0"168,0 3-584,0 1-152,-2 1-17,0 1 81,0-2 432,1-2 144,1-3-64,0-6-288,3-1 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4.64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1 115 1888,'2'79'1389,"1"-1"-3262,7-349 5961,-21 369-3553,9-26-1936,2-38 824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5.20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2216,'-1'2'729,"3"-2"-161,1 1 64,0-1-64,2 2-152,1 1-144,2 2-152,1 1-40,3-2-88,1 0-24,2-3-8,0-1 0,1-1-88,0-3-248,-4 0-856,0-1 736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39.6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3363 1 4961,'-31'28'344,"-44"46"168,-43 51-256,-38 48-136,-29 42-120,-22 37-208,-16 25 16,-12 18 24,-10 10 40,-10 3 104,-8-3-8,-8-7 0,-8-10 0,-6-13-872,-5-14 672,45-51-4009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0.2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 6405 3985,'17'5'80,"38"-11"-176,52-24-288,61-46 56,64-55 32,61-62 272,57-62 8,49-54 104,40-45 328,33-31 240,22-19 272,15-4 64,7 6 97,4 12-57,0 18-272,-1 18-136,-5 21-408,-10 21-264,-18 21-232,-27 23-408,-38 22-96,-51 26 72,-61 27 239,-73 31 681,-77 32-71,-84 34-57,-83 33-208,-88 36-641,-85 39 169,-85 41 264,-78 44 392,-70 43 640,-60 45 24,-52 49-191,-43 48-209,-31 48-320,-22 44-88,-7 39-304,2 32-161,14 26-63,23 19 32,34 7 392,43-4 136,56-19 528,63-33 96,76-47-128,79-56-120,90-69-904,89-71-48,89-80-40,84-79 144,76-81 480,67-74 32,60-68 312,50-56 336,43-44 360,37-34 41,28-22-121,21-15-240,13-9-344,8-4-80,1 0-88,0 0-96,-1 1-24,-4 2-128,-9-1 56,-89 63-9714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5.43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12 1 1152,'-9'2'120,"7"0"152,2 0-152,2 0 320,2-1 121,4-1 263,2 1 8,6-1-320,2 0-120,5 0-288,2 0-472,1 1 248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9.65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41 40 1216,'1'-17'5790,"-7"1"-3614,5 16-2162,1-1 1,0 1-1,-1-1 0,1 1 0,-1-1 1,1 1-1,-1 0 0,1-1 1,-1 1-1,0 0 0,1-1 1,-1 1-1,1 0 0,-1 0 1,1-1-1,-1 1 0,0 0 1,1 0-1,-1 0 0,0 0 1,1 0-1,-1 0 0,0 0 1,1 0-1,-1 0 0,1 0 1,-1 0-1,0 1 0,1-1 1,-1 0-1,0 0 0,1 1 1,-1-1-1,1 0 0,-1 1 1,1-1-1,-1 0 0,1 1 1,-1-1-1,1 1 0,-1-1 1,1 1-1,0-1 0,-1 1 1,1-1-1,0 1 0,-1 0 0,1-1 1,0 2-1,-1-2-9,0 1-1,1-1 1,-1 1 0,0-1 0,1 1-1,-1 0 1,1-1 0,-1 1-1,1 0 1,-1-1 0,1 1-1,0 0 1,-1 0 0,1-1-1,0 1 1,-1 0 0,1 0-1,0 0 1,0-1 0,0 1-1,0 0 1,0 0 0,0 0-1,0 0 1,0-1 0,0 1-1,0 0 1,1 0 0,-1 0-1,0-1 1,0 1 0,1 0 0,-1 0-1,0-1 1,1 1 0,-1 0-1,1 0 1,-1-1 0,1 1-1,0-1 1,-1 1 0,1 0-1,-1-1 1,1 1 0,0-1-1,0 0 1,-1 1 0,2 0-1,0-1-3,0 0 0,0 0 0,-1 0 1,1 0-1,0 0 0,0 0 0,0 0 0,0 0 0,0-1 0,-1 1 0,1-1 0,0 1 0,0-1 0,-1 0 0,1 0 0,0 0 0,-1 1 0,1-2 0,-1 1 0,1 0 0,2-3 0,-4 4 0,1-1 0,0 0 0,0 0 0,0 1 0,-1-1 0,1 0 0,0 0 0,-1 0-1,1 0 1,-1 0 0,1 0 0,-1 0 0,0 0 0,1 0 0,-1 0 0,0 0 0,0-1 0,1 1 0,-1 0 0,0-1-1,-1 1 20,1 1 0,0-1 0,-1 0 0,1 1 0,0-1 0,-1 1 0,1-1 0,-1 1 0,1-1-1,-1 1 1,1-1 0,-1 1 0,1 0 0,-1-1 0,0 1 0,1 0 0,-1-1 0,1 1 0,-1 0-1,0 0 1,1 0 0,-1 0 0,-1-1 0,0 1-167,-1 0 0,1 0 0,-1 0 0,1 0 0,-1 0 0,1 0 0,0 0 0,-1 1 0,1 0 0,-1-1 0,1 1 0,0 0 0,0 0 0,-1 0-1,1 0 1,0 1 0,-2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0.60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 22 1040,'3'-21'1360,"-9"32"981,6-10-2299,-1 0 1,1 0 0,-1 0 0,1 0-1,-1 0 1,1 0 0,0 1-1,-1-1 1,1 0 0,0 0 0,0 0-1,0 1 1,0-1 0,0 0 0,0 0-1,0 0 1,1 1 0,-1-1-1,0 0 1,1 0 0,-1 0 0,1 0-1,-1 0 1,1 0 0,-1 0 0,1 0-1,0 0 1,-1 0 0,1 0-1,0 0 1,0 0 0,0 0 0,2 1-1,-3-2-17,1 0-1,0 0 1,-1-1-1,1 1 1,0 0-1,-1 0 1,1-1-1,0 1 0,-1 0 1,1 0-1,-1-1 1,1 1-1,-1-1 1,1 1-1,-1-1 1,1 1-1,-1-1 1,1 1-1,-1-1 0,0 1 1,1-1-1,-1 1 1,0-1-1,1 0 1,-1 1-1,0-1 1,0 0-1,0 1 1,1-1-1,-1 0 1,0 1-1,0-1 0,0 0 1,0 1-1,0-1 1,-1 0-1,2-1-25,-1 0 0,0 1 0,0-1-1,0 0 1,0 0 0,0 1 0,-1-1 0,1 0-1,-1 1 1,1-1 0,-1 0 0,1 1 0,-2-3 0,1 2-104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1.14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4665,'6'2'576,"-1"4"368,2 5-272,-2 9-215,1 8 39,-2 9 208,2 5 64,-3 9-144,2 2-152,-2 7-344,0 3-336,2 2-1264,-2-2 968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1.55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3049,'1'0'800,"2"1"640,3 1-272,0-1-103,3 2-321,2-1-184,4 0-248,2 0-80,3-1-176,0-1-104,3-1-272,1-1-264,-1-1-1761,-1-2 1489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2.7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1000,'6'9'4351,"-6"-9"-4307,0-1 0,-1 1 0,1 0 0,0 0 0,0 0 0,0 0 0,0 0 0,0 0 0,0 0 0,0 0 0,-1 1 220,1-1-220,0 2 8,-1 0 0,1 1 0,0-1 0,1 0 0,-1 1 0,0-1 0,1 0 0,-1 0 0,1 1 1,0-1-1,0 0 0,0 0 0,0 0 0,2 4 0,-3-6-64,1 0 0,-1 0 0,0 0 0,0 0 0,1 1 0,-1-1 0,0 0 0,1 0 0,-1 0 0,0 0-1,1 0 1,-1 0 0,0 0 0,1 0 0,-1 0 0,0 0 0,1 0 0,-1 0 0,0 0 0,1 0 0,-1 0 0,0 0 0,1-1 0,-1 1 0,0 0 0,1 0 0,-1 0 0,0 0-1,0-1 1,1 1 0,-1 0 0,0-1 0,14-19-2652,-11 12 2187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4.55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53 54 10167,'0'2'0,"0"0"0,0 0 0,0 0 0,-1 0 0,1 0 0,0 0 0,0 0 0,-1 0 0,1 0 0,0 0 0,-1 0 0,1 0 0,-1-1 0,1 1 0,-1 0 0,0 0 0,1-1 0,-1 1 0,0-1 0,0 1 0,1-1 0,-1 1 0,0-1 0,0 0 0,0 0 0,0 0 0,1 0 0,-1 0 0,0 0 0,0 0 0,0-1 0,0 1 0,0 0 0,0-1 0,0 0 0,0 1 0,0-1 0,0 0 0,0 0 0,-1 0 0,1 0 0,0 0 0,0-1 0,0 1 0,0 0 0,0-1 0,0 0 0,0 1 0,0-1 0,0 0 0,0 0 0,1 0 0,-1 0 0,0 0 0,0 0 0,0 0 0,0-1 0,1 1 0,-1-1 0,0 1 0,0-1 0,1 1 0,-1-1 0,0 0 0,1 0 0,-1 1 0,1-1 0,-1 0 0,1 0 0,0 0 0,-1 0 0,1 0 0,0 0 0,0 0 0,-1 0 0,1 0 0,0 0 0,0 0 0,0 0 0,0-1 0,0 1 0,0 0 0,0 0 0,1 0 0,-1 0 0,0 0 0,0 0 0,1 0 0,-1 0 0,0 0 0,1 0 0,-1 0 0,1 1 0,-1-1 0,1 0 0,0 0 0,-1 1 0,1-1 0,0 1 0,0-1 0,-1 1 0,1-1 0,0 1 0,0 0 0,0 0 0,0 0 0,-1 0 0,1 0 0,0 0 0,0 0 0,0 1 0,0-1 0,0 0 0,0 1 0,0 0 0,0-1 0,0 1 0,0 0 0,1 0 0,-1 0 0,0 0 0,0 0 0,0 1 0,0-1 0,0 0 0,0 1 0,0 0 0,0-1 0,0 1 0,0 0 0,0 0 0,-1 0 0,1 0 0,0 0 0,0 0 0,0 0 0,0 1 0,-1-1 0,1 1 0,0-1 0,0 1 0,-1-1 0,1 1 0,0 0 0,-1 0 0,1-1 0,-1 1 0,1 0 0,-1 0 0,0 0 0,1 0 0,-1 0 0,0 0 0,0 0 0,1 0 0,-1 0 0,0 0 0,0 0 0,0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5.4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2 184,'3'-1'56,"-3"2"-72,-1 0-48,0 0 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5.73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23 13 1472,'4'-12'2581,"-15"30"-1236,3 30-1095,3 0-1,3 1 1,3 64-1,0-33-1130,-1-17-328,0-6 368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6.05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33 3353,'-4'-3'504,"2"-2"568,0 0 1217,2 1-1241,1 1-296,2 1-136,3-1-312,2 2-88,5 1-144,3 1-32,6 0-24,5-1 0,5-1-16,5-1-8,3 0-608,1 0-1184,-1 1 1096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0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8012 887 13131,'-91'38'312,"-128"58"256,-128 68-1696,-111 70 72,-85 65-329,-59 58-263,-34 51 336,-15 43 111,7 31 537,22 17 608,42-2 984,55-18 273,71-36 175,78-47-200,90-60-1088,89-61-560,93-67-752,86-65 16,82-66 383,72-65 273,64-65 704,56-60 240,48-54 401,43-47 71,38-40 64,33-33-80,28-29-296,23-23-72,18-21-240,15-16-128,11-9-112,5-6 0,-3 2-176,-10 6-120,-19 13-56,-25 16-72,-36 21-208,-38 23-120,-50 26-368,-52 27-89,-61 31 433,-64 33 336,-68 37 520,-69 35 184,-74 35 312,-73 35 48,-74 38 161,-68 37 95,-67 41-80,-58 38-48,-55 41-80,-47 38-48,-40 39-248,-33 38-135,-27 36-137,-19 35-64,-11 33-64,-3 31-32,9 31-353,18 25 49,34 14 216,45 4 96,64-18 400,73-29-40,89-47-376,92-54-336,99-62-1168,94-65-136,92-69-505,83-70-271,73-77 1768,-4-35-1825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6.90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 13 712,'-2'6'5653,"1"-5"-5608,0 0-1,1 0 0,-1 0 0,1 0 0,-1 1 1,1-1-1,-1 0 0,1 0 0,0 0 0,0 1 1,-1-1-1,1 0 0,0 0 0,0 1 1,0-1-1,1 0 0,-1 0 0,0 0 0,1 2 1,-1-3-28,0 0 0,1 1 1,-1-1-1,1 0 1,-1 0-1,1 0 0,-1 1 1,1-1-1,-1 0 1,1 0-1,-1 0 0,1 0 1,-1 0-1,1 0 1,-1 0-1,1 0 0,-1 0 1,1 0-1,-1-1 1,1 1-1,-1 0 0,1 0 1,-1 0-1,1 0 1,-1-1-1,0 1 0,1 0 1,-1-1-1,1 1 1,-1 0-1,0-1 0,1 1 1,-1 0-1,0-1 1,1 1-1,-1-1 0,0 1 1,0 0-1,1-2 1,17-16 419,-18 18-449,0-1 1,1 1-1,-1-1 0,0 1 1,0 0-1,1-1 0,-1 1 1,0-1-1,0 1 0,0-1 1,0 1-1,0-1 0,1 1 1,-1-1-1,0 1 0,0-1 1,0 1-1,0-1 0,0 0 1,-1 1-1,1-1 0,0 1 1,0-1-1,0 1 0,0 0 1,-1-1-1,1 1 0,0-1 1,0 1-1,-1-1 0,1 1 1,0-1-1,-1 1 0,1 0 0,0-1 1,-1 1-1,1 0 0,-1-1 1,1 1-1,0 0 0,-1 0 1,1-1-1,-1 1 0,1 0 1,-1 0-1,1 0 0,-1 0 1,1 0-1,-1-1 0,1 1 1,-1 0-1,0 0 0,-6 2-278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7.44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20 11 2601,'2'-11'5557,"-12"16"-4236,9-4-1311,0-1-1,0 1 1,0 0 0,1-1 0,-1 1 0,0 0-1,1 0 1,-1-1 0,0 1 0,1 0 0,-1 0 0,1 0-1,-1 0 1,1 0 0,0 0 0,-1 0 0,1 0 0,0 0-1,0 0 1,0 0 0,-1 0 0,1 0 0,0 0 0,0 0-1,1 0 1,-1 0 0,0 0 0,0 0 0,0 0-1,1 0 1,-1 0 0,0 0 0,2 1 0,5 8-1069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08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27 1 888,'-1'23'272,"-1"12"320,-1 5-168,-1 11-239,0 6-49,-1 5-280,1 2-289,1-2 241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41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33 420 2072,'17'-123'634,"1"-173"-1,-33 402 2236,11-70-2576,-29 285 1490,17-108-5927,16-196 3349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7.92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2417,'0'3'3015,"8"4"-2097,12 5-631,-5-7-274,1 0 0,-1-1-1,1-1 1,0 0 0,0-1-1,28-1 1,-37-1-428,1-1 1,-1 0-1,0 0 0,1-1 1,11-4-1,-12 2-302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38.18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14 4 4033,'-7'0'224,"2"0"136,4 3 528,5-2-32,4 0 17,5-1-49,4 1-128,4 1-296,4 0-96,0 0-112,3-1-56,2-2-104,3-2-24,1-3-72,-2 2-224,-6 1-1048,-5 3 864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8.27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19 0 2785,'-1'1'1711,"-14"26"2266,15-26-3954,-1-1-1,1 1 0,0-1 0,0 1 0,-1-1 0,1 1 0,0-1 0,0 1 0,0-1 0,-1 1 0,1-1 0,0 1 0,0-1 0,0 1 0,0-1 0,0 1 0,0 0 0,0-1 0,0 1 0,0-1 1,0 1-1,1-1 0,-1 1 0,0-1 0,0 1 0,0-1 0,1 1 0,-1-1 0,0 1 0,1-1 0,-1 1 0,0-1 0,1 0 0,-1 1 0,1-1 0,-1 1 0,0-1 0,1 0 0,-1 1 0,1-1 0,-1 0 1,1 0-1,-1 0 0,1 1 0,-1-1 0,1 0 0,-1 0 0,1 0 0,0 0 0,-1 0 0,1 0 0,0 0 0,2-2-37,-1 0 0,0 0 0,0 0 0,1-1 0,-2 1 0,1-1 0,0 0 0,0 1 0,-1-1 0,0 0 0,1 0 0,-1 0 0,0 0 0,0 0 0,0-4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8.79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5 1088,'1'-4'1601,"0"8"-537,-1 8-96,0 4-120,-1 10-368,-1 0-80,1 11-152,-1 2-96,1 1-552,-2 0-688,2-9 632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6:49.09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20 3449,'-1'-2'2248,"2"4"-1336,3 2-47,1 0-105,4 1-48,2-2-56,6-2-280,0-3-128,7-2-184,-1-3-88,2-1-992,-2 0-944,1 0 1063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1.89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48 70 4929,'2'-12'144,"1"-3"-16,-2 0-88,-2 3 160,-4 3 136,-2 5 264,-3 1 24,0 6-231,-1 1-473,1 0-24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1.4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4428 4339 1328,'96'-64'408,"130"-87"209,128-84-161,107-68-184,75-47-208,46-26-40,18-6 8,-8 11 96,-26 23 344,-44 32 448,-53 36 184,-65 37 177,-65 33-289,-70 32-328,-67 28-88,-65 26-264,-64 24-168,-63 22-304,-64 24-152,-69 28-120,-68 33 64,-73 36 184,-71 39 48,-70 39 144,-65 39 48,-58 41 144,-49 41 80,-41 41 56,-32 41 16,-21 42-96,-12 38-104,-1 37-232,8 29-168,19 22-32,29 11 16,43-6 184,52-20 264,67-36 144,73-48-88,85-62-464,90-67-408,97-71-1088,94-68-9,93-70 377,85-63 280,77-63 984,66-59 192,59-55 552,49-47 176,45-42 232,36-35 64,34-27-111,27-23 23,27-17-192,22-10-168,20-8-384,15-3-192,9-2-152,2 2-264,-7 4-280,-15 10-120,-27 18 48,-34 23 232,-45 29-1305,-47 27 1265,-102 63-5153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2.26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49 2777,'0'-48'3931,"4"73"-3253,16 207 507,-10-101-3725,-6-89 1630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2.56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41 248 2513,'0'-6'77,"-4"-116"355,3 106-311,-1 0 1,-1 1-1,0-1 0,-2 1 1,-9-24-1,10 36-1087,1 14 765,1 14 407,16 330-173,-12-308-382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03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1744,'7'1'4785,"24"2"-3671,24-2-386,-1 0-4433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28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 2641,'-1'-2'800,"3"0"-136,0 2 208,3 2 64,-1 1-96,2 2-119,3 3-241,0 0-144,5 0-264,2-1-40,2-3-16,3-2-8,2-3-16,0-3-40,1 0-880,-2-2 664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3.86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2 1584,'5'-2'296,"0"2"657,-1 2 287,-3 3 392,0 0 65,-2 0-177,-1 2-256,-1-2-512,-2 0-512,1-2-1856,0 0 1072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4.1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0 2304,'-1'7'345,"0"-1"215,0 3-368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4.77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8 9874,'3'-7'256,"9"8"-888,-24 15-2377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5.67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15 12 5393,'-9'-12'6386,"5"14"-5538,2 0-1616,2-1 583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6.64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1128,'5'3'72,"-3"5"72,0 2 32,0 3 392,-1 1 289,1 0 295,0 0-96,0 2-408,2 2-304,-1 9-376,0 7-200,1 17-544,2 7-152,2 12-288,2-1 503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7.04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2801,'1'3'4176,"2"-1"-3367,3 0-217,0 0-104,5 2-208,3-2-104,4-2-176,1 0-16,4-2-320,1-2-344,1-1 376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0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8914 1002 11098,'-103'36'392,"-142"52"81,-143 62-441,-121 62 16,-92 62-240,-63 58-249,-38 57-335,-18 53-360,1 50-1320,11 41-65,30 28 1065,41 11 1008,60-10 2184,70-29 632,87-49-591,90-57-945,100-65-1496,94-67-744,96-68-681,87-69 313,84-73 1664,73-73 904,67-75 1168,60-68 193,55-64-569,51-58-432,47-50-335,41-43-89,39-35-192,36-29 0,34-22-328,31-16-56,28-10-72,20-8-72,12-3-600,2 2-328,-9 10-281,-20 15-71,-37 26 552,-47 32 288,-66 40 312,-69 41 96,-79 42 8,-78 40-88,-80 40-152,-75 35-472,-79 35-337,-74 32 281,-79 33-136,-78 31 2240,-76 34 9,-70 32 111,-69 33-312,-58 32 0,-57 33-567,-52 32-1,-50 34-240,-45 35-344,-46 40-32,-39 40-32,-30 42-472,-21 39-561,-9 34 641,126-59-9810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7.73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6385,'5'0'560,"6"-1"905,-11 3-1785,1 2 184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9.43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46 4337,'2'-6'160,"-1"-3"56,2-2-48,4-9 4689,-8 24-3617,0 4-872,0 2-720,1 0 144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09.96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1 4377,'-2'0'640,"4"2"-576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5.83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 2000,'2'-4'-416,"0"3"200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6.68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47 28 1280,'7'-2'312,"1"-1"224,0-1-207,3 0-369,0 1-113,2 0-55,-1 0 24,1 1 144,0 0 104,3 1 56,1 0-16,3 1-184,2 2-264,0 2 192</inkml:trace>
  <inkml:trace contextRef="#ctx0" brushRef="#br0" timeOffset="1">264 115 336,'-27'18'336,"-5"4"464,-1 1 32,-2 1-159,0 1-225,1-1-440,-1-1-328,2-2 192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14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566 13 4729,'0'0'-2,"0"0"-1,0 0 1,0-1-1,0 1 1,0 0-1,0-1 1,1 1 0,-1 0-1,0-1 1,0 1-1,0 0 1,0-1 0,0 1-1,0 0 1,0-1-1,-1 1 1,1 0-1,0 0 1,0-1 0,0 1-1,0 0 1,0-1-1,0 1 1,0 0 0,-1-1-1,1 1 1,0 0-1,0 0 1,0-1-1,-1 1 1,1 0 0,0 0-1,0 0 1,-1-1-1,1 1 1,0 0 0,-1 0-1,1 0 1,0 0-1,0 0 1,-1 0-1,1-1 1,-1 1 0,-22-1-227,-24 9-103,-10 12 316,1 3-1,-71 40 1,79-39 20,21-10 62,1 1 0,-36 26 1,54-34-63,-1 0 1,1 0 0,0 1 0,1 0-1,0 1 1,0-1 0,1 1-1,0 0 1,1 1 0,-6 11 0,10-20-23,1 1 0,-1-1 1,1 0-1,-1 1 1,1-1-1,-1 0 0,1 1 1,0-1-1,0 1 1,0-1-1,0 0 0,0 1 1,0-1-1,0 1 1,0-1-1,0 1 0,1-1 1,-1 0-1,1 1 1,-1-1-1,1 0 0,-1 1 1,1-1-1,0 0 1,1 2-1,-1-2 11,1 1 0,0-1 1,0 0-1,1 0 0,-1 0 0,0 0 1,0 0-1,0 0 0,1 0 0,-1-1 1,0 1-1,1-1 0,4 1 0,10-1 15,0-1-1,0 0 1,25-5-1,-30 4-87,35-5-232,4-1 112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73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 4 3289,'-3'-3'168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7.93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56 1 1352,'-29'20'64,"3"-2"48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8.41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2256,'7'4'64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8.59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467 1 1728,'0'9'208,"-2"1"225,-2 2-185,-3 1-80,-3 2 0,-4 2 16,-2 2 16,-7 4 112,-4 3 80,-6 3 112,-3 0-16,-4-1-104,-2 1-72,-2-3-160,-1-2-24,1-5-152,1-2-240,7-5 160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2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5275 3905,'68'-34'1104,"99"-52"872,105-63-535,95-64-249,83-60-288,65-52-128,51-44-335,36-34-105,27-24-264,14-14-56,5-6-256,-5-2-449,-15 4-1007,-23 6-728,-32 12 1191,-114 79-4648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9.39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4 840,'-1'-4'0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29.95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455 270 528,'-34'12'280,"-2"-1"0,1-2 0,-1-2 0,-50 5 0,76-11-190,1-1 0,-1 0 1,1 0-1,-1-1 0,0 0 0,1-1 1,0 0-1,-1-1 0,1 0 0,0 0 1,0-1-1,0 0 0,1 0 0,0-1 1,-1 0-1,2-1 0,-1 1 0,1-2 1,-1 1-1,2-1 0,-1 0 0,-5-9 1,8 11-93,1 0 1,0 0 0,1 0 0,-1 0 0,1-1 0,0 1 0,1-1-1,-1 0 1,1 1 0,0-1 0,1 0 0,-1 0 0,1 0 0,0 0-1,0 1 1,2-10 0,1 4-121,0 1 0,0-1 0,1 1 0,0-1 0,1 1 1,0 1-1,12-18 0,4-1-214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1.4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8 216,'6'-2'111,"0"1"1,-1-1-1,1 1 0,0 0 1,0 1-1,0-1 0,0 1 1,0 0-1,0 1 0,0 0 1,-1 0-1,1 0 1,0 0-1,6 3 0,-4-1 86,1-1 1,-1 2-1,0-1 0,0 1 0,0 0 0,-1 1 0,1 0 1,11 10-1,-15-9-154,0-1 1,0 1-1,-1 0 1,1 0-1,-1 0 1,-1 0-1,1 0 1,-1 1-1,0-1 0,-1 1 1,1-1-1,-1 1 1,-1 0-1,1 0 1,-1-1-1,0 1 1,-1 0-1,1 0 1,-1-1-1,-4 14 1,-1 2 35,-1-1 0,-1 1 1,-1-1-1,-22 39 0,19-42-227,0-3 55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2.81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42 0 2144,'-4'5'-424,"5"6"-240,-1 3 120,-3 7 464,-1 3 312,-3 5 120,1 2-24,1 0-112,2-1-112,0 1-264,0-1-96,-1-2 120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3.34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2 3665,'5'2'0,"0"-1"-32,3-1-728,2 1 296,-2 0 119,2-1 601,-1 0 145,1-1 167,1 0 0,-1 1-296,0 0-216,2-1-464,-1 0-344,2-2 392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3.86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3545,'1'-1'144,"2"2"120,1 1-264,0 2 0,0 0 0,-1 1 0,-2-2-48,0 1-264,-1-2 208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4.8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12051,'2'1'-264,"2"6"-2281,2 2 1449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6.67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52 1 2216,'2'6'369,"0"4"319,0 2-56,-1 4-224,-1 2-72,-2 5-144,-1 6-104,-4 7-88,-1 4-8,-2 3-8,-1 0-16,2-1-1184,0-2 880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09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 1 3297,'-2'-1'-176,"9"1"816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20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 1320,'2'0'-288,"-1"0"176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7005 1601 15163,'-122'56'312,"-166"82"-88,-161 95-784,-128 91 104,-86 81-344,-43 63-80,-4 45-457,24 26-159,51 7 0,64-9 104,82-30-65,86-44 65,93-59 568,90-66 72,91-69 560,82-68 80,82-68 600,73-62 504,70-64 832,63-62 249,63-62-473,54-59-256,54-59-375,46-52-193,42-49-136,38-41-168,32-35-216,26-25-64,18-16-128,13-9 8,4-1-128,-3 5-216,-11 12-464,-18 15-312,-30 22-497,-35 28-87,-47 32 8,-52 34 199,-61 36 609,-64 37 448,-73 39 1128,-74 39 344,-81 40-15,-80 38-129,-85 38-592,-84 41-224,-88 43 0,-85 47-16,-85 50 40,-81 51 128,-76 52 128,-64 49 0,-56 52-120,-43 48-160,-31 50-600,-18 48-656,1 47 648,135-68-8754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7.39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11 584,'6'2'240,"0"0"288,2-1 232,1 0 177,2-1 151,0-1-96,3 0-392,1 0-248,2-1-328,0 0-64,0-1-384,0 0-472,0 0 528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8.57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5897,'5'5'2465,"-3"-1"-2617,1 1-680,0-1-841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9.15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12411,'13'2'-985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7:39.56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 4 5561,'-1'-4'-232,"0"14"792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2.85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40 1080,'-2'9'2932,"-3"-14"-1040,5 4-1772,-1 0-1,1 0 1,0 0-1,-1-1 0,1 1 1,0 0-1,0 0 1,0-1-1,0 1 0,0 0 1,0 0-1,0-1 1,0 1-1,1 0 0,-1 0 1,0-1-1,1 1 1,-1 0-1,2-2 0,15-14 877,-14 34 39,-1 8-1032,-1-22-109,4 26 373,-5-28-336,0 0 1,0 0 0,0 0-1,0-1 1,0 1 0,1 0-1,-1 0 1,0-1 0,0 1-1,1 0 1,-1-1 0,0 1-1,1 0 1,-1 0 0,1-1-1,-1 1 1,1-1 0,-1 1-1,1-1 1,-1 1 0,1-1-1,0 1 1,-1-1 0,1 1 0,0-1-1,1 1 1,2-4-628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4.73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6 3513,'0'-1'79,"0"1"1,0 0-1,0-1 1,0 1-1,0 0 1,1 0-1,-1-1 1,0 1-1,0 0 1,0 0-1,1-1 1,-1 1-1,0 0 1,0 0-1,1 0 1,-1-1-1,0 1 1,0 0-1,1 0 1,-1 0 0,0 0-1,1 0 1,-1 0-1,0 0 1,1 0-1,-1 0 1,0 0-1,1 0 1,-1 0-1,0 0 1,1 0-1,-1 0 1,0 0-1,0 0 1,1 0-1,-1 0 1,0 0-1,1 0 1,-1 0-1,0 1 1,1-1-1,-3 15 1007,-1 6-1105,5-10-2694,4-17 1671,2-1 1438,-2 25 1152,-6-13-1625,-1-4-52,1 1 1,0 0 0,0-1-1,0 1 1,0 0 0,0-1-1,0 1 1,0-1 0,0 1-1,1 0 1,-1-1 0,0 1-1,1-1 1,0 1 0,-1 0-1,1-1 1,1 3 0,6-8-632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0.90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59 0 3177,'-3'5'3184,"-2"-2"-2503,1 3-193,-2 7-112,-2 6-8,-1 14 0,2 9-24,-1 20-176,2 5-80,3 20-80,3 2-96,3-3-1344,3-4 1016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1.54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 2 3465,'-6'-2'5713,"6"5"-5129,0 2-344,5-1-88,5 3-128,3 2-24,8 2-24,6-2-8,8-8-400,4-1-560,7-10 568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3.6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54 2801,'3'-8'1060,"-3"5"-718,1 0 0,-1 0-1,1 0 1,0 0 0,0 0 0,0 1 0,1-1-1,-1 0 1,0 1 0,1-1 0,0 1 0,0-1 0,0 1-1,0 0 1,3-3 0,-4 5-270,-1 0 0,1 1 0,-1-1 1,1 0-1,0 1 0,-1-1 0,0 1 0,1-1 0,-1 1 1,1-1-1,-1 1 0,1-1 0,-1 1 0,0-1 0,0 1 1,1 0-1,-1-1 0,0 1 0,0 0 0,1-1 0,-1 1 1,0 0-1,0-1 0,0 1 0,0 0 0,0-1 0,0 1 1,0 0-1,-1 0 0,2 27-190,-1-25 223,2 43-1286,1 0 0,13 61 0,-10-73 131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4.0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78 3049,'0'-10'336,"0"-2"640,0-1-96,0 1 224,0 3 25,1 3-265,1 0-168,2 6-216,2 0-104,5 3-144,2 3-40,8 0-112,5 0-64,5-5-160,2-1-248,1-6-672,1-4-672,-1-5 887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249 1 5585,'-37'51'480,"-35"58"721,-4 32-1241,12-8-7186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5.42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21 50 3681,'3'5'2868,"2"-14"-1639,3-16-551,-7 8-451,-5 14 219,-9 23 816,9-11-866,0-1 1,1 1-1,0 0 0,-3 17 0,7-25-408,-1-1-1,1 0 1,0 0-1,0 0 1,0 0-1,0 0 1,0 0-1,0 0 1,0 0-1,0 0 1,0 0-1,0-1 1,0 1 0,0 0-1,0 0 1,-1-1-1,1 1 1,0-1-1,0 1 1,0-1-1,1 0 1,30-16-1855,-26 13 746,14-6-107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6.28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80 15 736,'6'-11'2096,"-14"12"1577,-17 5-2691,3-12-1026,1 2-1470,20 4 1451,0 1 1,1-1 0,-1 1-1,0 0 1,1 0 0,-1-1 0,0 1-1,1 0 1,-1 0 0,1 0-1,-1 0 1,1 0 0,0-1-1,-1 1 1,1 0 0,0 0 0,0 0-1,-1 0 1,1 0 0,0 0-1,0 0 1,0 0 0,0 0 0,1 0-1,-1 2 1,0-2 51,0-1-1,0 1 1,0-1 0,0 1 0,0-1-1,1 0 1,-1 1 0,0-1 0,0 1 0,0-1-1,1 1 1,-1-1 0,0 1 0,0-1-1,1 0 1,-1 1 0,0-1 0,1 0-1,-1 1 1,0-1 0,1 0 0,-1 1-1,1-1 1,-1 0 0,0 0 0,1 1-1,-1-1 1,1 0 0,-1 0 0,1 0-1,-1 0 1,1 0 0,-1 1 0,1-1-1,-1 0 1,1 0 0,-1 0 0,2-1-1,21-2-821,-21 2 750,26-7-374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6.81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4833,'9'10'-108,"15"10"847,-14-21-247,-7-17-152,-17 20-326,14-2-44,0 0 0,0 0 0,-1 0 0,1 0 0,0 0-1,0 0 1,-1 0 0,1 0 0,0 0 0,0 0 0,-1 1 0,1-1 0,0 0 0,0 0 0,0 0 0,-1 0-1,1 0 1,0 0 0,0 1 0,0-1 0,0 0 0,-1 0 0,1 0 0,0 1 0,0-1 0,0 0 0,0 0 0,0 0-1,0 1 1,-1-1 0,1 0 0,0 0 0,0 1 0,0-1 0,0 0 0,0 0 0,0 1 0,0-1 0,0 0 0,0 0-1,0 1 1,0-1 0,0 0 0,0 0 0,1 1 0,-1-1 0,0 0 0,0 0 0,0 0 0,0 1 0,0-1 0,0 0-1,1 0 1,-1 0 0,0 1 0,0-1 0,0 0 0,0 0 0,1 0 0,-1 0 0,0 1 0,0-1 0,0 0-1,1 0 1,-1 0 0,1 0 0,7 3-695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7.71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4 89 5377,'-2'7'336,"1"-4"432,1-1-608,1-2 0,2 0 97,0-2 47,0-1 408,-1 3-472,-1 0-120,1-1-104,2-9-8,-1-2-24,2-2-112,1-4-800,0-1-729,0-2 865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7.9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 2601,'5'-3'464,"1"3"256,1 1-512,4 2-1024,1 2 480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8:58.26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83 24 3785,'-6'0'300,"0"0"1,0 0 0,0 1 0,0 0-1,0 0 1,-12 4 0,16-5-193,0 1 0,1 0 1,-1 0-1,0 0 1,1 0-1,-1 1 0,1-1 1,-1 0-1,1 1 1,0-1-1,-1 1 0,1-1 1,0 1-1,0 0 0,0-1 1,0 1-1,0 0 1,0 0-1,1 0 0,-1-1 1,1 1-1,-1 0 1,1 0-1,0 0 0,0 0 1,0 0-1,0 2 1,5-2-267,6-11-9,11-13-69,-20 20 223,0 0 6,1-2-200,0 0 1,1 0 0,-1 1 0,1-1-1,0 1 1,0 0 0,0 0-1,0 1 1,0-1 0,1 1 0,-1 0-1,1 0 1,9-2 0,-6 4-313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50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104 115 5041,'0'0'5,"0"0"0,0 1 0,-1-1 0,1 0-1,0 0 1,0 1 0,0-1 0,-1 0 0,1 0 0,0 1 0,0-1-1,-1 0 1,1 0 0,0 0 0,0 1 0,-1-1 0,1 0 0,0 0-1,-1 0 1,1 0 0,0 0 0,-1 0 0,1 0 0,0 1 0,-1-1 0,1 0-1,0 0 1,-1 0 0,1 0 0,0-1 0,-1 1 0,1 0 0,0 0-1,-1 0 1,1 0 0,0 0 0,0 0 0,-1 0 0,1-1 0,-1 1-1,8-14-1347,12-10 1368,-6 14 3070,35-6-2970,0 2 0,1 2-1,1 2 1,0 3-1,0 1 1,61 2 0,-102 4-120,0 0 1,-1 0 0,1 1-1,0 0 1,16 4 0,-24-5 6,0 1 1,0-1 0,1 1-1,-1-1 1,0 1 0,0 0-1,0-1 1,0 1 0,0 0-1,0 0 1,0 0 0,-1-1-1,1 1 1,0 0-1,0 0 1,-1 0 0,1 1-1,0-1 1,0 2 0,-1-1 19,0 0 0,0 0 0,0 0 0,0 0 0,0 0 0,0 0 0,-1 1 0,1-1 0,-1 0 0,1-1 0,-1 1 1,0 0-1,0 0 0,0 0 0,0 0 0,-1 2 0,-16 19 323,-1-1 0,0-1 0,-2 0 0,-1-1 0,0-2 0,-40 27 0,33-24-25,-53 33-485,-145 73 0,158-91-2682,44-22 1432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82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68 4 6697,'-24'0'176,"6"0"-504,3 0-1288,5-3 776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1.94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25 1360,'0'-1'136,"6"-10"-96,2-2-56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2.20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606 35 1688,'14'-5'276,"-8"4"-54,0-1 0,0 0-1,0 0 1,0 0 0,0-1 0,-1 0 0,1 0 0,5-6 0,-13 9 131,0-1 0,0 1 0,-1-1 0,1 1 0,-1 0 0,1-1 0,0 1 0,-1 1 1,1-1-1,0 0 0,-4 1 0,-27 8 64,2 2 1,0 0 0,0 2-1,-42 25 1,17-4-391,-67 54 0,93-64-7,1 2 1,1 1 0,1 1 0,-25 35 0,38-45-38,2 1-1,0 0 1,1 1 0,1 0 0,1 1 0,0 0 0,2 0 0,-7 32 0,13-50-3,0-1 0,1 1 0,-1 0 0,1 0 0,-1 0 0,1-1 0,0 1 0,0 0 0,0 0 0,0 0 0,1 0 0,-1 0 0,1-1 0,0 1 0,0 0 0,0-1 0,0 1 0,0 0 1,1-1-1,-1 1 0,1-1 0,-1 0 0,1 1 0,0-1 0,0 0 0,0 0 0,0 0 0,1-1 0,-1 1 0,0 0 0,1-1 0,-1 1 0,1-1 0,-1 0 0,1 0 0,0 0 0,-1 0 0,1 0 0,0-1 0,0 1 0,0-1 0,0 0 0,-1 0 0,6 0 0,9-1-144,-1 0-1,1-1 1,-1-1-1,0 0 1,0-1 0,23-9-1,32-15-652,6-6 275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2.9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2861 2280,'109'-76'481,"149"-99"399,145-94-240,120-74-440,88-49-96,53-27-528,27-7-616,1 8 600,-118 75-2241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3.15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48 49 1664,'40'-11'-98,"5"1"992,3 0-551,75-6-1,-111 15-335,0 1-1,0 0 0,0 0 0,0 1 1,-1 1-1,1 0 0,0 1 1,-1 0-1,1 1 0,-1 0 0,19 10 1,-24-9 52,0-1 0,0 2 1,0-1-1,-1 1 0,0-1 1,0 1-1,-1 1 0,1-1 1,-1 1-1,-1 0 0,1 0 1,-1 0-1,0 0 0,-1 0 1,0 1-1,0-1 0,-1 1 0,1-1 1,-2 1-1,1 0 0,-1 0 1,-1 12-1,0-5 20,-1 0-1,0 0 1,-1 0-1,-1-1 1,0 1-1,-1-1 1,0 0 0,-1 0-1,-1 0 1,-15 22-1,0-9 304,0-1 0,-2-1 0,-1-1 0,-42 30 0,-119 73-626,121-88-640,0-5 318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4.29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736 19 1936,'-1'-2'100,"-1"1"0,0-1 1,0 0-1,0 1 0,-1-1 0,1 1 0,0 0 0,0 0 0,-1 0 0,1 0 0,-1 0 0,1 0 0,-1 1 0,1-1 0,-1 1 0,1 0 0,-1-1 0,1 1 0,-1 0 0,0 1 0,1-1 0,-1 0 0,1 1 0,-1 0 0,-4 1 0,-3 1 79,0 0 0,0 1 1,1 0-1,-1 0 0,-9 7 0,-33 24-1218,3 2 1,0 3-1,3 1 0,-42 48 1,77-75 1635,20-12 1550,3-3 741,-45 26 1349,8-5-4061,2 1 0,1 2 0,0 0 0,2 1 0,-21 31 0,24-31-136,0-1-64,1 1 1,1 1-1,1 1 1,1 0 0,2 1-1,-10 30 1,17-43-83,0 1 0,1 0 0,0 0 0,1 0 0,1 0 0,0 1 0,1-1 0,1 0 0,0 1 0,1-1 1,1 0-1,0 0 0,7 17 0,-7-25 24,0-1 0,1 1 0,-1-1 0,1 0-1,1 0 1,-1 0 0,1-1 0,0 1 0,0-1 0,1 0 0,-1-1 0,1 1 0,0-1 0,12 6 0,-7-5-137,0-1 0,0 0 0,1 0 0,-1-1 1,1-1-1,-1 0 0,1-1 0,17 1 0,52-5-652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5.74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53 0 6225,'-5'27'296,"2"-2"377,3 4-721,5 1 40,-4 7 144,-1 4 144,-4 6 296,-4 7 88,-1 8-176,-3 0-448,2 4-2304,2-3 1511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6.08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1 10202,'2'21'1040,"-2"-5"721,7-4-1977,19-6-1385,8-4-503,13-5-481,2-5 1225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6.68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7 1 9978,'-6'9'472,"6"4"-216,3 1-872,4-5-1648,2-3 1247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7.01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20 0 9202,'-8'14'608,"-4"-2"1072,12-5-4616,3-1 1824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7.86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1 14139,'3'37'-200,"1"-31"-472,16-2-408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08.8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93 44 9018,'-33'19'304,"0"-4"424,12-4-1552,15-10-752,12-11-2121,0-2 1840,3-5 881,0 1 376,-3-1 552,3-1 72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0.91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38 6 5513,'-6'-6'5217,"1"6"-4136,1 5-513,-2 5-736,1 1-248,-1 4-1345,0-3 1145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1.43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50 1 4401,'9'1'336,"-28"7"416,19 1-552,0 4-256,-3 4-56,-2 5 96,1 2 120,-1-1 112,1-3-1160,-14-8 672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11816 84 4113,'-7'-11'664,"-21"-13"712,-39-2-792,-54 5-344,-68 19-79,-75 28-9,-81 38 280,-79 39 144,-77 45 72,-69 41 72,-61 41 128,-49 39-96,-36 41-79,-25 39-89,-10 41-472,0 37-96,15 35-256,24 26-64,38 14 24,49 5-137,62-7 209,67-18 48,80-28-24,81-36 288,89-49-608,88-52-208,90-60-264,84-58-865,83-62 609,73-65 216,65-67 808,55-68 960,51-65 384,44-58 121,40-53-345,37-42-240,32-36-392,29-27-104,24-20-176,19-13 0,13-7-224,6-2-80,-2 3-88,-8 6-32,-17 9 96,-22 11-16,-31 13-289,-33 14-463,-43 16 640,-94 62-5001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2.1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3065,'13'6'-408,"11"-6"-401,-12 2-199,0 2 936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3.68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8 9746,'0'-7'448,"4"11"432,4 4-1240,-1-2-384,1 1 416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19.71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5 102 1072,'-5'-2'6045,"6"2"-6018,0-1 1,-1 1-1,1 0 1,-1 0-1,1-1 1,-1 1-1,1 0 0,-1-1 1,1 1-1,-1-1 1,1 1-1,-1-1 1,1 1-1,-1-1 1,1 1-1,-1-1 1,0 1-1,1-1 1,-1 1-1,0-1 0,0 1 1,0-1-1,1 0 1,-1 1-1,0-1 1,0 0-1,0 0 1,4-8 91,0 0-1,1 0 1,0 1 0,0-1 0,1 1 0,7-8-1,-12 15-121,0-1 0,0 1 0,0 0-1,0 0 1,0 0 0,0-1 0,1 1-1,-1 0 1,0 1 0,1-1-1,-1 0 1,1 0 0,-1 1 0,1-1-1,-1 0 1,1 1 0,-1 0 0,1-1-1,-1 1 1,1 0 0,0 0 0,-1 0-1,1 0 1,0 0 0,-1 0-1,1 0 1,-1 1 0,1-1 0,0 0-1,-1 1 1,1-1 0,-1 1 0,1 0-1,-1 0 1,0-1 0,1 1 0,-1 0-1,0 0 1,1 0 0,-1 1-1,0-1 1,0 0 0,0 0 0,0 0-1,1 2 1,4 7-55,0 0 1,-1 0-1,0 1 0,-1-1 1,0 1-1,0 0 0,-1 0 1,-1 1-1,0-1 0,0 0 1,-1 1-1,-1-1 0,0 1 1,0 0-1,-1-1 0,-4 16 1,0 2 82,-2-1 0,-1 0 1,-1 0-1,-2-1 1,-17 34-1,14-39-1001,11-23 550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4.31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246 482 152,'1'1'41,"-1"-1"0,0 1 0,0 0 0,0 0 0,0 0 0,0 0 0,0 0 0,-1-1 0,1 1 0,0 0 0,0 0 0,-1 0 0,1 0 0,0-1 0,-1 1 0,1 0 0,-1 0 0,1-1-1,-1 1 1,1 0 0,-1-1 0,1 1 0,-1-1 0,0 1 0,1 0 0,-1-1 0,0 1 0,1-1 0,-2 1 0,-9 8 396,1 12-156,9-17-273,0 0 0,0-1 0,-1 1 1,1 0-1,-1-1 0,0 1 0,0-1 0,0 0 0,-1 0 0,1 0 0,-1 0 0,0 0 1,0 0-1,0-1 0,0 0 0,0 1 0,0-1 0,-1 0 0,1 0 0,-1-1 0,0 1 0,1-1 1,-1 0-1,-4 1 0,-9 1 74,0 0-1,0-1 1,0-1 0,0 0 0,-28-4 0,44 3-59,0-1 1,0 1-1,1 0 1,-1-1-1,0 1 1,0-1-1,1 1 1,-1-1-1,0 1 1,1-1 0,-1 0-1,1 1 1,-1-1-1,1 0 1,-1 1-1,1-1 1,-1 0-1,1 0 1,0 1-1,-1-1 1,1 0 0,0 0-1,0 0 1,0 0-1,-1 1 1,1-1-1,0 0 1,0 0-1,0 0 1,0 0-1,1 0 1,-1 1-1,0-1 1,0-1 0,9-35-204,-7 32 73,50-150-1529,97-193 3557,-130 310-2063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5.51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12 0 3641,'6'0'512,"-1"3"1120,-7 6-1288,-2 3-376,-1 5-616,1 5-112,-1 9-696,2 5 800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02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30 608,'-4'2'192,"1"-4"120,0-2-72,3-4-80,0 1-56,0 1-32,2 1 0,0 7-168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38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46 3033,'2'-3'1536,"1"1"-696,1 1-392,1-1-128,4 1-24,0-2 24,4-2 73,2-1-17,5-1-152,-1-1-80,4 4-416,-1 1-328,-1 3-1353,-2 3 1121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6.99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 0 1096,'0'2'192,"-1"1"128,1 0-152,0 0-288,0 1-256,0 0 200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7.39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1416,'3'5'64,"-2"-5"136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7.97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0 5169,'2'5'2329,"2"-5"-1225,-1 0-808,0-2-872,0 5 264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5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10178 0 6601,'-52'7'392,"-83"16"265,-93 23-465,-92 31-128,-81 33 0,-74 39 48,-61 39 8,-53 42 8,-45 44-8,-38 49-56,-28 48-40,-15 51-128,-4 45-64,17 40-24,31 26 40,52 7 304,63-12 168,82-33 32,88-44-136,97-56-1576,96-59 936,81-87-6754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8.41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12 1 10410,'-3'13'848,"3"2"553,-9-4-865,9-5-768,3-2-600,6-2 456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29.22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36 9362,'13'-7'-584,"-7"-7"-1112,17-1 695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09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138 0 2753,'-3'17'560,"-3"8"536,-5 5-168,-3 12-312,-3 4-168,-5 14-456,-2 0-400,1 0-816,5-5 640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50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 1 1768,'-2'3'376,"-1"1"377,3 1-281,0-2-176,5 1 16,1-1 48,3 0 96,1 0 0,5-1-376,3-1-416,5-2 136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0.97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7 2184,'1'0'1721,"2"0"-529,0 0-296,0 0-168,2 0-696,-1-2-768,8-2 400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2.4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69 1 1672,'0'10'504,"-4"16"593,-2 5-65,-5 16-352,-1 8-128,0 6-360,5 5-352,-1 3-744,2-2-448,3-6 624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2.87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1848,'0'0'480,"5"0"585,0 0-73,5 0-160,2 0-88,5 2-296,1-2-120,3 1-192,-2 2-128,1 0-664,2-1-584,5-2 656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3.51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52 0 1408,'-6'3'360,"0"3"409,-1 5-41,1 4-40,-2 4 16,2 5-104,2 3-136,0 4-264,1 2-80,1 2-72,2-1-40,0-1-368,2-5-472,1-7 480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3.83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9 41 1872,'-3'-6'833,"0"2"535,2-1-160,-1 1-216,2 1-488,0-2-191,0 1-257,3-1-56,3 2-48,0 2-33,5 1-151,2 0-192,5 3-664,3 3-456,1-2 800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4.21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 8 4897,'6'-5'2257,"-6"3"-1113,-2 2-1120,-1 0-608,-1 0-753,-5 0 761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5:40.0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1949 9194,'25'-4'328,"41"-7"-40,41-8-160,44-8-96,40-7-24,34-9-8,32-8 0,26-11 16,23-11-8,19-12-40,13-13-40,12-12-64,7-13 8,6-13 40,4-12 32,3-15 32,1-14-64,3-15-1008,1-18 784,-63 27-7658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3625 1712,'82'-54'536,"113"-75"305,112-77-289,96-65-72,75-50-312,51-33-48,31-23-32,17-12-32,4-8-96,-4-3-288,-11 3 208,-102 68-3945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4.66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13 1 7594,'6'4'232,"-3"5"-240,-3 3-849,-3 0-215,-5 2-440,-2-1 640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5.32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 1 3641,'-7'13'184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5.90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10 2401,'7'-9'4016,"-7"10"-4328,-3 7 112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6.49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0 4753,'3'5'464,"-3"0"592,0 1-960,2 2 104,-1-2-136,4-2-280,-2 1-1232,-2 1 952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7.30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11 1 4969,'0'3'-1136,"-11"7"512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8.34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81 1 6553,'-10'7'1265,"-2"4"839,3-2-1128,-1-2-159,-1-4-1018,2-1-423,0-5-1880,-1-6 1520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8.84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1 4729,'3'0'752,"0"3"408,0 0-343,0 0-497,0 1-280,-1-1-136,-2 0-280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29:49.14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64 30 11554,'-1'3'225,"-48"-7"-522,46-1-815,0-1 16,0 0-656,-2-6 1055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18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7 3217,'-21'-6'96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2144,'0'5'209,"3"-5"167,3 1-512,5-1 56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3.9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5317 0 6585,'-67'21'288,"-105"39"-31,-114 49-81,-111 56-224,-97 57-88,-83 55-705,-62 53 273,-41 50-304,-24 45 128,-5 46 536,117-57-3681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0 2160,'-27'20'393,"-5"2"351,-2 3-376,1 2-160,-1 0-128,-2 3 16,0 3 96,0 2 136,3-4 16,2 2-48,4-3-88,7-3-152,4 0-40,10-8-32,1 0-48,7-5-448,4-1-360,3-1 456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0 528,'-7'17'16,"-7"5"0,1 2-16,-2 1 8,-2 1-8,1 2 8,-1-1 0,1 2-8,0-1-8,4-6 16,0 1 8,4-5 128,2-2 8,3 1-24,3-2-8,2-2-208,2 1 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1.9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2857,'-7'17'184,"0"-7"40,4-2-416,1-7 144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2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5209,'2'11'464,"17"-4"552,8-4-1520,20-4-448,6-5-408,9-5 696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3.2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0 10394,'-27'24'248,"12"-15"-944,12-3-768,12-5 744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23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6889,'9'7'353,"-1"-1"279,5 2-1120,1-2-505,2-3 521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5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5793,'-8'7'208,"5"1"-528,0 1-632,0-2 488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2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5649,'-5'10'432,"1"1"593,7-4-1218,4 0-295,8-4-992,3-3 824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64 5153,'11'-1'240,"8"-4"184,7-2-408,9-6-144,4-4-416,2-4 344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5:46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8362,'-8'13'400,"5"0"280,18-7-1512,12-3-632,12-7 727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4.3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7544 5489,'53'-20'672,"81"-35"753,88-39-265,86-46-88,78-45-40,66-45-408,52-40-119,44-36-185,29-31-208,23-25-32,12-21-40,6-13-48,2-10 48,-6-4 8,-8-1 16,-16 3 40,-21 7-56,-30 14 0,-37 21-16,-48 29 40,-52 31 16,-59 34 16,-61 32 48,-67 32 24,-66 31-152,-71 29-264,-70 27-72,-79 31-112,-77 31 144,-84 41 280,-81 43 88,-79 48 160,-69 48 80,-62 50-32,-52 51-40,-40 56-408,-32 58-440,-21 58-1521,-11 55 1257,109-49-8914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1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356 418 3849,'0'-1'145,"0"1"0,-1-1 0,1 1 0,0-1 0,0 1 1,0-1-1,0 1 0,0-1 0,0 0 0,0 1 0,0-1 0,0 1 1,0-1-1,0 1 0,0-1 0,0 1 0,0-1 0,0 1 0,0-1 1,1 0-1,-1 1 0,0-1 0,0 1 0,1 0 0,-1-1 0,0 1 0,1-1 1,-1 1-1,0-1 0,1 1 0,-1 0 0,1-1 0,-1 1 0,1 0 1,-1-1-1,1 1 0,-1 0 0,1 0 0,-1-1 0,1 1 0,-1 0 0,1 0 1,0 0-1,39-14-647,-12 5 671,18-22-179,-38 24-30,1 1-1,-1 0 1,1 1-1,10-5 1,-25 15 168,0 0 0,0 1 0,0 0 0,0 0 1,1 0-1,-5 9 0,-5 5-41,-43 43 367,29-33 417,-44 60 1,72-89-860,1-1-1,-1 0 1,1 1 0,0-1 0,-1 1 0,1-1 0,0 0 0,-1 1-1,1-1 1,0 1 0,0-1 0,-1 1 0,1-1 0,0 1-1,0-1 1,0 1 0,0-1 0,-1 1 0,1 0 0,0-1-1,0 1 1,0-1 0,0 1 0,0-1 0,0 1 0,1-1 0,-1 1-1,0-1 1,0 1 0,0-1 0,0 1 0,1-1 0,-1 1-1,0-1 1,1 1 0,20 0 142,28-18-131,-8-3-42,-1-1 0,51-37 0,-72 45 35,-2 0-1,0-2 0,0 0 0,-1-1 1,-1 0-1,24-35 0,-37 47 8,1-1-1,-1 1 0,1-1 0,-1 0 1,-1 0-1,1 0 0,-1 0 1,0 0-1,1-10 0,-2 13-7,0 0 0,0 0-1,0 0 1,0 1 0,-1-1 0,1 0-1,-1 0 1,1 1 0,-1-1-1,0 0 1,1 1 0,-1-1-1,0 1 1,0-1 0,0 1 0,0-1-1,-1 1 1,1 0 0,0-1-1,0 1 1,-1 0 0,1 0-1,-1 0 1,1 0 0,-1 0-1,1 0 1,-1 1 0,0-1 0,1 0-1,-1 1 1,0-1 0,-2 1-1,-5-1 11,1 0 0,-1 1 1,1 0-1,-1 0 0,1 1 0,-1 0 0,1 1 0,0-1 0,0 2 0,-1-1 0,1 1 0,-10 6 0,-13 6 76,-48 33 0,48-27-5,2 0 0,-49 47 0,69-59-49,0 1 0,0 0 0,1 0-1,0 1 1,1 0 0,1 1 0,-1-1 0,2 1 0,0 0-1,0 1 1,-3 14 0,7-25-44,1-1 0,-1 1 1,1 0-1,-1-1 0,1 1 0,0 0 0,0 0 1,0-1-1,0 1 0,0 0 0,0-1 0,1 1 0,-1 0 1,0-1-1,1 1 0,-1 0 0,1-1 0,0 1 1,-1 0-1,1-1 0,0 0 0,0 1 0,0-1 1,0 1-1,0-1 0,1 0 0,-1 0 0,0 1 1,1-1-1,-1 0 0,0 0 0,1-1 0,-1 1 0,1 0 1,0 0-1,-1-1 0,1 1 0,-1-1 0,1 1 1,0-1-1,0 0 0,-1 0 0,1 1 0,0-1 1,-1 0-1,1-1 0,3 1 0,5-1 15,1 0 0,0-1-1,0 0 1,0-1 0,-1 0 0,11-5-1,17-8-5,-1-2-1,-1-2 0,0-1 0,-2-1 1,-1-2-1,60-55 0,-89 74 3,0 1-1,0-1 1,0 0-1,-1 0 1,1 0-1,-1 0 1,-1 0-1,1-1 1,1-6-1,-3 11-6,-1 0 0,0 0 1,0 0-1,0 0 0,0 0 0,0 0 0,0 0 0,0 0 0,0 0 0,0 0 0,0 0 1,0 0-1,-1 0 0,1 0 0,0 0 0,-1 0 0,1 0 0,-1 0 0,1 0 0,-1 0 1,-1-1-1,0 1 2,1 0 1,-1 0 0,0-1 0,0 2 0,0-1 0,0 0-1,0 0 1,0 1 0,0-1 0,0 1 0,0-1-1,0 1 1,0 0 0,-5 0 0,-12 0 20,0 0 1,0 2-1,0 0 1,0 2-1,1 0 1,-1 0-1,1 2 1,0 0 0,0 2-1,-29 15 1,39-18-27,1 0 1,-1 0-1,1 0 1,0 1-1,0 0 1,1 1-1,0-1 1,0 1-1,0 0 1,1 1-1,0-1 1,1 1-1,0 0 0,0 0 1,0 1-1,1-1 1,0 1-1,1 0 1,0-1-1,0 1 1,1 0-1,0 0 1,1 0-1,1 18 1,-1-25-4,0 0 0,0 0 0,0 0 0,1 0-1,-1 0 1,0 0 0,1 0 0,0 0 0,-1 0 0,1 0 0,0 0 0,0-1 0,0 1 0,0 0 0,0-1-1,1 1 1,-1-1 0,0 1 0,1-1 0,-1 1 0,1-1 0,-1 0 0,1 0 0,3 2 0,-2-2-5,0-1 1,0 1 0,0-1-1,0 0 1,1 0-1,-1 0 1,0 0 0,0 0-1,0-1 1,0 0-1,0 1 1,0-1 0,6-3-1,7-3-16,-1-1-1,0 0 1,0-1 0,19-16-1,2-4 12,53-55 0,-80 75 27,0-1-1,0 0 1,-2-1-1,1 0 1,-1-1-1,0 1 1,-1-1-1,-1 0 1,0-1-1,5-19 1,-9 30-5,-1 0 1,1-1 0,-1 1-1,0-1 1,0 1-1,0-1 1,0 1-1,0 0 1,0-1-1,-1 1 1,1-1-1,-1 1 1,1 0-1,-1-1 1,0 1 0,0 0-1,0-1 1,0 1-1,-1 0 1,1 0-1,0 0 1,-1 0-1,0 0 1,-2-2-1,1 2 2,-1 0 0,0 0-1,0 0 1,0 1 0,0-1-1,0 1 1,-1 0 0,1 0-1,0 0 1,-1 1 0,1-1-1,-8 2 1,-6 0 7,0 1 1,0 0-1,0 2 1,0 0 0,-24 10-1,9-2 9,2 2-1,0 1 1,1 1-1,-31 23 1,53-33-31,-1 0 1,1 1 0,0 0 0,1 0 0,-1 1 0,1 0 0,1 0-1,0 0 1,0 1 0,0 0 0,1 0 0,1 1 0,0-1 0,0 1 0,1 0-1,0 0 1,-3 17 0,6-24-2,-1 0 1,1 0-1,0 0 0,0 0 0,0-1 1,0 1-1,1 0 0,-1 0 0,1 0 1,0-1-1,0 1 0,0 0 1,0 0-1,0-1 0,0 1 0,1-1 1,0 1-1,-1-1 0,1 0 0,0 0 1,3 3-1,-2-2-2,1-1 1,-1 0 0,1-1-1,0 1 1,0 0-1,0-1 1,0 0-1,0 0 1,0 0 0,0-1-1,0 1 1,0-1-1,6 0 1,6-1-31,1-1 1,-1-1-1,0 0 0,0-1 1,0-1-1,23-10 0,13-10 6,-1-3-1,-2-2 0,-1-2 0,80-68 1,-118 90 35,0 1 0,0-2 1,13-19-1,-21 29-6,-1-1 0,1 0 0,-1 0 0,0 1 0,0-1 0,0 0 0,0 0 0,0 0 0,0 0 0,0-1 0,-1 1 0,1 0 0,-1 0-1,0 0 1,0 0 0,1-1 0,-1 1 0,-1 0 0,1 0 0,0 0 0,0-1 0,-1 1 0,1 0 0,-1 0 0,0 0 0,0 0 0,0 0 0,0 0 0,0 0 0,0 0 0,-2-3 0,-1 3-1,1 0 0,0 1 0,0-1 1,-1 0-1,1 1 0,-1 0 0,1 0 1,-1 0-1,0 0 0,1 1 0,-1-1 1,0 1-1,0 0 0,1 0 0,-1 0 1,0 1-1,0-1 0,-4 2 0,-69 19-38,76-20 36,-51 17-8,2 2-1,0 3 1,-86 53 0,120-66 8,-1 2 1,1 0-1,1 1 1,0 0-1,1 2 1,0-1-1,1 2 1,1 0 0,0 0-1,2 1 1,0 1-1,0-1 1,-10 32-1,18-44-6,1-1 1,-1 1-1,1 0 0,1 0 1,-1 0-1,1-1 0,0 1 0,0 0 1,0 0-1,1 0 0,-1 0 1,1-1-1,0 1 0,4 8 1,-4-11 9,0 0 1,0 0 0,1-1 0,-1 1 0,1-1-1,-1 1 1,1-1 0,0 1 0,0-1-1,-1 0 1,1 0 0,0 0 0,0 0 0,0 0-1,0 0 1,0-1 0,0 1 0,1-1-1,-1 1 1,0-1 0,0 0 0,0 0 0,0 0-1,1 0 1,-1 0 0,0 0 0,0-1 0,0 1-1,0-1 1,0 1 0,0-1 0,0 0-1,0 0 1,3-1 0,32-14 40,1-1-1,-2-2 1,-1-1 0,44-34 0,123-112-107,-188 153 63,62-61 20,-70 67-9,0 0-1,-1 0 0,0 0 0,0-1 1,-1 0-1,0 0 0,0 0 0,-1 0 1,4-13-1,-7 18-5,1 1 0,0-1 1,-1 1-1,0-1 0,1 0 1,-1 1-1,0-1 0,0 1 1,-1-1-1,1 0 0,-1 1 1,1-1-1,-1 1 0,0-1 0,0 1 1,0-1-1,0 1 0,0 0 1,0-1-1,-1 1 0,1 0 1,-1 0-1,0 0 0,1 0 1,-1 0-1,0 0 0,0 1 0,0-1 1,0 1-1,-1-1 0,1 1 1,0 0-1,-1 0 0,1 0 1,-1 0-1,1 0 0,-1 0 1,1 1-1,-1-1 0,1 1 1,-6 0-1,-6-1-5,0 0 0,0 2 0,-1-1 0,1 2 0,0 0 0,-20 6-1,0 2 1,0 1-1,1 2 0,1 1 0,0 2 0,1 1 0,1 1 0,0 2 0,2 1 0,0 1 1,1 2-1,-43 49 0,62-63-4,1 0 0,1 1 0,0 0 0,0 1 0,1-1 0,-6 20 0,10-25 0,-1-1 0,1 0 0,0 1 1,0-1-1,1 1 0,0-1 1,0 1-1,0-1 0,1 1 0,0-1 1,0 1-1,0-1 0,0 0 1,1 1-1,0-1 0,0 0 1,4 6-1,-4-8 1,1 0 0,0-1 0,0 1 1,0-1-1,0 1 0,0-1 0,1 0 1,-1 0-1,1-1 0,-1 1 0,1-1 0,0 0 1,-1 0-1,1 0 0,0 0 0,0 0 0,0-1 1,0 0-1,0 0 0,0 0 0,-1 0 1,1-1-1,0 1 0,0-1 0,5-1 0,11-3-18,0-1 0,0 0 0,25-13 0,17-10-4,-2-3 1,-2-3-1,0-3 0,-3-1 0,72-68 0,-115 95 46,0-1-1,0 0 0,-2-1 1,1 0-1,-2-1 1,0 0-1,12-28 0,-19 37-5,0 1 0,0-1 0,-1 0-1,1 0 1,-2 1 0,1-1 0,0 0-1,-1 0 1,0 0 0,-1 0-1,-1-8 1,1 10-4,0 0-1,0 0 1,-1 1-1,0-1 1,0 0-1,0 1 1,0-1-1,-1 1 1,1 0-1,-1-1 1,0 1-1,0 0 1,0 1-1,0-1 1,0 1-1,-1-1 1,-6-3-1,1 2-6,-1 0 0,0 1 0,0 0 0,0 0 0,0 1 0,0 0-1,-1 1 1,1 0 0,0 1 0,-1 0 0,1 1 0,-18 3 0,-2 2-6,0 1 1,0 1 0,-28 13-1,18-5 8,1 2 0,1 1 0,-51 36 0,70-41-2,0 0 1,1 1-1,0 1 0,1 1 0,1 0 0,1 2 0,-23 34 1,32-43-9,2 0 0,-1 1 0,1 0 0,1 0 0,0 0 1,1 0-1,0 1 0,0-1 0,1 0 0,1 1 1,1 17-1,-1-24 1,0-1 1,1 1 0,-1-1-1,1 1 1,0-1 0,1 0-1,-1 0 1,1 1-1,0-1 1,0 0 0,0 0-1,0 0 1,1-1 0,-1 1-1,1 0 1,0-1 0,0 0-1,0 0 1,1 0-1,-1 0 1,1 0 0,0-1-1,-1 1 1,1-1 0,0 0-1,1 0 1,-1-1 0,0 1-1,0-1 1,1 0 0,6 1-1,2-2 3,0 0 0,0-1 0,0 0 0,0-1 0,0 0 0,0-1 0,0 0 0,-1-1 0,0-1 0,17-8 0,15-10-43,55-38 0,-88 53 31,4-2 2,38-24-36,86-74 1,-127 98 64,-1 0-1,0-1 0,-1-1 1,0 0-1,-1 0 0,0-1 1,-1 0-1,0-1 0,-1 0 1,-1 0-1,0 0 0,-1-1 0,3-15 1,-7 27-3,0-1 0,0 1-1,-1 0 1,0-1 0,0 1 0,0-1 0,0 1 0,0 0 0,-1-1 0,1 1 0,-1-1-1,0 1 1,0 0 0,0 0 0,0 0 0,-1 0 0,1 0 0,-1 0 0,0 0 0,0 0-1,0 0 1,-2-2 0,0 2-5,0 1-1,0 0 1,0-1-1,0 1 0,-1 1 1,1-1-1,0 0 1,-1 1-1,1 0 1,-1 0-1,1 1 0,-1-1 1,1 1-1,-7 0 1,-10 2-4,1 0 0,-1 1 0,1 1-1,-1 1 1,1 1 0,-22 10 0,-31 19-1,2 3 0,2 3 0,2 3 0,1 2 0,-78 75 0,118-98-4,-35 40 0,56-57-7,0 1 1,0-1-1,1 1 1,0-1 0,0 1-1,0 0 1,1 1-1,0-1 1,0 1 0,1-1-1,0 1 1,-2 13 0,4-19 0,1 1 1,-1-1 0,0 1-1,1-1 1,-1 0 0,1 1 0,0-1-1,0 1 1,0-1 0,0 0-1,0 0 1,0 1 0,0-1-1,1 0 1,-1 0 0,1 0 0,0-1-1,0 1 1,-1 0 0,1-1-1,0 1 1,0-1 0,0 1 0,1-1-1,-1 0 1,0 0 0,1 0-1,-1 0 1,0 0 0,1-1-1,-1 1 1,1-1 0,-1 1 0,1-1-1,-1 0 1,5 0 0,6 0 8,0 0 1,1-1 0,-1 0-1,0-1 1,20-6 0,9-6 6,0-1-1,-1-2 1,60-36 0,110-80-21,-197 123 10,-11 8 1,40-26-1,-2-2-1,41-38 1,-72 59 13,-1 0 1,0-1 0,-1 0 0,1 0-1,-2-1 1,0 0 0,0 0 0,-1 0-1,0-1 1,-1 0 0,-1 0 0,0-1-1,5-22 1,-9 32-5,1 0-1,-1 1 1,0-1-1,0 0 1,0 0-1,0 0 1,0 1 0,-1-1-1,1 0 1,-1 0-1,0 1 1,0-1-1,0 0 1,0 1-1,0-1 1,-1 1-1,1-1 1,-1 1 0,1 0-1,-1-1 1,0 1-1,0 0 1,0 0-1,0 0 1,0 1-1,-1-1 1,1 0-1,0 1 1,-1 0-1,1-1 1,-1 1 0,0 0-1,1 0 1,-1 1-1,-3-2 1,-5 0-7,0 1 0,1 0 0,-1 1 0,0 0 0,0 1 0,1 0 0,-1 0 0,-13 4 0,-13 6-13,0 1 1,0 2 0,2 2 0,-51 29 0,-127 97 14,163-104 1,-53 50-1,90-76-9,1 1-1,0 0 0,0 1 1,1 1-1,1 0 1,1 0-1,0 1 0,-12 29 1,20-42 0,-1 0 1,1 1-1,0-1 1,0 0-1,1 1 1,-1-1 0,1 0-1,0 1 1,0-1-1,0 1 1,0-1-1,0 0 1,1 1 0,-1-1-1,1 1 1,0-1-1,0 0 1,1 0-1,-1 0 1,1 1 0,2 3-1,-1-4-3,0 0 0,0-1 0,1 1 0,-1 0 0,1-1 0,-1 0 0,1 0 0,0 0 0,0 0 0,0-1 0,0 1 0,0-1 0,0 0 0,8 1 0,7-1-6,0 0-1,0-1 0,0-1 1,1 0-1,-1-2 0,24-5 1,6-6 13,-1-3 1,-1-1-1,0-2 0,-1-2 1,-1-3-1,-2-1 1,0-2-1,-2-2 1,49-46-1,-79 66 15,-1-2-1,0 1 1,-1-1 0,0-1-1,-1 1 1,0-1-1,-1-1 1,0 0 0,8-26-1,-13 34 1,0 0 0,-1 0 0,0 0 0,0 1 0,0-1 1,-1 0-1,1 0 0,-2-1 0,1 1 0,-1 0 0,0 1 0,0-1 0,0 0 0,-1 0 0,0 0 0,0 1 0,0-1 0,-1 1 0,0-1 0,0 1 0,0 0 0,-1 0 0,0 1 0,0-1 1,0 1-1,0 0 0,-6-4 0,4 4-12,0 1 0,-1-1 0,0 2 1,1-1-1,-1 1 0,0 0 0,-1 0 1,1 0-1,0 1 0,0 1 0,-1-1 1,1 1-1,0 0 0,0 1 1,-1 0-1,1 0 0,0 0 0,-14 5 1,-5 3-18,0 0 0,1 2 0,-40 22 1,24-9 11,1 2 1,-54 45 0,75-55 3,1 1 1,1 1-1,0 1 1,1 0 0,1 2-1,-18 31 1,29-44-8,0 0 0,0 1 0,1-1 0,1 1 0,-1 0 1,2 0-1,-1-1 0,1 1 0,0 0 0,1 1 0,0-1 1,0 0-1,3 10 0,-2-14-5,0-1 1,0 0-1,0 0 1,1 0-1,-1 0 1,1 0-1,0-1 1,1 1-1,-1 0 1,0-1-1,1 1 1,0-1-1,0 0 1,0 0-1,0 0 1,0 0-1,1-1 1,-1 1-1,1-1 0,0 0 1,0 0-1,0 0 1,0-1-1,0 1 1,0-1-1,0 0 1,0 0-1,0-1 1,7 1-1,5 0 1,1-2-1,0 0 1,-1 0-1,1-2 0,-1 0 1,0-1-1,0 0 1,0-1-1,16-8 1,17-10-37,65-41 1,62-56-292,-156 104 303,0 0 0,-2-2 0,0-1 0,-1 0 0,0-1 0,16-28 0,-29 41 43,0-1 0,0 1 0,-1-1 0,0 0 0,0 1 0,-1-1 1,0-1-1,0 1 0,-1 0 0,0-14 0,-1 19-2,0 0 0,-1 0 0,1 0 0,-1 1 0,0-1 0,0 0 0,0 0 0,0 0 0,0 1 0,0-1 0,-1 1 0,1-1 0,-1 1 0,0-1 0,0 1 0,0 0 0,0 0 0,0 0 0,0 0 0,-1 0 0,1 1 0,-1-1 0,1 1 0,-1-1 0,1 1 0,-1 0 0,0 0 0,0 0 0,0 0 0,1 1 0,-1-1 0,0 1 0,-5-1 0,-10 1-2,-1-1 0,1 2 0,0 1-1,-1 0 1,1 1 0,0 1 0,0 0 0,-24 11 0,-137 66 76,126-56 10,2 2 1,1 3-1,1 2 1,-75 64-1,116-88-92,1 1 1,0 0-1,0 0 1,1 1-1,0 0 1,0 0-1,1 0 1,1 1-1,0 0 1,0-1-1,1 1 1,0 1-1,-1 12 0,4-19-5,-1-1-1,1 1 0,0-1 0,0 1 0,1 0 0,-1-1 0,1 0 0,0 1 0,0-1 0,0 1 0,1-1 0,0 0 0,0 0 1,0 0-1,0 0 0,0 0 0,1 0 0,0-1 0,-1 1 0,1-1 0,1 0 0,-1 0 0,0 0 0,1 0 0,0 0 0,-1-1 1,1 0-1,0 0 0,0 0 0,1 0 0,-1 0 0,0-1 0,0 0 0,1 0 0,8 1 0,1 0-1,1-2 1,0 0-1,-1 0 0,1-1 0,-1-1 1,1 0-1,-1-1 0,0-1 0,0 0 1,15-7-1,22-11 9,59-35 1,-104 54-4,52-29-38,-2-2 1,59-47-1,-99 69 45,-2-1 0,1 0 0,-2 0 0,0-2 0,0 0 0,-2 0 0,0-1 0,0 0 0,-2-1 0,0 0 0,13-36 0,-20 47 11,0 0 0,-1 1 0,0-1 0,0 0 0,0 0 0,-1 0-1,0 0 1,0 0 0,0 1 0,-1-1 0,1 0 0,-2 0 0,1 0 0,-1 1-1,1-1 1,-2 1 0,1-1 0,-1 1 0,-4-8 0,3 9-4,0 1 0,1-1 0,-1 1 0,-1 0 0,1 0 0,0 1 0,-1-1 0,1 1 0,-1 0 0,0 0 0,1 1 0,-1-1 0,0 1 0,0 0 0,0 1 0,0-1 0,0 1 0,0 0 0,0 0 0,0 0 0,0 1 0,0 0 0,-8 2 0,-12 3-8,0 1 0,0 2 0,1 0 0,0 2 1,1 0-1,-37 25 0,7 1 21,-75 66 0,97-75 5,0 2 0,-39 50 0,61-69-30,1 0 0,0 1 0,1 0 0,0 1 0,1-1 0,1 1 0,0 0 0,0 0 0,2 1 0,-1 0 0,-1 19 0,5-29-5,-1 1 0,1-1-1,0 1 1,1-1 0,-1 1 0,1-1 0,0 1-1,0-1 1,0 0 0,0 1 0,1-1 0,0 0-1,0 0 1,4 7 0,-3-9-3,-1 1 0,1-1 0,-1 0 0,1 1 0,0-1 0,-1-1 0,1 1 0,0 0-1,0-1 1,1 1 0,-1-1 0,0 0 0,0 0 0,1 0 0,4 0 0,4 0-20,-1-1 0,0 0 1,1-1-1,-1 0 0,0-1 0,1-1 0,-1 1 1,0-2-1,-1 0 0,14-6 0,30-16-172,-1-1 1,-2-3-1,-1-3 0,-1-1 0,-2-2 0,76-78 1,-115 105 246,-1 0 0,0 0-1,-1-1 1,0 1 0,-1-2 0,1 1 0,-2-1 0,6-18 0,-9 26-15,0-1 0,0 1 0,0 0 0,-1-1-1,0 1 1,1-1 0,-1 1 0,-1-1 0,1 1 0,0 0-1,-1-1 1,0 1 0,0 0 0,0-1 0,0 1 0,0 0-1,-1 0 1,1 0 0,-1 0 0,0 0 0,0 0-1,0 0 1,0 1 0,0-1 0,-1 1 0,1 0 0,-1-1-1,0 1 1,1 0 0,-1 0 0,0 1 0,-6-3 0,-1 0-20,0 1 1,0 0-1,-1 1 1,1 0-1,-1 1 1,1 0 0,-1 1-1,0 0 1,1 0-1,-1 1 1,1 1 0,-21 5-1,-3 2 2,0 3 0,-49 22 0,52-20 14,1 2 1,1 1-1,0 1 1,1 1-1,1 1 1,-42 42-1,61-53-46,1 0 0,-1 1 0,1-1 0,1 1 0,0 1 0,0-1 0,1 1 0,1 0 0,-6 21 0,8-24-50,1 1 1,0 0-1,0 0 0,1 0 1,0 0-1,1 0 1,0 0-1,0-1 1,1 1-1,0 0 0,1-1 1,0 1-1,0-1 1,7 13-1,-5-13-247,0-1 0,0 1 0,1-1 0,0 0 0,0 0 0,0 0 0,1-1 0,0 0-1,1-1 1,-1 1 0,1-1 0,0-1 0,0 0 0,0 0 0,1 0 0,-1-1 0,1 0 0,0-1 0,0 0 0,0 0 0,0-1 0,19 0-1,-3-2-368,0-2 0,26-5 0,-48 7 635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3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3 4169,'-25'-1'300,"19"0"259,0 1 1,0-1-1,-1 1 0,1 1 0,0-1 0,0 1 0,-9 2 0,13-2-537,0 0 1,0 0-1,1 1 0,-1-1 0,0 0 1,0 0-1,1 1 0,-1-1 0,1 1 1,0 0-1,-1-1 0,1 1 0,0 0 0,0 0 1,0 0-1,0 0 0,0 0 0,0 0 1,1 0-1,-1 0 0,1 0 0,-1 0 1,1 0-1,0 0 0,0 0 0,0 0 0,0 3 1,0 2-211,0 0 0,0-1 0,1 1 1,0 0-1,0-1 0,1 1 0,-1-1 0,1 1 1,1-1-1,-1 0 0,1 0 0,0 0 1,1 0-1,0 0 0,-1-1 0,2 1 0,-1-1 1,1 0-1,-1-1 0,1 1 0,1-1 0,-1 0 1,0 0-1,1-1 0,10 5 0,20 4-653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 6809,'-11'15'609,"2"1"703,9 2-1528,3-2-360,6-4-441,5 0-15,1-6 504,0-1 320,2-5 472,1 0 80,5-8-96,2-1-56,2-4-144,2-2-88,1-3-744,-2 2-784,-1-4 872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3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3673,'-4'22'240,"4"1"8,4-1-712,11-4 248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4057,'-1'1'-368,"4"2"496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4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42 6969,'-19'15'249,"7"-3"-466,4-1-383,8-4-552,6 1-96,8-2 536,7-3 296,10-3 472,8-5 144,12-8-112,6-4-192,10-4-608,8-3-113,5 0 329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11066,'-22'22'504,"1"1"369,17-7-2114,4-1-655,10-9-825,9-3 169,8-7 896,6-7 535,3-13 977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11963,'-7'19'560,"-4"-13"-792,19-4-2833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4921,'18'7'200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5145,'-1'0'152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4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 7003 7322,'-27'45'160,"-27"53"264,-5 38-1513,15 16-71,38-10 88,50-31 328,61-48 1240,62-57 416,64-61 624,61-60 73,59-55-625,50-49-344,48-42-216,39-35 112,35-28 112,27-21-7,24-14-225,15-11-264,11-7-152,6-4 32,1-5-176,-5-5-296,-11-3-657,-17-3-303,-27 3-240,-31 7-9,-44 16 209,-48 20 0,-61 32 71,-65 35 329,-71 41 840,-71 43 120,-74 44 312,-69 43 96,-71 43 32,-69 42 377,-68 42 751,-64 39 256,-59 37 17,-51 35-177,-45 34-624,-38 34-360,-32 37-440,-27 35-72,-20 36-128,-16 34-336,-11 35-1368,-5 33 1128,93-52-7578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5721,'-106'43'-32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96 14275,'-7'6'48,"2"-3"-216,14-2-1992,6 1-665,6-5-528,1 0 513,2-4 1535,-3-4 729,6-11 848,5-2-272,10-14-112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6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14571,'-10'18'-48,"0"-10"-2464,7-4 1351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7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9674,'3'4'1080,"-2"2"1113,5 0-1745,3-1-312,10-4-680,5-4-144,9-12-57,8-4-39,5-9 8,3-4-136,10-5-968,5-2 1047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7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0 10738,'-16'12'672,"2"0"665,10-1-2265,8-4-905,23-11 945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0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1 7714,'-45'37'208,"9"-1"-144,4-3-200,13-2-488,5-1-241,10-3-311,4-1-144,9-10 792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0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 1 3457,'-21'9'616,"0"3"448,-1-2-232,2 1-472,4-2-160,4 1-144,0-1-32,3 1-160,0-1-160,4 0-376,4 0-216,5-1 456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1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0 2537,'-21'12'704,"-3"9"696,-1 0-576,1 3-360,3-1-296,3 1-208,0-2-8,3 2 40,2-2 16,8-5-248,7-2-384,10-5 336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1.8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48 350 8690,'-16'17'678,"12"-13"-498,0 0 1,0 1 0,0-1-1,1 1 1,0 0 0,-5 9-1,7-14-187,1 1-1,0 0 1,0-1-1,0 1 1,0-1 0,0 1-1,0 0 1,-1-1-1,2 1 1,-1 0-1,0-1 1,0 1-1,0-1 1,0 1 0,0 0-1,0-1 1,1 1-1,-1 0 1,0-1-1,0 1 1,1-1-1,-1 1 1,0-1 0,1 1-1,0 0 1,1 0-89,-1 0 0,1 0 0,0 0 0,0 0 0,0 0 1,0 0-1,0-1 0,0 1 0,0-1 0,0 1 0,0-1 0,3 0 1,8 1-5,1-1 1,-1 0 0,1-1 0,-1-1-1,1 0 1,-1-1 0,0 0 0,0-1-1,0-1 1,14-6 0,19-12 237,58-39 0,-57 33-212,-10 7 146,-1-2 81,2 3 1,0 0 0,1 3 0,57-19-1,-90 36 326,0 0 0,0 1-1,0 0 1,0 0 0,0 0-1,0 1 1,0-1 0,0 2 0,8 1-1,-7-1-423,0 0-1,1-1 0,-1 0 1,1-1-1,8 1 0,-4-3-120,-1-1 0,1 0 0,-1 0 0,0-1 0,0 0 0,0-1 0,-1 0 0,12-9 0,79-58-3845,-77 53 1823,4-4 490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1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2192,'-3'9'144,"0"0"89,2 0-201,1-3-32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0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410 5255 8130,'-38'53'592,"-38"61"304,-22 49-320,2 25-328,23 1-64,44-23 0,55-37 248,65-52 561,63-58 7,65-63-72,55-61-280,48-58-560,42-50-64,34-38-24,27-31 8,21-21 56,16-16-8,10-10-8,8-8-8,5-5-16,1-3 24,-2-1-8,-4-1 8,-9-1-120,-10 0-184,-17 2-488,-21 1-488,-28 5-1081,-34 8-503,-46 18 1431,-76 60-5096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47 8498,'-8'21'64,"4"-5"-712,4-1-609,6-7-303,3-2 208,1-5 1320,1-1 576,2-3 688,4-3-104,7-7-687,4-2-289,9-8-1025,4-2-799,7-4 888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8098,'-18'21'584,"0"-6"424,5-3-1160,8-6-1080,23-15-5690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3305,'8'-6'120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2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7482,'-6'17'-184,"9"-7"200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3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68 8530,'0'2'720,"-2"4"1112,13 0-2840,7-2-632,7-4-833,0-1 321,-1-8 800,0-2 695,-1-5 1009,-2-5-7,6-6-161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44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36 8978,'7'-7'-480,"8"-4"-936,2 4-121,-7 1 449,-1 3 2184,-15 3 409,-1 3-25,-4-2-688,5-1-2008,3-6 848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3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 12315,'-28'25'288,"7"-6"-704,7-4-729,13-6-1039,22-9-5826,-5-13 7690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0 8674,'-33'15'72,"10"-4"-832,8-1-769,12-4 809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0 10090,'-17'32'328,"1"-4"-616,4 4-1000,0-7 688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5.8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2705,'3'4'288,"1"-1"352,4-3-592,4-6-608,1-4 384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8721 0 1912,'-50'13'328,"-80"29"505,-87 36-129,-88 45 40,-80 45 104,-67 46 248,-54 43 81,-41 41 119,-28 36-200,-18 36-624,-6 35-368,5 30-640,14 24-272,27 10 16,34-1 216,46-17 344,48-26 368,58-39 168,59-44 24,66-51-32,69-54-240,74-56-224,70-51-280,74-49 48,65-45 72,64-43 376,56-38 584,50-38 288,47-36 56,41-36-88,34-34-256,29-36-111,22-32-49,15-31-184,11-28-72,5-23-160,-1-18-8,-4-17-16,-7-10-24,-11-10-408,-11-5-176,-19-2-393,-19 4-383,-30 12-752,-34 17-441,-41 27 1289,-73 71-2721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415 1 1872,'-24'9'-24,"0"6"-192,-1 3-80,-5 4 192,-3 2 240,-5 2 752,1 0 409,-2 4 183,0 2-232,3-2-704,2-2-448,6-5-1136,1-1 680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0 8418,'-21'27'8,"6"-1"-1152,4-6 735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1 7858,'-29'28'-80,"1"-1"-400,3-3-1537,-5-1 1169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3665,'-10'1'-528,"12"-2"408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8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0 6081,'-26'30'264,"2"1"32,2 1 40,-2-1 25,0 2 63,0-2 72,2 2-64,2-1-168,2-1-144,9 4-456,5-4-264,8-3-504,4-2-273,8-7-535,2-2 1000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6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1 4993,'-17'24'712,"-1"4"617,-1 2-993,1 3-344,0-2-609,0 1-159,0-3-504,0-2-280,6-7 920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1840,'15'12'440,"-4"-3"345,1-3-81,1 0-280,2-3-144,3-3-152,3 0-112,3-1-648,0-2 448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 10794,'-30'10'336,"10"-4"-192,8 1-384,7-1-616,2-1-192,3-1 24,0-1 128,5-3 303,4-4 41,4-2-280,11-9 400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7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0 6969,'-22'21'401,"-1"0"319,4 4-1016,4 2-272,3-1-569,3-2-263,10-8 736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0 12539,'-13'14'400,"-26"2"-56,36 3-288,8 5-144,2-1-272,2-7-480,3-4-321,6-10-567,4-10-553,10-13 1337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5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4740 0 8442,'-96'35'208,"-139"55"-136,-144 65-56,-130 71-32,-105 69-32,-82 68-544,-56 64-256,-35 62 423,116-53-6384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1 12427,'-55'3'-152,"17"6"-2121,11 0 1465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1 12819,'-28'26'168,"18"-8"-1392,5-3-937,11-7 1193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29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97 15131,'-20'14'192,"14"-4"-920,9 1-376,12-10-721,5-4-183,8-16 248,4-9 71,7-11 1,7-5 960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399 0 7394,'-23'0'720,"-1"2"648,3-2-1840,3 1-584,2-1-177,-5 2 329,-5 1 424,0 1 576,-4 2 168,3 5-184,1-1-272,2 5-384,-1 0 16,-2 0 176,3 0 184,5-3 64,2-2-272,13-4 248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1 3465,'-6'6'832,"-4"4"728,-2 0-560,-4 2-663,-1 2-185,-5 2-88,-2 1 136,-2 2 344,-2 1 80,4 2 8,0 5-152,12 3-688,5 0-528,11-2-1297,8-4 1105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0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11362,'-21'17'184,"14"9"-816,7 4-376,10-2-640,1-2-41,5-8 617,2-6 392,5-9 720,3-3 120,7-12-80,2-3-336,4-6 136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1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1264,'0'6'56,"15"2"360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1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1320,'-8'9'168,"5"3"120,6 1-480,6-1 144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93 1024,'-39'19'72,"11"-1"64,7-4 24,12-8 360,6-3 65,13-8 31,7-2-8,11-8-336,8-3-48,9-3-56,9-1-112,9-1-600,4 2-488,3 0 560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 4057,'-24'9'840,"-2"7"760,3 1-735,7 4-497,2-2-248,10-5-192,2-2-64,5-8-88,5-2 16,7-8 15,4-5-47,8-5-336,3-2-248,6-2-296,4 2-184,5 0 768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6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712 1 5649,'-61'69'752,"-59"76"545,-37 55-1425,1 20-1609,31-10-319,59-43 800,40-49-1265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1 3161,'-7'3'256,"-7"1"168,-2 4-216,3-1-152,-2 2-32,7 0-24,4 0-24,5-2-424,2-1-288,6-1 376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2 150 1944,'-1'4'4624,"1"-4"-4607,1 0 1,-1-1 0,1 1-1,-1 0 1,1 0 0,-1-1 0,1 1-1,-1 0 1,1 0 0,-1 0-1,1 0 1,-1 0 0,1 0-1,-1 0 1,1 0 0,-1 0-1,1 0 1,-1 0 0,1 0-1,-1 0 1,1 1 0,-1-1-1,1 0 1,-1 0 0,1 0 0,-1 1-1,1-1 1,-1 0 0,0 1-1,1-1 1,-1 0 0,0 1-1,1-1 1,-1 1 0,0-1-1,1 0 1,-1 1 0,0-1-1,1 1 1,-1-1 0,0 1-1,0-1 1,0 1 0,0-1 0,0 1-1,1-1 1,-1 1 0,0-1-1,0 1 1,0-1 0,0 1-1,0-1 1,-1 1 0,1-1-1,0 1 1,0-1 0,0 1-1,0-1 1,0 1 0,-1-1 0,1 1-1,0-1 1,0 1 0,-1-1-1,1 1 1,0-1 0,-1 0-1,1 1 1,-1 0 0,27-6-447,0-1 1,0-1-1,-1-1 1,0-1 0,0-2-1,-1 0 1,33-21-1,-25 14-93,0 2-1,2 0 1,38-10-1,-36 17 155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2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60 3313,'-6'-7'664,"-6"-4"528,0-1-352,-2 3-504,2 0-168,5 5-216,1-1-104,8 2-696,5 3 688,6 3 136,7 2 16,10 1-176,4 0-408,11-2 360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4065,'20'0'720,"-10"3"704,1 3-223,-10 1-297,-1 4-160,-7 1-320,-2 1-128,-6-1-272,-2-1-96,-1-4-320,3-4-272,0-4-1001,-2-5 945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544 0 9882,'-109'42'-232,"15"3"-872,10-2-32,17-7-161,7 0 353,11-12 1056,8-4 328,16-11 440,10-5-87,21-5-881,11-7-537,17-7 241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400 0 5377,'-42'21'400,"-5"3"224,3-3-392,0-1-112,2-2-120,2-3-64,1-2-80,2-1-24,7-3-224,6-2-264,13-1 392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3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0 4097,'-42'27'-632,"-3"3"312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88,'24'-18'0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35 336,'39'-35'16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0 5905,'-38'33'1008,"-4"7"681,5 4-409,5-1-832,7-3-368,9-10-616,4-4-304,9-14-840,27-20-1217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5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7070 3305,'72'-44'672,"107"-64"816,109-66-104,101-59 145,82-47-89,62-37-312,45-27-231,31-21-385,19-13-192,11-9-192,3-6-72,-5-1-16,-9 2 0,-18 1-160,-21 2-144,-29 1-112,-33 3-153,-39 7-343,-43 9-224,-51 15-1673,-52 18 1577,-84 65-4529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4849,'30'3'56,"14"-6"-48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 11578,'-36'10'-144,"21"5"-1352,9 0-600,7-6 911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2865,'29'-8'232,"16"-5"-192,9-1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5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1 137 3105,'1'-2'170,"21"-16"1060,-21 18-1056,0-1-1,-1 0 1,1 1 0,0-1-1,-1 1 1,1-1 0,0 0 0,-1 1-1,1-1 1,-1 0 0,1 0-1,-1 0 1,1 1 0,-1-1-1,0 0 1,1 0 0,-1 0 0,0 0-1,0 0 1,0 0 0,0 0-1,1 1 1,-2-3 0,0 3-98,-1 0 0,1 1 0,-1-1 0,1 1 0,-1-1 0,1 1 0,-1-1 0,1 1 0,-1 0 0,1 0 0,0 0 0,-1 0 0,1 0 0,0 0 0,0 0 0,-2 2 0,-4 8-208,23-12 184,142-63-3898,-78 29 1077,-27 13 1626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59 6849,'-24'3'16,"12"2"-584,6-2-256,13-6-1456,4-6 1688,2-2 223,5-4 321,4 0-472,7-1 352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1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 6649,'-30'10'288,"-2"3"1,2 7-1154,1-1-895,-4-4 896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1 5617,'-25'16'0,"7"-11"592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842 1 11554,'-59'25'265,"-4"7"-522,3 4-87,-4-1-80,-1 0 16,-5-7 456,-3-5 144,-2-10 176,2-1 8,6-3-288,4 3-392,15-1-1240,7-3-928,21-6 1263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6.8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748 1 6441,'-29'21'889,"-14"-2"1383,-2 2-2144,-1 2-400,-7 1-264,-11-2-56,-3 0 72,-6-2 192,-1-2 128,1-2-449,4 1-183,9-2-864,8-2 832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 5905,'-14'22'600,"4"-5"369,2 1-433,4 1-320,-4-1-136,2 0-56,1-2-40,0-2-416,2-5-384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16:06.4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10600 356 6673,'-56'8'625,"-91"19"663,-98 26-432,-97 34 96,-88 37-72,-75 42-247,-62 43-129,-51 48-328,-38 46-104,-29 53-184,-18 52-112,-8 53-497,4 48-95,17 40 40,31 27 144,45 14 712,56 0 200,68-17 312,74-28 40,84-47-88,85-57-95,92-71-297,89-73-176,90-76-104,84-74-48,78-75 39,72-72 226,64-74 15,56-67 24,50-62 40,44-56-96,38-49 40,34-42 136,30-35 16,25-26-16,24-21-56,18-13-104,15-7 0,7-1-32,0 1-8,-4 5-24,-12 6-16,-19 11 24,-32 15 8,-42 18-8,-57 22-56,-64 25-40,-72 30-40,-76 31-192,-81 34-208,-79 36-136,-83 38-89,-79 38 241,-82 43 336,-78 43 200,-81 48 208,-75 50 8,-73 50-64,-63 50-24,-56 50-87,-49 48-49,-41 50-40,-34 49-8,-25 46 8,-17 43-353,-9 41-2167,1 40 1744,123-66-7322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4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8682,'16'3'-416,"23"-3"104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6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1 6401,'-63'33'552,"2"1"849,7 3-1409,5-2-128,7-8-432,1-2-81,8-7-223,5-5-464,9-7 920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 9778,'-30'16'248,"2"2"-208,8 2-976,2-1-528,-4-1-745,-3-1 121,-8 2 1039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424 0 10722,'-58'29'216,"7"-1"-616,4 2-240,4-5-400,0 1 40,2-5 488,1-3 240,6-5 376,4-2 8,10-4-272,7-1-561,10-3 441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4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0 5617,'-35'30'688,"0"3"545,-3 1-753,-1-1-184,2-7-280,-4-2-40,7-7-160,3-3-96,8-5-280,5-2-257,11-4 457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37.9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12083,'-14'24'-401,"23"-5"-2103,20-8 1504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0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7922,'1'12'-808,"10"-12"671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6 2921,'6'-6'2344,"-9"11"-2368,-1 1-272,-5 4-168,1 1 40,1-5 280,5-5 64,-1 1-1000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0 2481,'-18'23'760,"-1"2"672,1 2-720,-3 2-208,-5-1-248,-1-1-48,-2-3-48,-3-5-80,4-5-424,-2-4-1168,0-8 952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03:34:58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1 3297,'-51'22'-64,"-2"6"-240,4 2-128,9-6 255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964C-9BE9-BBDF-C6BA-DB276C1D6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1CDCE-336F-2D51-26E7-78B768DD8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CBB4-67BF-AD63-CD70-018C7777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BFC5-CCC0-BD2A-BC51-3D4F3461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74D13-BA17-5451-E438-AA33A468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08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A70C-6065-9E27-B9E6-7ACD3886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9A863-06D2-67B2-42C9-7EABE57ED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2B96-9273-8F75-05BB-ED7F38D9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9239-BFB8-4314-A00F-2B3DE7CC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11925-C090-FF10-65A4-C8AF8734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24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1AA15-8FBA-6D39-438B-C245FBBEA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6E160-F6FD-C599-64AB-B6A91150A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C8D5-5FB1-FBA9-5840-7D640588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E173F-1E4C-9808-C47C-88A121EF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ED3-8F11-F328-DB2D-9009A96E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02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B968-ECF0-B3FD-0A6E-88D3DD90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6039-38B1-E514-CF95-C4F27A67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00AB6-0826-058E-5CCC-4EBEFF73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A22BC-07EA-A703-0C92-2A7DF19A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A939-190F-AC9B-6BCB-B610E739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88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6564-B2E0-2564-C388-4CB9491B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503A-5897-6F03-0867-7CB1BF323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74E2-E929-A4EE-5A57-FD62F3DE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1511-C32D-5F6B-593D-94A00AFD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627A-EF60-BD78-98CE-50363073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22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F2D4-5ED4-D182-2BCA-90D42C2C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F6B3-3277-59EE-AA0B-605298ED0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063B4-8236-8A8C-32A4-F573FB39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F0D88-9949-2EC6-4AAE-82F4FA15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A76DD-3A37-B25C-E891-C6FDB0FC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77C8-A5DC-4016-4520-353567B3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8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FDF2-E75E-F5AE-D2A5-90364DC3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29726-E732-40A1-EF4A-9D87A21B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A6011-2273-6D79-AC02-0BC20EC7C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5542-2016-77D4-76CC-5520C8BCB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CC08D-7AA3-0FA2-19F9-49A20B5AD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D22FE-9F86-E6CC-B455-B957C5A1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2754F-23EB-39EB-8DB0-3C1E20D7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D38CE-806A-C98F-D7A9-AD78F57A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16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25C9-E9C5-3268-35F6-FC71B845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76C7-8689-9B0A-FE56-8628BD1A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6024E-41F1-634B-4CDF-AC81E0BA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37196-7BCE-8093-0CEB-5AD2F388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93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262FE-F4C3-DDD1-5C16-ADB0A10F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0D59B-D9CA-6DA4-2B3E-D18393B0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5E19-0392-5C71-E506-15FC4C6D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58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10FE-C74C-3C1B-D0AC-FCA7E30C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D82B-B573-0016-7661-101EFD59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ED407-0489-CE87-9D26-99ED5C75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7B645-152A-78FD-397E-5EF4C626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E5330-738E-35D0-6F21-8AD3FD9E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15F38-C501-AC20-6F50-55E14E40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18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F2F4-06AE-23F6-D182-73D7E62B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5195E-82DF-6BA4-A8DE-60B630174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A0334-8204-94ED-CD8A-BEB0BD0AA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B976E-6FC7-63B4-E38E-8E9A549F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A3C1E-2E40-1D9E-B71C-2501F861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B6BC-1BAF-3DCF-146D-C1E01505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54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C9570-267E-DFCC-FFE0-9CD51FA6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508D4-6939-ED26-2235-516A3D7E6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653A3-73EC-00A9-C1F0-9C95701D3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57E83-A677-44E1-A94F-B3F7B85F8E97}" type="datetimeFigureOut">
              <a:rPr lang="en-AU" smtClean="0"/>
              <a:t>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5E07-5384-D2F6-6F24-118558C7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55C9-63BD-1FFB-F48D-BACE10AC1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91894-EE8D-4E41-84A7-9DA474775C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5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27" Type="http://schemas.openxmlformats.org/officeDocument/2006/relationships/image" Target="../media/image912.png"/><Relationship Id="rId170" Type="http://schemas.openxmlformats.org/officeDocument/2006/relationships/customXml" Target="../ink/ink85.xml"/><Relationship Id="rId987" Type="http://schemas.openxmlformats.org/officeDocument/2006/relationships/customXml" Target="../ink/ink494.xml"/><Relationship Id="rId847" Type="http://schemas.openxmlformats.org/officeDocument/2006/relationships/customXml" Target="../ink/ink424.xml"/><Relationship Id="rId1477" Type="http://schemas.openxmlformats.org/officeDocument/2006/relationships/image" Target="../media/image737.png"/><Relationship Id="rId1684" Type="http://schemas.openxmlformats.org/officeDocument/2006/relationships/customXml" Target="../ink/ink843.xml"/><Relationship Id="rId1891" Type="http://schemas.openxmlformats.org/officeDocument/2006/relationships/image" Target="../media/image944.png"/><Relationship Id="rId707" Type="http://schemas.openxmlformats.org/officeDocument/2006/relationships/customXml" Target="../ink/ink354.xml"/><Relationship Id="rId914" Type="http://schemas.openxmlformats.org/officeDocument/2006/relationships/image" Target="../media/image456.png"/><Relationship Id="rId1337" Type="http://schemas.openxmlformats.org/officeDocument/2006/relationships/image" Target="../media/image667.png"/><Relationship Id="rId1544" Type="http://schemas.openxmlformats.org/officeDocument/2006/relationships/customXml" Target="../ink/ink773.xml"/><Relationship Id="rId1751" Type="http://schemas.openxmlformats.org/officeDocument/2006/relationships/image" Target="../media/image874.png"/><Relationship Id="rId43" Type="http://schemas.openxmlformats.org/officeDocument/2006/relationships/image" Target="../media/image21.png"/><Relationship Id="rId1404" Type="http://schemas.openxmlformats.org/officeDocument/2006/relationships/customXml" Target="../ink/ink703.xml"/><Relationship Id="rId1611" Type="http://schemas.openxmlformats.org/officeDocument/2006/relationships/image" Target="../media/image804.png"/><Relationship Id="rId497" Type="http://schemas.openxmlformats.org/officeDocument/2006/relationships/image" Target="../media/image248.png"/><Relationship Id="rId2178" Type="http://schemas.openxmlformats.org/officeDocument/2006/relationships/customXml" Target="../ink/ink1097.xml"/><Relationship Id="rId357" Type="http://schemas.openxmlformats.org/officeDocument/2006/relationships/image" Target="../media/image178.png"/><Relationship Id="rId1194" Type="http://schemas.openxmlformats.org/officeDocument/2006/relationships/image" Target="../media/image596.png"/><Relationship Id="rId2038" Type="http://schemas.openxmlformats.org/officeDocument/2006/relationships/customXml" Target="../ink/ink1022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771" Type="http://schemas.openxmlformats.org/officeDocument/2006/relationships/customXml" Target="../ink/ink386.xml"/><Relationship Id="rId2245" Type="http://schemas.openxmlformats.org/officeDocument/2006/relationships/customXml" Target="../ink/ink1132.xml"/><Relationship Id="rId424" Type="http://schemas.openxmlformats.org/officeDocument/2006/relationships/customXml" Target="../ink/ink212.xml"/><Relationship Id="rId631" Type="http://schemas.openxmlformats.org/officeDocument/2006/relationships/customXml" Target="../ink/ink316.xml"/><Relationship Id="rId1054" Type="http://schemas.openxmlformats.org/officeDocument/2006/relationships/image" Target="../media/image526.png"/><Relationship Id="rId1261" Type="http://schemas.openxmlformats.org/officeDocument/2006/relationships/customXml" Target="../ink/ink631.xml"/><Relationship Id="rId2105" Type="http://schemas.openxmlformats.org/officeDocument/2006/relationships/customXml" Target="../ink/ink1057.xml"/><Relationship Id="rId1121" Type="http://schemas.openxmlformats.org/officeDocument/2006/relationships/customXml" Target="../ink/ink561.xml"/><Relationship Id="rId1938" Type="http://schemas.openxmlformats.org/officeDocument/2006/relationships/customXml" Target="../ink/ink970.xml"/><Relationship Id="rId281" Type="http://schemas.openxmlformats.org/officeDocument/2006/relationships/image" Target="../media/image140.png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958" Type="http://schemas.openxmlformats.org/officeDocument/2006/relationships/image" Target="../media/image478.png"/><Relationship Id="rId1588" Type="http://schemas.openxmlformats.org/officeDocument/2006/relationships/customXml" Target="../ink/ink795.xml"/><Relationship Id="rId1795" Type="http://schemas.openxmlformats.org/officeDocument/2006/relationships/image" Target="../media/image896.png"/><Relationship Id="rId87" Type="http://schemas.openxmlformats.org/officeDocument/2006/relationships/image" Target="../media/image43.png"/><Relationship Id="rId818" Type="http://schemas.openxmlformats.org/officeDocument/2006/relationships/image" Target="../media/image408.png"/><Relationship Id="rId1448" Type="http://schemas.openxmlformats.org/officeDocument/2006/relationships/customXml" Target="../ink/ink725.xml"/><Relationship Id="rId1655" Type="http://schemas.openxmlformats.org/officeDocument/2006/relationships/image" Target="../media/image826.png"/><Relationship Id="rId1308" Type="http://schemas.openxmlformats.org/officeDocument/2006/relationships/customXml" Target="../ink/ink655.xml"/><Relationship Id="rId1862" Type="http://schemas.openxmlformats.org/officeDocument/2006/relationships/customXml" Target="../ink/ink932.xml"/><Relationship Id="rId1515" Type="http://schemas.openxmlformats.org/officeDocument/2006/relationships/image" Target="../media/image756.png"/><Relationship Id="rId1722" Type="http://schemas.openxmlformats.org/officeDocument/2006/relationships/customXml" Target="../ink/ink862.xml"/><Relationship Id="rId14" Type="http://schemas.openxmlformats.org/officeDocument/2006/relationships/customXml" Target="../ink/ink7.xml"/><Relationship Id="rId2289" Type="http://schemas.openxmlformats.org/officeDocument/2006/relationships/customXml" Target="../ink/ink1156.xml"/><Relationship Id="rId468" Type="http://schemas.openxmlformats.org/officeDocument/2006/relationships/customXml" Target="../ink/ink234.xml"/><Relationship Id="rId675" Type="http://schemas.openxmlformats.org/officeDocument/2006/relationships/customXml" Target="../ink/ink338.xml"/><Relationship Id="rId882" Type="http://schemas.openxmlformats.org/officeDocument/2006/relationships/image" Target="../media/image440.png"/><Relationship Id="rId1098" Type="http://schemas.openxmlformats.org/officeDocument/2006/relationships/image" Target="../media/image548.png"/><Relationship Id="rId2149" Type="http://schemas.openxmlformats.org/officeDocument/2006/relationships/customXml" Target="../ink/ink1080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742" Type="http://schemas.openxmlformats.org/officeDocument/2006/relationships/image" Target="../media/image370.png"/><Relationship Id="rId1165" Type="http://schemas.openxmlformats.org/officeDocument/2006/relationships/customXml" Target="../ink/ink583.xml"/><Relationship Id="rId1372" Type="http://schemas.openxmlformats.org/officeDocument/2006/relationships/customXml" Target="../ink/ink687.xml"/><Relationship Id="rId2009" Type="http://schemas.openxmlformats.org/officeDocument/2006/relationships/image" Target="../media/image1001.png"/><Relationship Id="rId2216" Type="http://schemas.openxmlformats.org/officeDocument/2006/relationships/image" Target="../media/image1099.png"/><Relationship Id="rId602" Type="http://schemas.openxmlformats.org/officeDocument/2006/relationships/image" Target="../media/image300.png"/><Relationship Id="rId1025" Type="http://schemas.openxmlformats.org/officeDocument/2006/relationships/customXml" Target="../ink/ink513.xml"/><Relationship Id="rId1232" Type="http://schemas.openxmlformats.org/officeDocument/2006/relationships/image" Target="../media/image615.png"/><Relationship Id="rId185" Type="http://schemas.openxmlformats.org/officeDocument/2006/relationships/image" Target="../media/image92.png"/><Relationship Id="rId1909" Type="http://schemas.openxmlformats.org/officeDocument/2006/relationships/image" Target="../media/image953.png"/><Relationship Id="rId392" Type="http://schemas.openxmlformats.org/officeDocument/2006/relationships/customXml" Target="../ink/ink196.xml"/><Relationship Id="rId2073" Type="http://schemas.openxmlformats.org/officeDocument/2006/relationships/customXml" Target="../ink/ink1040.xml"/><Relationship Id="rId2280" Type="http://schemas.openxmlformats.org/officeDocument/2006/relationships/customXml" Target="../ink/ink1151.xml"/><Relationship Id="rId252" Type="http://schemas.openxmlformats.org/officeDocument/2006/relationships/customXml" Target="../ink/ink126.xml"/><Relationship Id="rId2140" Type="http://schemas.openxmlformats.org/officeDocument/2006/relationships/image" Target="../media/image1064.png"/><Relationship Id="rId112" Type="http://schemas.openxmlformats.org/officeDocument/2006/relationships/customXml" Target="../ink/ink56.xml"/><Relationship Id="rId1699" Type="http://schemas.openxmlformats.org/officeDocument/2006/relationships/image" Target="../media/image848.png"/><Relationship Id="rId2000" Type="http://schemas.openxmlformats.org/officeDocument/2006/relationships/image" Target="../media/image997.png"/><Relationship Id="rId929" Type="http://schemas.openxmlformats.org/officeDocument/2006/relationships/customXml" Target="../ink/ink465.xml"/><Relationship Id="rId1559" Type="http://schemas.openxmlformats.org/officeDocument/2006/relationships/image" Target="../media/image778.png"/><Relationship Id="rId1766" Type="http://schemas.openxmlformats.org/officeDocument/2006/relationships/customXml" Target="../ink/ink884.xml"/><Relationship Id="rId1973" Type="http://schemas.openxmlformats.org/officeDocument/2006/relationships/customXml" Target="../ink/ink988.xml"/><Relationship Id="rId58" Type="http://schemas.openxmlformats.org/officeDocument/2006/relationships/customXml" Target="../ink/ink29.xml"/><Relationship Id="rId1419" Type="http://schemas.openxmlformats.org/officeDocument/2006/relationships/image" Target="../media/image708.png"/><Relationship Id="rId1626" Type="http://schemas.openxmlformats.org/officeDocument/2006/relationships/customXml" Target="../ink/ink814.xml"/><Relationship Id="rId1833" Type="http://schemas.openxmlformats.org/officeDocument/2006/relationships/image" Target="../media/image915.png"/><Relationship Id="rId1900" Type="http://schemas.openxmlformats.org/officeDocument/2006/relationships/customXml" Target="../ink/ink951.xml"/><Relationship Id="rId579" Type="http://schemas.openxmlformats.org/officeDocument/2006/relationships/customXml" Target="../ink/ink290.xml"/><Relationship Id="rId786" Type="http://schemas.openxmlformats.org/officeDocument/2006/relationships/image" Target="../media/image392.png"/><Relationship Id="rId993" Type="http://schemas.openxmlformats.org/officeDocument/2006/relationships/customXml" Target="../ink/ink497.xml"/><Relationship Id="rId439" Type="http://schemas.openxmlformats.org/officeDocument/2006/relationships/image" Target="../media/image219.png"/><Relationship Id="rId646" Type="http://schemas.openxmlformats.org/officeDocument/2006/relationships/image" Target="../media/image322.png"/><Relationship Id="rId1069" Type="http://schemas.openxmlformats.org/officeDocument/2006/relationships/customXml" Target="../ink/ink535.xml"/><Relationship Id="rId1276" Type="http://schemas.openxmlformats.org/officeDocument/2006/relationships/customXml" Target="../ink/ink639.xml"/><Relationship Id="rId1483" Type="http://schemas.openxmlformats.org/officeDocument/2006/relationships/image" Target="../media/image740.png"/><Relationship Id="rId506" Type="http://schemas.openxmlformats.org/officeDocument/2006/relationships/customXml" Target="../ink/ink253.xml"/><Relationship Id="rId853" Type="http://schemas.openxmlformats.org/officeDocument/2006/relationships/customXml" Target="../ink/ink427.xml"/><Relationship Id="rId1136" Type="http://schemas.openxmlformats.org/officeDocument/2006/relationships/image" Target="../media/image567.png"/><Relationship Id="rId1690" Type="http://schemas.openxmlformats.org/officeDocument/2006/relationships/customXml" Target="../ink/ink846.xml"/><Relationship Id="rId713" Type="http://schemas.openxmlformats.org/officeDocument/2006/relationships/customXml" Target="../ink/ink357.xml"/><Relationship Id="rId920" Type="http://schemas.openxmlformats.org/officeDocument/2006/relationships/image" Target="../media/image459.png"/><Relationship Id="rId1343" Type="http://schemas.openxmlformats.org/officeDocument/2006/relationships/image" Target="../media/image670.png"/><Relationship Id="rId1550" Type="http://schemas.openxmlformats.org/officeDocument/2006/relationships/customXml" Target="../ink/ink776.xml"/><Relationship Id="rId1203" Type="http://schemas.openxmlformats.org/officeDocument/2006/relationships/customXml" Target="../ink/ink602.xml"/><Relationship Id="rId1410" Type="http://schemas.openxmlformats.org/officeDocument/2006/relationships/customXml" Target="../ink/ink706.xml"/><Relationship Id="rId296" Type="http://schemas.openxmlformats.org/officeDocument/2006/relationships/customXml" Target="../ink/ink148.xml"/><Relationship Id="rId2184" Type="http://schemas.openxmlformats.org/officeDocument/2006/relationships/customXml" Target="../ink/ink1100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5.xml"/><Relationship Id="rId2044" Type="http://schemas.openxmlformats.org/officeDocument/2006/relationships/image" Target="../media/image1018.png"/><Relationship Id="rId2251" Type="http://schemas.openxmlformats.org/officeDocument/2006/relationships/customXml" Target="../ink/ink1136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060" Type="http://schemas.openxmlformats.org/officeDocument/2006/relationships/image" Target="../media/image529.png"/><Relationship Id="rId2111" Type="http://schemas.openxmlformats.org/officeDocument/2006/relationships/image" Target="../media/image1050.png"/><Relationship Id="rId1877" Type="http://schemas.openxmlformats.org/officeDocument/2006/relationships/image" Target="../media/image937.png"/><Relationship Id="rId1737" Type="http://schemas.openxmlformats.org/officeDocument/2006/relationships/image" Target="../media/image867.png"/><Relationship Id="rId1944" Type="http://schemas.openxmlformats.org/officeDocument/2006/relationships/customXml" Target="../ink/ink973.xml"/><Relationship Id="rId29" Type="http://schemas.openxmlformats.org/officeDocument/2006/relationships/image" Target="../media/image14.png"/><Relationship Id="rId1804" Type="http://schemas.openxmlformats.org/officeDocument/2006/relationships/customXml" Target="../ink/ink903.xml"/><Relationship Id="rId897" Type="http://schemas.openxmlformats.org/officeDocument/2006/relationships/customXml" Target="../ink/ink449.xml"/><Relationship Id="rId757" Type="http://schemas.openxmlformats.org/officeDocument/2006/relationships/customXml" Target="../ink/ink379.xml"/><Relationship Id="rId964" Type="http://schemas.openxmlformats.org/officeDocument/2006/relationships/image" Target="../media/image481.png"/><Relationship Id="rId1387" Type="http://schemas.openxmlformats.org/officeDocument/2006/relationships/image" Target="../media/image692.png"/><Relationship Id="rId1594" Type="http://schemas.openxmlformats.org/officeDocument/2006/relationships/customXml" Target="../ink/ink798.xml"/><Relationship Id="rId93" Type="http://schemas.openxmlformats.org/officeDocument/2006/relationships/image" Target="../media/image46.png"/><Relationship Id="rId617" Type="http://schemas.openxmlformats.org/officeDocument/2006/relationships/customXml" Target="../ink/ink309.xml"/><Relationship Id="rId824" Type="http://schemas.openxmlformats.org/officeDocument/2006/relationships/image" Target="../media/image411.png"/><Relationship Id="rId1247" Type="http://schemas.openxmlformats.org/officeDocument/2006/relationships/customXml" Target="../ink/ink624.xml"/><Relationship Id="rId1454" Type="http://schemas.openxmlformats.org/officeDocument/2006/relationships/customXml" Target="../ink/ink728.xml"/><Relationship Id="rId1661" Type="http://schemas.openxmlformats.org/officeDocument/2006/relationships/image" Target="../media/image829.png"/><Relationship Id="rId1107" Type="http://schemas.openxmlformats.org/officeDocument/2006/relationships/customXml" Target="../ink/ink554.xml"/><Relationship Id="rId1314" Type="http://schemas.openxmlformats.org/officeDocument/2006/relationships/customXml" Target="../ink/ink658.xml"/><Relationship Id="rId1521" Type="http://schemas.openxmlformats.org/officeDocument/2006/relationships/image" Target="../media/image759.png"/><Relationship Id="rId20" Type="http://schemas.openxmlformats.org/officeDocument/2006/relationships/customXml" Target="../ink/ink10.xml"/><Relationship Id="rId2088" Type="http://schemas.openxmlformats.org/officeDocument/2006/relationships/customXml" Target="../ink/ink1048.xml"/><Relationship Id="rId2295" Type="http://schemas.openxmlformats.org/officeDocument/2006/relationships/customXml" Target="../ink/ink1159.xml"/><Relationship Id="rId267" Type="http://schemas.openxmlformats.org/officeDocument/2006/relationships/image" Target="../media/image133.png"/><Relationship Id="rId474" Type="http://schemas.openxmlformats.org/officeDocument/2006/relationships/customXml" Target="../ink/ink237.xml"/><Relationship Id="rId2155" Type="http://schemas.openxmlformats.org/officeDocument/2006/relationships/customXml" Target="../ink/ink1083.xml"/><Relationship Id="rId127" Type="http://schemas.openxmlformats.org/officeDocument/2006/relationships/image" Target="../media/image63.png"/><Relationship Id="rId681" Type="http://schemas.openxmlformats.org/officeDocument/2006/relationships/customXml" Target="../ink/ink341.xml"/><Relationship Id="rId334" Type="http://schemas.openxmlformats.org/officeDocument/2006/relationships/customXml" Target="../ink/ink167.xml"/><Relationship Id="rId541" Type="http://schemas.openxmlformats.org/officeDocument/2006/relationships/image" Target="../media/image270.png"/><Relationship Id="rId1171" Type="http://schemas.openxmlformats.org/officeDocument/2006/relationships/customXml" Target="../ink/ink586.xml"/><Relationship Id="rId2015" Type="http://schemas.openxmlformats.org/officeDocument/2006/relationships/image" Target="../media/image1004.png"/><Relationship Id="rId2222" Type="http://schemas.openxmlformats.org/officeDocument/2006/relationships/customXml" Target="../ink/ink1120.xml"/><Relationship Id="rId401" Type="http://schemas.openxmlformats.org/officeDocument/2006/relationships/image" Target="../media/image200.png"/><Relationship Id="rId1031" Type="http://schemas.openxmlformats.org/officeDocument/2006/relationships/customXml" Target="../ink/ink516.xml"/><Relationship Id="rId1988" Type="http://schemas.openxmlformats.org/officeDocument/2006/relationships/image" Target="../media/image992.png"/><Relationship Id="rId42" Type="http://schemas.openxmlformats.org/officeDocument/2006/relationships/customXml" Target="../ink/ink21.xml"/><Relationship Id="rId1403" Type="http://schemas.openxmlformats.org/officeDocument/2006/relationships/image" Target="../media/image700.png"/><Relationship Id="rId1610" Type="http://schemas.openxmlformats.org/officeDocument/2006/relationships/customXml" Target="../ink/ink806.xml"/><Relationship Id="rId1848" Type="http://schemas.openxmlformats.org/officeDocument/2006/relationships/customXml" Target="../ink/ink925.xml"/><Relationship Id="rId191" Type="http://schemas.openxmlformats.org/officeDocument/2006/relationships/image" Target="../media/image95.png"/><Relationship Id="rId1708" Type="http://schemas.openxmlformats.org/officeDocument/2006/relationships/customXml" Target="../ink/ink855.xml"/><Relationship Id="rId1915" Type="http://schemas.openxmlformats.org/officeDocument/2006/relationships/image" Target="../media/image956.png"/><Relationship Id="rId289" Type="http://schemas.openxmlformats.org/officeDocument/2006/relationships/image" Target="../media/image144.png"/><Relationship Id="rId496" Type="http://schemas.openxmlformats.org/officeDocument/2006/relationships/customXml" Target="../ink/ink248.xml"/><Relationship Id="rId2177" Type="http://schemas.openxmlformats.org/officeDocument/2006/relationships/image" Target="../media/image1080.png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1.png"/><Relationship Id="rId770" Type="http://schemas.openxmlformats.org/officeDocument/2006/relationships/image" Target="../media/image384.png"/><Relationship Id="rId1193" Type="http://schemas.openxmlformats.org/officeDocument/2006/relationships/customXml" Target="../ink/ink597.xml"/><Relationship Id="rId2037" Type="http://schemas.openxmlformats.org/officeDocument/2006/relationships/image" Target="../media/image1015.png"/><Relationship Id="rId2244" Type="http://schemas.openxmlformats.org/officeDocument/2006/relationships/image" Target="../media/image1112.png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868" Type="http://schemas.openxmlformats.org/officeDocument/2006/relationships/image" Target="../media/image433.png"/><Relationship Id="rId1053" Type="http://schemas.openxmlformats.org/officeDocument/2006/relationships/customXml" Target="../ink/ink527.xml"/><Relationship Id="rId1260" Type="http://schemas.openxmlformats.org/officeDocument/2006/relationships/image" Target="../media/image629.png"/><Relationship Id="rId1498" Type="http://schemas.openxmlformats.org/officeDocument/2006/relationships/customXml" Target="../ink/ink750.xml"/><Relationship Id="rId2104" Type="http://schemas.openxmlformats.org/officeDocument/2006/relationships/image" Target="../media/image1047.png"/><Relationship Id="rId630" Type="http://schemas.openxmlformats.org/officeDocument/2006/relationships/image" Target="../media/image314.png"/><Relationship Id="rId728" Type="http://schemas.openxmlformats.org/officeDocument/2006/relationships/image" Target="../media/image363.png"/><Relationship Id="rId935" Type="http://schemas.openxmlformats.org/officeDocument/2006/relationships/customXml" Target="../ink/ink468.xml"/><Relationship Id="rId1358" Type="http://schemas.openxmlformats.org/officeDocument/2006/relationships/customXml" Target="../ink/ink680.xml"/><Relationship Id="rId1565" Type="http://schemas.openxmlformats.org/officeDocument/2006/relationships/image" Target="../media/image781.png"/><Relationship Id="rId1772" Type="http://schemas.openxmlformats.org/officeDocument/2006/relationships/customXml" Target="../ink/ink887.xml"/><Relationship Id="rId64" Type="http://schemas.openxmlformats.org/officeDocument/2006/relationships/customXml" Target="../ink/ink32.xml"/><Relationship Id="rId1120" Type="http://schemas.openxmlformats.org/officeDocument/2006/relationships/image" Target="../media/image559.png"/><Relationship Id="rId1218" Type="http://schemas.openxmlformats.org/officeDocument/2006/relationships/image" Target="../media/image608.png"/><Relationship Id="rId1425" Type="http://schemas.openxmlformats.org/officeDocument/2006/relationships/image" Target="../media/image711.png"/><Relationship Id="rId1632" Type="http://schemas.openxmlformats.org/officeDocument/2006/relationships/customXml" Target="../ink/ink817.xml"/><Relationship Id="rId1937" Type="http://schemas.openxmlformats.org/officeDocument/2006/relationships/image" Target="../media/image967.png"/><Relationship Id="rId2199" Type="http://schemas.openxmlformats.org/officeDocument/2006/relationships/image" Target="../media/image1091.png"/><Relationship Id="rId280" Type="http://schemas.openxmlformats.org/officeDocument/2006/relationships/customXml" Target="../ink/ink140.xml"/><Relationship Id="rId140" Type="http://schemas.openxmlformats.org/officeDocument/2006/relationships/customXml" Target="../ink/ink70.xml"/><Relationship Id="rId378" Type="http://schemas.openxmlformats.org/officeDocument/2006/relationships/customXml" Target="../ink/ink189.xml"/><Relationship Id="rId585" Type="http://schemas.openxmlformats.org/officeDocument/2006/relationships/customXml" Target="../ink/ink293.xml"/><Relationship Id="rId792" Type="http://schemas.openxmlformats.org/officeDocument/2006/relationships/image" Target="../media/image395.png"/><Relationship Id="rId2059" Type="http://schemas.openxmlformats.org/officeDocument/2006/relationships/customXml" Target="../ink/ink1033.xml"/><Relationship Id="rId2266" Type="http://schemas.openxmlformats.org/officeDocument/2006/relationships/customXml" Target="../ink/ink1144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652" Type="http://schemas.openxmlformats.org/officeDocument/2006/relationships/image" Target="../media/image325.png"/><Relationship Id="rId1075" Type="http://schemas.openxmlformats.org/officeDocument/2006/relationships/customXml" Target="../ink/ink538.xml"/><Relationship Id="rId1282" Type="http://schemas.openxmlformats.org/officeDocument/2006/relationships/customXml" Target="../ink/ink642.xml"/><Relationship Id="rId2126" Type="http://schemas.openxmlformats.org/officeDocument/2006/relationships/customXml" Target="../ink/ink1068.xml"/><Relationship Id="rId305" Type="http://schemas.openxmlformats.org/officeDocument/2006/relationships/image" Target="../media/image152.png"/><Relationship Id="rId512" Type="http://schemas.openxmlformats.org/officeDocument/2006/relationships/customXml" Target="../ink/ink256.xml"/><Relationship Id="rId957" Type="http://schemas.openxmlformats.org/officeDocument/2006/relationships/customXml" Target="../ink/ink479.xml"/><Relationship Id="rId1142" Type="http://schemas.openxmlformats.org/officeDocument/2006/relationships/image" Target="../media/image570.png"/><Relationship Id="rId1587" Type="http://schemas.openxmlformats.org/officeDocument/2006/relationships/image" Target="../media/image792.png"/><Relationship Id="rId1794" Type="http://schemas.openxmlformats.org/officeDocument/2006/relationships/customXml" Target="../ink/ink898.xml"/><Relationship Id="rId86" Type="http://schemas.openxmlformats.org/officeDocument/2006/relationships/customXml" Target="../ink/ink43.xml"/><Relationship Id="rId817" Type="http://schemas.openxmlformats.org/officeDocument/2006/relationships/customXml" Target="../ink/ink409.xml"/><Relationship Id="rId1002" Type="http://schemas.openxmlformats.org/officeDocument/2006/relationships/image" Target="../media/image500.png"/><Relationship Id="rId1447" Type="http://schemas.openxmlformats.org/officeDocument/2006/relationships/image" Target="../media/image722.png"/><Relationship Id="rId1654" Type="http://schemas.openxmlformats.org/officeDocument/2006/relationships/customXml" Target="../ink/ink828.xml"/><Relationship Id="rId1861" Type="http://schemas.openxmlformats.org/officeDocument/2006/relationships/image" Target="../media/image929.png"/><Relationship Id="rId1307" Type="http://schemas.openxmlformats.org/officeDocument/2006/relationships/image" Target="../media/image652.png"/><Relationship Id="rId1514" Type="http://schemas.openxmlformats.org/officeDocument/2006/relationships/customXml" Target="../ink/ink758.xml"/><Relationship Id="rId1721" Type="http://schemas.openxmlformats.org/officeDocument/2006/relationships/image" Target="../media/image859.png"/><Relationship Id="rId1959" Type="http://schemas.openxmlformats.org/officeDocument/2006/relationships/image" Target="../media/image978.png"/><Relationship Id="rId13" Type="http://schemas.openxmlformats.org/officeDocument/2006/relationships/image" Target="../media/image6.png"/><Relationship Id="rId1819" Type="http://schemas.openxmlformats.org/officeDocument/2006/relationships/image" Target="../media/image908.png"/><Relationship Id="rId2190" Type="http://schemas.openxmlformats.org/officeDocument/2006/relationships/customXml" Target="../ink/ink1103.xml"/><Relationship Id="rId2288" Type="http://schemas.openxmlformats.org/officeDocument/2006/relationships/image" Target="../media/image1132.png"/><Relationship Id="rId162" Type="http://schemas.openxmlformats.org/officeDocument/2006/relationships/customXml" Target="../ink/ink81.xml"/><Relationship Id="rId467" Type="http://schemas.openxmlformats.org/officeDocument/2006/relationships/image" Target="../media/image233.png"/><Relationship Id="rId1097" Type="http://schemas.openxmlformats.org/officeDocument/2006/relationships/customXml" Target="../ink/ink549.xml"/><Relationship Id="rId2050" Type="http://schemas.openxmlformats.org/officeDocument/2006/relationships/image" Target="../media/image1021.png"/><Relationship Id="rId2148" Type="http://schemas.openxmlformats.org/officeDocument/2006/relationships/image" Target="../media/image1068.png"/><Relationship Id="rId674" Type="http://schemas.openxmlformats.org/officeDocument/2006/relationships/image" Target="../media/image336.png"/><Relationship Id="rId881" Type="http://schemas.openxmlformats.org/officeDocument/2006/relationships/customXml" Target="../ink/ink441.xml"/><Relationship Id="rId979" Type="http://schemas.openxmlformats.org/officeDocument/2006/relationships/customXml" Target="../ink/ink490.xml"/><Relationship Id="rId327" Type="http://schemas.openxmlformats.org/officeDocument/2006/relationships/image" Target="../media/image163.png"/><Relationship Id="rId534" Type="http://schemas.openxmlformats.org/officeDocument/2006/relationships/customXml" Target="../ink/ink267.xml"/><Relationship Id="rId741" Type="http://schemas.openxmlformats.org/officeDocument/2006/relationships/customXml" Target="../ink/ink371.xml"/><Relationship Id="rId839" Type="http://schemas.openxmlformats.org/officeDocument/2006/relationships/customXml" Target="../ink/ink420.xml"/><Relationship Id="rId1164" Type="http://schemas.openxmlformats.org/officeDocument/2006/relationships/image" Target="../media/image581.png"/><Relationship Id="rId1371" Type="http://schemas.openxmlformats.org/officeDocument/2006/relationships/image" Target="../media/image684.png"/><Relationship Id="rId1469" Type="http://schemas.openxmlformats.org/officeDocument/2006/relationships/image" Target="../media/image733.png"/><Relationship Id="rId2008" Type="http://schemas.openxmlformats.org/officeDocument/2006/relationships/customXml" Target="../ink/ink1007.xml"/><Relationship Id="rId2215" Type="http://schemas.openxmlformats.org/officeDocument/2006/relationships/customXml" Target="../ink/ink1116.xml"/><Relationship Id="rId601" Type="http://schemas.openxmlformats.org/officeDocument/2006/relationships/customXml" Target="../ink/ink301.xml"/><Relationship Id="rId1024" Type="http://schemas.openxmlformats.org/officeDocument/2006/relationships/image" Target="../media/image511.png"/><Relationship Id="rId1231" Type="http://schemas.openxmlformats.org/officeDocument/2006/relationships/customXml" Target="../ink/ink616.xml"/><Relationship Id="rId1676" Type="http://schemas.openxmlformats.org/officeDocument/2006/relationships/customXml" Target="../ink/ink839.xml"/><Relationship Id="rId1883" Type="http://schemas.openxmlformats.org/officeDocument/2006/relationships/image" Target="../media/image940.png"/><Relationship Id="rId906" Type="http://schemas.openxmlformats.org/officeDocument/2006/relationships/image" Target="../media/image452.png"/><Relationship Id="rId1329" Type="http://schemas.openxmlformats.org/officeDocument/2006/relationships/image" Target="../media/image663.png"/><Relationship Id="rId1536" Type="http://schemas.openxmlformats.org/officeDocument/2006/relationships/customXml" Target="../ink/ink769.xml"/><Relationship Id="rId1743" Type="http://schemas.openxmlformats.org/officeDocument/2006/relationships/image" Target="../media/image870.png"/><Relationship Id="rId1950" Type="http://schemas.openxmlformats.org/officeDocument/2006/relationships/customXml" Target="../ink/ink976.xml"/><Relationship Id="rId35" Type="http://schemas.openxmlformats.org/officeDocument/2006/relationships/image" Target="../media/image17.png"/><Relationship Id="rId1603" Type="http://schemas.openxmlformats.org/officeDocument/2006/relationships/image" Target="../media/image800.png"/><Relationship Id="rId1810" Type="http://schemas.openxmlformats.org/officeDocument/2006/relationships/customXml" Target="../ink/ink906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1908" Type="http://schemas.openxmlformats.org/officeDocument/2006/relationships/customXml" Target="../ink/ink955.xml"/><Relationship Id="rId2072" Type="http://schemas.openxmlformats.org/officeDocument/2006/relationships/image" Target="../media/image1032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696" Type="http://schemas.openxmlformats.org/officeDocument/2006/relationships/image" Target="../media/image347.png"/><Relationship Id="rId349" Type="http://schemas.openxmlformats.org/officeDocument/2006/relationships/image" Target="../media/image174.png"/><Relationship Id="rId556" Type="http://schemas.openxmlformats.org/officeDocument/2006/relationships/customXml" Target="../ink/ink278.xml"/><Relationship Id="rId763" Type="http://schemas.openxmlformats.org/officeDocument/2006/relationships/customXml" Target="../ink/ink382.xml"/><Relationship Id="rId1186" Type="http://schemas.openxmlformats.org/officeDocument/2006/relationships/image" Target="../media/image592.png"/><Relationship Id="rId1393" Type="http://schemas.openxmlformats.org/officeDocument/2006/relationships/image" Target="../media/image695.png"/><Relationship Id="rId2237" Type="http://schemas.openxmlformats.org/officeDocument/2006/relationships/image" Target="../media/image1109.png"/><Relationship Id="rId111" Type="http://schemas.openxmlformats.org/officeDocument/2006/relationships/image" Target="../media/image55.png"/><Relationship Id="rId209" Type="http://schemas.openxmlformats.org/officeDocument/2006/relationships/image" Target="../media/image104.png"/><Relationship Id="rId416" Type="http://schemas.openxmlformats.org/officeDocument/2006/relationships/customXml" Target="../ink/ink208.xml"/><Relationship Id="rId970" Type="http://schemas.openxmlformats.org/officeDocument/2006/relationships/image" Target="../media/image484.png"/><Relationship Id="rId1046" Type="http://schemas.openxmlformats.org/officeDocument/2006/relationships/image" Target="../media/image522.png"/><Relationship Id="rId1253" Type="http://schemas.openxmlformats.org/officeDocument/2006/relationships/customXml" Target="../ink/ink627.xml"/><Relationship Id="rId1698" Type="http://schemas.openxmlformats.org/officeDocument/2006/relationships/customXml" Target="../ink/ink850.xml"/><Relationship Id="rId623" Type="http://schemas.openxmlformats.org/officeDocument/2006/relationships/customXml" Target="../ink/ink312.xml"/><Relationship Id="rId830" Type="http://schemas.openxmlformats.org/officeDocument/2006/relationships/image" Target="../media/image414.png"/><Relationship Id="rId928" Type="http://schemas.openxmlformats.org/officeDocument/2006/relationships/image" Target="../media/image463.png"/><Relationship Id="rId1460" Type="http://schemas.openxmlformats.org/officeDocument/2006/relationships/customXml" Target="../ink/ink731.xml"/><Relationship Id="rId1558" Type="http://schemas.openxmlformats.org/officeDocument/2006/relationships/customXml" Target="../ink/ink780.xml"/><Relationship Id="rId1765" Type="http://schemas.openxmlformats.org/officeDocument/2006/relationships/image" Target="../media/image881.png"/><Relationship Id="rId2304" Type="http://schemas.openxmlformats.org/officeDocument/2006/relationships/customXml" Target="../ink/ink1164.xml"/><Relationship Id="rId57" Type="http://schemas.openxmlformats.org/officeDocument/2006/relationships/image" Target="../media/image28.png"/><Relationship Id="rId1113" Type="http://schemas.openxmlformats.org/officeDocument/2006/relationships/customXml" Target="../ink/ink557.xml"/><Relationship Id="rId1320" Type="http://schemas.openxmlformats.org/officeDocument/2006/relationships/customXml" Target="../ink/ink661.xml"/><Relationship Id="rId1418" Type="http://schemas.openxmlformats.org/officeDocument/2006/relationships/customXml" Target="../ink/ink710.xml"/><Relationship Id="rId1972" Type="http://schemas.openxmlformats.org/officeDocument/2006/relationships/image" Target="../media/image984.png"/><Relationship Id="rId1625" Type="http://schemas.openxmlformats.org/officeDocument/2006/relationships/image" Target="../media/image811.png"/><Relationship Id="rId1832" Type="http://schemas.openxmlformats.org/officeDocument/2006/relationships/customXml" Target="../ink/ink917.xml"/><Relationship Id="rId2094" Type="http://schemas.openxmlformats.org/officeDocument/2006/relationships/customXml" Target="../ink/ink1051.xml"/><Relationship Id="rId273" Type="http://schemas.openxmlformats.org/officeDocument/2006/relationships/image" Target="../media/image136.png"/><Relationship Id="rId480" Type="http://schemas.openxmlformats.org/officeDocument/2006/relationships/customXml" Target="../ink/ink240.xml"/><Relationship Id="rId2161" Type="http://schemas.openxmlformats.org/officeDocument/2006/relationships/image" Target="../media/image1074.png"/><Relationship Id="rId133" Type="http://schemas.openxmlformats.org/officeDocument/2006/relationships/image" Target="../media/image66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785" Type="http://schemas.openxmlformats.org/officeDocument/2006/relationships/customXml" Target="../ink/ink393.xml"/><Relationship Id="rId992" Type="http://schemas.openxmlformats.org/officeDocument/2006/relationships/image" Target="../media/image495.png"/><Relationship Id="rId2021" Type="http://schemas.openxmlformats.org/officeDocument/2006/relationships/image" Target="../media/image1007.png"/><Relationship Id="rId2259" Type="http://schemas.openxmlformats.org/officeDocument/2006/relationships/customXml" Target="../ink/ink1140.xml"/><Relationship Id="rId200" Type="http://schemas.openxmlformats.org/officeDocument/2006/relationships/customXml" Target="../ink/ink100.xml"/><Relationship Id="rId438" Type="http://schemas.openxmlformats.org/officeDocument/2006/relationships/customXml" Target="../ink/ink219.xml"/><Relationship Id="rId645" Type="http://schemas.openxmlformats.org/officeDocument/2006/relationships/customXml" Target="../ink/ink323.xml"/><Relationship Id="rId852" Type="http://schemas.openxmlformats.org/officeDocument/2006/relationships/image" Target="../media/image425.png"/><Relationship Id="rId1068" Type="http://schemas.openxmlformats.org/officeDocument/2006/relationships/image" Target="../media/image533.png"/><Relationship Id="rId1275" Type="http://schemas.openxmlformats.org/officeDocument/2006/relationships/image" Target="../media/image636.png"/><Relationship Id="rId1482" Type="http://schemas.openxmlformats.org/officeDocument/2006/relationships/customXml" Target="../ink/ink742.xml"/><Relationship Id="rId2119" Type="http://schemas.openxmlformats.org/officeDocument/2006/relationships/image" Target="../media/image1054.png"/><Relationship Id="rId505" Type="http://schemas.openxmlformats.org/officeDocument/2006/relationships/image" Target="../media/image252.png"/><Relationship Id="rId712" Type="http://schemas.openxmlformats.org/officeDocument/2006/relationships/image" Target="../media/image355.png"/><Relationship Id="rId1135" Type="http://schemas.openxmlformats.org/officeDocument/2006/relationships/customXml" Target="../ink/ink568.xml"/><Relationship Id="rId1342" Type="http://schemas.openxmlformats.org/officeDocument/2006/relationships/customXml" Target="../ink/ink672.xml"/><Relationship Id="rId1787" Type="http://schemas.openxmlformats.org/officeDocument/2006/relationships/image" Target="../media/image892.png"/><Relationship Id="rId1994" Type="http://schemas.openxmlformats.org/officeDocument/2006/relationships/customXml" Target="../ink/ink999.xml"/><Relationship Id="rId79" Type="http://schemas.openxmlformats.org/officeDocument/2006/relationships/image" Target="../media/image39.png"/><Relationship Id="rId1202" Type="http://schemas.openxmlformats.org/officeDocument/2006/relationships/image" Target="../media/image600.png"/><Relationship Id="rId1647" Type="http://schemas.openxmlformats.org/officeDocument/2006/relationships/image" Target="../media/image822.png"/><Relationship Id="rId1854" Type="http://schemas.openxmlformats.org/officeDocument/2006/relationships/customXml" Target="../ink/ink928.xml"/><Relationship Id="rId1507" Type="http://schemas.openxmlformats.org/officeDocument/2006/relationships/image" Target="../media/image752.png"/><Relationship Id="rId1714" Type="http://schemas.openxmlformats.org/officeDocument/2006/relationships/customXml" Target="../ink/ink858.xml"/><Relationship Id="rId295" Type="http://schemas.openxmlformats.org/officeDocument/2006/relationships/image" Target="../media/image147.png"/><Relationship Id="rId1921" Type="http://schemas.openxmlformats.org/officeDocument/2006/relationships/image" Target="../media/image959.png"/><Relationship Id="rId2183" Type="http://schemas.openxmlformats.org/officeDocument/2006/relationships/image" Target="../media/image1083.png"/><Relationship Id="rId155" Type="http://schemas.openxmlformats.org/officeDocument/2006/relationships/image" Target="../media/image77.png"/><Relationship Id="rId362" Type="http://schemas.openxmlformats.org/officeDocument/2006/relationships/customXml" Target="../ink/ink181.xml"/><Relationship Id="rId1297" Type="http://schemas.openxmlformats.org/officeDocument/2006/relationships/image" Target="../media/image647.png"/><Relationship Id="rId2043" Type="http://schemas.openxmlformats.org/officeDocument/2006/relationships/customXml" Target="../ink/ink1025.xml"/><Relationship Id="rId2250" Type="http://schemas.openxmlformats.org/officeDocument/2006/relationships/image" Target="../media/image1114.png"/><Relationship Id="rId222" Type="http://schemas.openxmlformats.org/officeDocument/2006/relationships/customXml" Target="../ink/ink111.xml"/><Relationship Id="rId667" Type="http://schemas.openxmlformats.org/officeDocument/2006/relationships/customXml" Target="../ink/ink334.xml"/><Relationship Id="rId874" Type="http://schemas.openxmlformats.org/officeDocument/2006/relationships/image" Target="../media/image436.png"/><Relationship Id="rId2110" Type="http://schemas.openxmlformats.org/officeDocument/2006/relationships/customXml" Target="../ink/ink1060.xml"/><Relationship Id="rId527" Type="http://schemas.openxmlformats.org/officeDocument/2006/relationships/image" Target="../media/image263.png"/><Relationship Id="rId734" Type="http://schemas.openxmlformats.org/officeDocument/2006/relationships/image" Target="../media/image366.png"/><Relationship Id="rId941" Type="http://schemas.openxmlformats.org/officeDocument/2006/relationships/customXml" Target="../ink/ink471.xml"/><Relationship Id="rId1157" Type="http://schemas.openxmlformats.org/officeDocument/2006/relationships/customXml" Target="../ink/ink579.xml"/><Relationship Id="rId1364" Type="http://schemas.openxmlformats.org/officeDocument/2006/relationships/customXml" Target="../ink/ink683.xml"/><Relationship Id="rId1571" Type="http://schemas.openxmlformats.org/officeDocument/2006/relationships/image" Target="../media/image784.png"/><Relationship Id="rId2208" Type="http://schemas.openxmlformats.org/officeDocument/2006/relationships/image" Target="../media/image1095.png"/><Relationship Id="rId70" Type="http://schemas.openxmlformats.org/officeDocument/2006/relationships/customXml" Target="../ink/ink35.xml"/><Relationship Id="rId801" Type="http://schemas.openxmlformats.org/officeDocument/2006/relationships/customXml" Target="../ink/ink401.xml"/><Relationship Id="rId1017" Type="http://schemas.openxmlformats.org/officeDocument/2006/relationships/customXml" Target="../ink/ink509.xml"/><Relationship Id="rId1224" Type="http://schemas.openxmlformats.org/officeDocument/2006/relationships/image" Target="../media/image611.png"/><Relationship Id="rId1431" Type="http://schemas.openxmlformats.org/officeDocument/2006/relationships/image" Target="../media/image714.png"/><Relationship Id="rId1669" Type="http://schemas.openxmlformats.org/officeDocument/2006/relationships/image" Target="../media/image833.png"/><Relationship Id="rId1876" Type="http://schemas.openxmlformats.org/officeDocument/2006/relationships/customXml" Target="../ink/ink939.xml"/><Relationship Id="rId1529" Type="http://schemas.openxmlformats.org/officeDocument/2006/relationships/image" Target="../media/image763.png"/><Relationship Id="rId1736" Type="http://schemas.openxmlformats.org/officeDocument/2006/relationships/customXml" Target="../ink/ink869.xml"/><Relationship Id="rId1943" Type="http://schemas.openxmlformats.org/officeDocument/2006/relationships/image" Target="../media/image970.png"/><Relationship Id="rId28" Type="http://schemas.openxmlformats.org/officeDocument/2006/relationships/customXml" Target="../ink/ink14.xml"/><Relationship Id="rId1803" Type="http://schemas.openxmlformats.org/officeDocument/2006/relationships/image" Target="../media/image900.png"/><Relationship Id="rId177" Type="http://schemas.openxmlformats.org/officeDocument/2006/relationships/image" Target="../media/image88.png"/><Relationship Id="rId384" Type="http://schemas.openxmlformats.org/officeDocument/2006/relationships/customXml" Target="../ink/ink192.xml"/><Relationship Id="rId591" Type="http://schemas.openxmlformats.org/officeDocument/2006/relationships/customXml" Target="../ink/ink296.xml"/><Relationship Id="rId2065" Type="http://schemas.openxmlformats.org/officeDocument/2006/relationships/customXml" Target="../ink/ink1036.xml"/><Relationship Id="rId2272" Type="http://schemas.openxmlformats.org/officeDocument/2006/relationships/customXml" Target="../ink/ink1147.xml"/><Relationship Id="rId244" Type="http://schemas.openxmlformats.org/officeDocument/2006/relationships/customXml" Target="../ink/ink122.xml"/><Relationship Id="rId689" Type="http://schemas.openxmlformats.org/officeDocument/2006/relationships/customXml" Target="../ink/ink345.xml"/><Relationship Id="rId896" Type="http://schemas.openxmlformats.org/officeDocument/2006/relationships/image" Target="../media/image447.png"/><Relationship Id="rId1081" Type="http://schemas.openxmlformats.org/officeDocument/2006/relationships/customXml" Target="../ink/ink541.xml"/><Relationship Id="rId451" Type="http://schemas.openxmlformats.org/officeDocument/2006/relationships/image" Target="../media/image225.png"/><Relationship Id="rId549" Type="http://schemas.openxmlformats.org/officeDocument/2006/relationships/image" Target="../media/image274.png"/><Relationship Id="rId756" Type="http://schemas.openxmlformats.org/officeDocument/2006/relationships/image" Target="../media/image377.png"/><Relationship Id="rId1179" Type="http://schemas.openxmlformats.org/officeDocument/2006/relationships/customXml" Target="../ink/ink590.xml"/><Relationship Id="rId1386" Type="http://schemas.openxmlformats.org/officeDocument/2006/relationships/customXml" Target="../ink/ink694.xml"/><Relationship Id="rId1593" Type="http://schemas.openxmlformats.org/officeDocument/2006/relationships/image" Target="../media/image795.png"/><Relationship Id="rId2132" Type="http://schemas.openxmlformats.org/officeDocument/2006/relationships/customXml" Target="../ink/ink1071.xml"/><Relationship Id="rId104" Type="http://schemas.openxmlformats.org/officeDocument/2006/relationships/customXml" Target="../ink/ink52.xml"/><Relationship Id="rId311" Type="http://schemas.openxmlformats.org/officeDocument/2006/relationships/image" Target="../media/image155.png"/><Relationship Id="rId409" Type="http://schemas.openxmlformats.org/officeDocument/2006/relationships/image" Target="../media/image204.png"/><Relationship Id="rId963" Type="http://schemas.openxmlformats.org/officeDocument/2006/relationships/customXml" Target="../ink/ink482.xml"/><Relationship Id="rId1039" Type="http://schemas.openxmlformats.org/officeDocument/2006/relationships/customXml" Target="../ink/ink520.xml"/><Relationship Id="rId1246" Type="http://schemas.openxmlformats.org/officeDocument/2006/relationships/image" Target="../media/image622.png"/><Relationship Id="rId1898" Type="http://schemas.openxmlformats.org/officeDocument/2006/relationships/customXml" Target="../ink/ink950.xml"/><Relationship Id="rId92" Type="http://schemas.openxmlformats.org/officeDocument/2006/relationships/customXml" Target="../ink/ink46.xml"/><Relationship Id="rId616" Type="http://schemas.openxmlformats.org/officeDocument/2006/relationships/image" Target="../media/image307.png"/><Relationship Id="rId823" Type="http://schemas.openxmlformats.org/officeDocument/2006/relationships/customXml" Target="../ink/ink412.xml"/><Relationship Id="rId1453" Type="http://schemas.openxmlformats.org/officeDocument/2006/relationships/image" Target="../media/image725.png"/><Relationship Id="rId1660" Type="http://schemas.openxmlformats.org/officeDocument/2006/relationships/customXml" Target="../ink/ink831.xml"/><Relationship Id="rId1758" Type="http://schemas.openxmlformats.org/officeDocument/2006/relationships/customXml" Target="../ink/ink880.xml"/><Relationship Id="rId1106" Type="http://schemas.openxmlformats.org/officeDocument/2006/relationships/image" Target="../media/image552.png"/><Relationship Id="rId1313" Type="http://schemas.openxmlformats.org/officeDocument/2006/relationships/image" Target="../media/image655.png"/><Relationship Id="rId1520" Type="http://schemas.openxmlformats.org/officeDocument/2006/relationships/customXml" Target="../ink/ink761.xml"/><Relationship Id="rId1965" Type="http://schemas.openxmlformats.org/officeDocument/2006/relationships/image" Target="../media/image981.png"/><Relationship Id="rId1618" Type="http://schemas.openxmlformats.org/officeDocument/2006/relationships/customXml" Target="../ink/ink810.xml"/><Relationship Id="rId1825" Type="http://schemas.openxmlformats.org/officeDocument/2006/relationships/image" Target="../media/image911.png"/><Relationship Id="rId199" Type="http://schemas.openxmlformats.org/officeDocument/2006/relationships/image" Target="../media/image99.png"/><Relationship Id="rId2087" Type="http://schemas.openxmlformats.org/officeDocument/2006/relationships/image" Target="../media/image1039.png"/><Relationship Id="rId2294" Type="http://schemas.openxmlformats.org/officeDocument/2006/relationships/image" Target="../media/image1135.png"/><Relationship Id="rId266" Type="http://schemas.openxmlformats.org/officeDocument/2006/relationships/customXml" Target="../ink/ink133.xml"/><Relationship Id="rId473" Type="http://schemas.openxmlformats.org/officeDocument/2006/relationships/image" Target="../media/image236.png"/><Relationship Id="rId680" Type="http://schemas.openxmlformats.org/officeDocument/2006/relationships/image" Target="../media/image339.png"/><Relationship Id="rId2154" Type="http://schemas.openxmlformats.org/officeDocument/2006/relationships/image" Target="../media/image1071.png"/><Relationship Id="rId126" Type="http://schemas.openxmlformats.org/officeDocument/2006/relationships/customXml" Target="../ink/ink63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78" Type="http://schemas.openxmlformats.org/officeDocument/2006/relationships/image" Target="../media/image388.png"/><Relationship Id="rId985" Type="http://schemas.openxmlformats.org/officeDocument/2006/relationships/customXml" Target="../ink/ink493.xml"/><Relationship Id="rId1170" Type="http://schemas.openxmlformats.org/officeDocument/2006/relationships/image" Target="../media/image584.png"/><Relationship Id="rId2014" Type="http://schemas.openxmlformats.org/officeDocument/2006/relationships/customXml" Target="../ink/ink1010.xml"/><Relationship Id="rId2221" Type="http://schemas.openxmlformats.org/officeDocument/2006/relationships/customXml" Target="../ink/ink1119.xml"/><Relationship Id="rId638" Type="http://schemas.openxmlformats.org/officeDocument/2006/relationships/image" Target="../media/image318.png"/><Relationship Id="rId845" Type="http://schemas.openxmlformats.org/officeDocument/2006/relationships/customXml" Target="../ink/ink423.xml"/><Relationship Id="rId1030" Type="http://schemas.openxmlformats.org/officeDocument/2006/relationships/image" Target="../media/image514.png"/><Relationship Id="rId1268" Type="http://schemas.openxmlformats.org/officeDocument/2006/relationships/image" Target="../media/image633.png"/><Relationship Id="rId1475" Type="http://schemas.openxmlformats.org/officeDocument/2006/relationships/image" Target="../media/image736.png"/><Relationship Id="rId1682" Type="http://schemas.openxmlformats.org/officeDocument/2006/relationships/customXml" Target="../ink/ink842.xml"/><Relationship Id="rId400" Type="http://schemas.openxmlformats.org/officeDocument/2006/relationships/customXml" Target="../ink/ink200.xml"/><Relationship Id="rId705" Type="http://schemas.openxmlformats.org/officeDocument/2006/relationships/customXml" Target="../ink/ink353.xml"/><Relationship Id="rId1128" Type="http://schemas.openxmlformats.org/officeDocument/2006/relationships/image" Target="../media/image563.png"/><Relationship Id="rId1335" Type="http://schemas.openxmlformats.org/officeDocument/2006/relationships/image" Target="../media/image666.png"/><Relationship Id="rId1542" Type="http://schemas.openxmlformats.org/officeDocument/2006/relationships/customXml" Target="../ink/ink772.xml"/><Relationship Id="rId1987" Type="http://schemas.openxmlformats.org/officeDocument/2006/relationships/customXml" Target="../ink/ink995.xml"/><Relationship Id="rId912" Type="http://schemas.openxmlformats.org/officeDocument/2006/relationships/image" Target="../media/image455.png"/><Relationship Id="rId1847" Type="http://schemas.openxmlformats.org/officeDocument/2006/relationships/image" Target="../media/image922.png"/><Relationship Id="rId41" Type="http://schemas.openxmlformats.org/officeDocument/2006/relationships/image" Target="../media/image20.png"/><Relationship Id="rId1402" Type="http://schemas.openxmlformats.org/officeDocument/2006/relationships/customXml" Target="../ink/ink702.xml"/><Relationship Id="rId1707" Type="http://schemas.openxmlformats.org/officeDocument/2006/relationships/image" Target="../media/image852.png"/><Relationship Id="rId190" Type="http://schemas.openxmlformats.org/officeDocument/2006/relationships/customXml" Target="../ink/ink95.xml"/><Relationship Id="rId288" Type="http://schemas.openxmlformats.org/officeDocument/2006/relationships/customXml" Target="../ink/ink144.xml"/><Relationship Id="rId1914" Type="http://schemas.openxmlformats.org/officeDocument/2006/relationships/customXml" Target="../ink/ink958.xml"/><Relationship Id="rId495" Type="http://schemas.openxmlformats.org/officeDocument/2006/relationships/image" Target="../media/image247.png"/><Relationship Id="rId2176" Type="http://schemas.openxmlformats.org/officeDocument/2006/relationships/customXml" Target="../ink/ink1096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562" Type="http://schemas.openxmlformats.org/officeDocument/2006/relationships/customXml" Target="../ink/ink281.xml"/><Relationship Id="rId1192" Type="http://schemas.openxmlformats.org/officeDocument/2006/relationships/image" Target="../media/image595.png"/><Relationship Id="rId2036" Type="http://schemas.openxmlformats.org/officeDocument/2006/relationships/customXml" Target="../ink/ink1021.xml"/><Relationship Id="rId2243" Type="http://schemas.openxmlformats.org/officeDocument/2006/relationships/customXml" Target="../ink/ink1131.xml"/><Relationship Id="rId215" Type="http://schemas.openxmlformats.org/officeDocument/2006/relationships/image" Target="../media/image107.png"/><Relationship Id="rId422" Type="http://schemas.openxmlformats.org/officeDocument/2006/relationships/customXml" Target="../ink/ink211.xml"/><Relationship Id="rId867" Type="http://schemas.openxmlformats.org/officeDocument/2006/relationships/customXml" Target="../ink/ink434.xml"/><Relationship Id="rId1052" Type="http://schemas.openxmlformats.org/officeDocument/2006/relationships/image" Target="../media/image525.png"/><Relationship Id="rId1497" Type="http://schemas.openxmlformats.org/officeDocument/2006/relationships/image" Target="../media/image747.png"/><Relationship Id="rId2103" Type="http://schemas.openxmlformats.org/officeDocument/2006/relationships/customXml" Target="../ink/ink1056.xml"/><Relationship Id="rId727" Type="http://schemas.openxmlformats.org/officeDocument/2006/relationships/customXml" Target="../ink/ink364.xml"/><Relationship Id="rId934" Type="http://schemas.openxmlformats.org/officeDocument/2006/relationships/image" Target="../media/image466.png"/><Relationship Id="rId1357" Type="http://schemas.openxmlformats.org/officeDocument/2006/relationships/image" Target="../media/image677.png"/><Relationship Id="rId1564" Type="http://schemas.openxmlformats.org/officeDocument/2006/relationships/customXml" Target="../ink/ink783.xml"/><Relationship Id="rId1771" Type="http://schemas.openxmlformats.org/officeDocument/2006/relationships/image" Target="../media/image884.png"/><Relationship Id="rId63" Type="http://schemas.openxmlformats.org/officeDocument/2006/relationships/image" Target="../media/image31.png"/><Relationship Id="rId1217" Type="http://schemas.openxmlformats.org/officeDocument/2006/relationships/customXml" Target="../ink/ink609.xml"/><Relationship Id="rId1424" Type="http://schemas.openxmlformats.org/officeDocument/2006/relationships/customXml" Target="../ink/ink713.xml"/><Relationship Id="rId1631" Type="http://schemas.openxmlformats.org/officeDocument/2006/relationships/image" Target="../media/image814.png"/><Relationship Id="rId1869" Type="http://schemas.openxmlformats.org/officeDocument/2006/relationships/image" Target="../media/image933.png"/><Relationship Id="rId1729" Type="http://schemas.openxmlformats.org/officeDocument/2006/relationships/image" Target="../media/image863.png"/><Relationship Id="rId1936" Type="http://schemas.openxmlformats.org/officeDocument/2006/relationships/customXml" Target="../ink/ink969.xml"/><Relationship Id="rId2198" Type="http://schemas.openxmlformats.org/officeDocument/2006/relationships/customXml" Target="../ink/ink1107.xml"/><Relationship Id="rId377" Type="http://schemas.openxmlformats.org/officeDocument/2006/relationships/image" Target="../media/image188.png"/><Relationship Id="rId584" Type="http://schemas.openxmlformats.org/officeDocument/2006/relationships/image" Target="../media/image291.png"/><Relationship Id="rId2058" Type="http://schemas.openxmlformats.org/officeDocument/2006/relationships/image" Target="../media/image1025.png"/><Relationship Id="rId2265" Type="http://schemas.openxmlformats.org/officeDocument/2006/relationships/image" Target="../media/image1121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customXml" Target="../ink/ink396.xml"/><Relationship Id="rId889" Type="http://schemas.openxmlformats.org/officeDocument/2006/relationships/customXml" Target="../ink/ink445.xml"/><Relationship Id="rId1074" Type="http://schemas.openxmlformats.org/officeDocument/2006/relationships/image" Target="../media/image536.png"/><Relationship Id="rId444" Type="http://schemas.openxmlformats.org/officeDocument/2006/relationships/customXml" Target="../ink/ink222.xml"/><Relationship Id="rId651" Type="http://schemas.openxmlformats.org/officeDocument/2006/relationships/customXml" Target="../ink/ink326.xml"/><Relationship Id="rId749" Type="http://schemas.openxmlformats.org/officeDocument/2006/relationships/customXml" Target="../ink/ink375.xml"/><Relationship Id="rId1281" Type="http://schemas.openxmlformats.org/officeDocument/2006/relationships/image" Target="../media/image639.png"/><Relationship Id="rId1379" Type="http://schemas.openxmlformats.org/officeDocument/2006/relationships/image" Target="../media/image688.png"/><Relationship Id="rId1586" Type="http://schemas.openxmlformats.org/officeDocument/2006/relationships/customXml" Target="../ink/ink794.xml"/><Relationship Id="rId2125" Type="http://schemas.openxmlformats.org/officeDocument/2006/relationships/image" Target="../media/image1057.png"/><Relationship Id="rId304" Type="http://schemas.openxmlformats.org/officeDocument/2006/relationships/customXml" Target="../ink/ink152.xml"/><Relationship Id="rId511" Type="http://schemas.openxmlformats.org/officeDocument/2006/relationships/image" Target="../media/image255.png"/><Relationship Id="rId609" Type="http://schemas.openxmlformats.org/officeDocument/2006/relationships/customXml" Target="../ink/ink305.xml"/><Relationship Id="rId956" Type="http://schemas.openxmlformats.org/officeDocument/2006/relationships/image" Target="../media/image477.png"/><Relationship Id="rId1141" Type="http://schemas.openxmlformats.org/officeDocument/2006/relationships/customXml" Target="../ink/ink571.xml"/><Relationship Id="rId1239" Type="http://schemas.openxmlformats.org/officeDocument/2006/relationships/customXml" Target="../ink/ink620.xml"/><Relationship Id="rId1793" Type="http://schemas.openxmlformats.org/officeDocument/2006/relationships/image" Target="../media/image895.png"/><Relationship Id="rId85" Type="http://schemas.openxmlformats.org/officeDocument/2006/relationships/image" Target="../media/image42.png"/><Relationship Id="rId816" Type="http://schemas.openxmlformats.org/officeDocument/2006/relationships/image" Target="../media/image407.png"/><Relationship Id="rId1001" Type="http://schemas.openxmlformats.org/officeDocument/2006/relationships/customXml" Target="../ink/ink501.xml"/><Relationship Id="rId1446" Type="http://schemas.openxmlformats.org/officeDocument/2006/relationships/customXml" Target="../ink/ink724.xml"/><Relationship Id="rId1653" Type="http://schemas.openxmlformats.org/officeDocument/2006/relationships/image" Target="../media/image825.png"/><Relationship Id="rId1860" Type="http://schemas.openxmlformats.org/officeDocument/2006/relationships/customXml" Target="../ink/ink931.xml"/><Relationship Id="rId1306" Type="http://schemas.openxmlformats.org/officeDocument/2006/relationships/customXml" Target="../ink/ink654.xml"/><Relationship Id="rId1513" Type="http://schemas.openxmlformats.org/officeDocument/2006/relationships/image" Target="../media/image755.png"/><Relationship Id="rId1720" Type="http://schemas.openxmlformats.org/officeDocument/2006/relationships/customXml" Target="../ink/ink861.xml"/><Relationship Id="rId1958" Type="http://schemas.openxmlformats.org/officeDocument/2006/relationships/customXml" Target="../ink/ink980.xml"/><Relationship Id="rId12" Type="http://schemas.openxmlformats.org/officeDocument/2006/relationships/customXml" Target="../ink/ink6.xml"/><Relationship Id="rId1818" Type="http://schemas.openxmlformats.org/officeDocument/2006/relationships/customXml" Target="../ink/ink910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287" Type="http://schemas.openxmlformats.org/officeDocument/2006/relationships/customXml" Target="../ink/ink1155.xml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673" Type="http://schemas.openxmlformats.org/officeDocument/2006/relationships/customXml" Target="../ink/ink337.xml"/><Relationship Id="rId880" Type="http://schemas.openxmlformats.org/officeDocument/2006/relationships/image" Target="../media/image439.png"/><Relationship Id="rId1096" Type="http://schemas.openxmlformats.org/officeDocument/2006/relationships/image" Target="../media/image547.png"/><Relationship Id="rId2147" Type="http://schemas.openxmlformats.org/officeDocument/2006/relationships/customXml" Target="../ink/ink1079.xml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978" Type="http://schemas.openxmlformats.org/officeDocument/2006/relationships/image" Target="../media/image488.png"/><Relationship Id="rId1163" Type="http://schemas.openxmlformats.org/officeDocument/2006/relationships/customXml" Target="../ink/ink582.xml"/><Relationship Id="rId1370" Type="http://schemas.openxmlformats.org/officeDocument/2006/relationships/customXml" Target="../ink/ink686.xml"/><Relationship Id="rId2007" Type="http://schemas.openxmlformats.org/officeDocument/2006/relationships/image" Target="../media/image1000.png"/><Relationship Id="rId2214" Type="http://schemas.openxmlformats.org/officeDocument/2006/relationships/image" Target="../media/image1098.png"/><Relationship Id="rId740" Type="http://schemas.openxmlformats.org/officeDocument/2006/relationships/image" Target="../media/image369.png"/><Relationship Id="rId838" Type="http://schemas.openxmlformats.org/officeDocument/2006/relationships/image" Target="../media/image418.png"/><Relationship Id="rId1023" Type="http://schemas.openxmlformats.org/officeDocument/2006/relationships/customXml" Target="../ink/ink512.xml"/><Relationship Id="rId1468" Type="http://schemas.openxmlformats.org/officeDocument/2006/relationships/customXml" Target="../ink/ink735.xml"/><Relationship Id="rId1675" Type="http://schemas.openxmlformats.org/officeDocument/2006/relationships/image" Target="../media/image836.png"/><Relationship Id="rId1882" Type="http://schemas.openxmlformats.org/officeDocument/2006/relationships/customXml" Target="../ink/ink942.xml"/><Relationship Id="rId600" Type="http://schemas.openxmlformats.org/officeDocument/2006/relationships/image" Target="../media/image299.png"/><Relationship Id="rId1230" Type="http://schemas.openxmlformats.org/officeDocument/2006/relationships/image" Target="../media/image614.png"/><Relationship Id="rId1328" Type="http://schemas.openxmlformats.org/officeDocument/2006/relationships/customXml" Target="../ink/ink665.xml"/><Relationship Id="rId1535" Type="http://schemas.openxmlformats.org/officeDocument/2006/relationships/image" Target="../media/image766.png"/><Relationship Id="rId905" Type="http://schemas.openxmlformats.org/officeDocument/2006/relationships/customXml" Target="../ink/ink453.xml"/><Relationship Id="rId1742" Type="http://schemas.openxmlformats.org/officeDocument/2006/relationships/customXml" Target="../ink/ink872.xml"/><Relationship Id="rId34" Type="http://schemas.openxmlformats.org/officeDocument/2006/relationships/customXml" Target="../ink/ink17.xml"/><Relationship Id="rId1602" Type="http://schemas.openxmlformats.org/officeDocument/2006/relationships/customXml" Target="../ink/ink802.xml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1907" Type="http://schemas.openxmlformats.org/officeDocument/2006/relationships/image" Target="../media/image952.png"/><Relationship Id="rId2071" Type="http://schemas.openxmlformats.org/officeDocument/2006/relationships/customXml" Target="../ink/ink1039.xml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695" Type="http://schemas.openxmlformats.org/officeDocument/2006/relationships/customXml" Target="../ink/ink348.xml"/><Relationship Id="rId2169" Type="http://schemas.openxmlformats.org/officeDocument/2006/relationships/customXml" Target="../ink/ink1091.xml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762" Type="http://schemas.openxmlformats.org/officeDocument/2006/relationships/image" Target="../media/image380.png"/><Relationship Id="rId1185" Type="http://schemas.openxmlformats.org/officeDocument/2006/relationships/customXml" Target="../ink/ink593.xml"/><Relationship Id="rId1392" Type="http://schemas.openxmlformats.org/officeDocument/2006/relationships/customXml" Target="../ink/ink697.xml"/><Relationship Id="rId2029" Type="http://schemas.openxmlformats.org/officeDocument/2006/relationships/image" Target="../media/image1011.png"/><Relationship Id="rId2236" Type="http://schemas.openxmlformats.org/officeDocument/2006/relationships/customXml" Target="../ink/ink112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622" Type="http://schemas.openxmlformats.org/officeDocument/2006/relationships/image" Target="../media/image310.png"/><Relationship Id="rId1045" Type="http://schemas.openxmlformats.org/officeDocument/2006/relationships/customXml" Target="../ink/ink523.xml"/><Relationship Id="rId1252" Type="http://schemas.openxmlformats.org/officeDocument/2006/relationships/image" Target="../media/image625.png"/><Relationship Id="rId1697" Type="http://schemas.openxmlformats.org/officeDocument/2006/relationships/image" Target="../media/image847.png"/><Relationship Id="rId2303" Type="http://schemas.openxmlformats.org/officeDocument/2006/relationships/image" Target="../media/image1139.png"/><Relationship Id="rId927" Type="http://schemas.openxmlformats.org/officeDocument/2006/relationships/customXml" Target="../ink/ink464.xml"/><Relationship Id="rId1112" Type="http://schemas.openxmlformats.org/officeDocument/2006/relationships/image" Target="../media/image555.png"/><Relationship Id="rId1557" Type="http://schemas.openxmlformats.org/officeDocument/2006/relationships/image" Target="../media/image777.png"/><Relationship Id="rId1764" Type="http://schemas.openxmlformats.org/officeDocument/2006/relationships/customXml" Target="../ink/ink883.xml"/><Relationship Id="rId1971" Type="http://schemas.openxmlformats.org/officeDocument/2006/relationships/customXml" Target="../ink/ink987.xml"/><Relationship Id="rId56" Type="http://schemas.openxmlformats.org/officeDocument/2006/relationships/customXml" Target="../ink/ink28.xml"/><Relationship Id="rId1417" Type="http://schemas.openxmlformats.org/officeDocument/2006/relationships/image" Target="../media/image707.png"/><Relationship Id="rId1624" Type="http://schemas.openxmlformats.org/officeDocument/2006/relationships/customXml" Target="../ink/ink813.xml"/><Relationship Id="rId1831" Type="http://schemas.openxmlformats.org/officeDocument/2006/relationships/image" Target="../media/image914.png"/><Relationship Id="rId1929" Type="http://schemas.openxmlformats.org/officeDocument/2006/relationships/image" Target="../media/image963.png"/><Relationship Id="rId2093" Type="http://schemas.openxmlformats.org/officeDocument/2006/relationships/image" Target="../media/image1042.png"/><Relationship Id="rId272" Type="http://schemas.openxmlformats.org/officeDocument/2006/relationships/customXml" Target="../ink/ink136.xml"/><Relationship Id="rId577" Type="http://schemas.openxmlformats.org/officeDocument/2006/relationships/image" Target="../media/image288.png"/><Relationship Id="rId2160" Type="http://schemas.openxmlformats.org/officeDocument/2006/relationships/customXml" Target="../ink/ink1086.xml"/><Relationship Id="rId2258" Type="http://schemas.openxmlformats.org/officeDocument/2006/relationships/image" Target="../media/image1118.png"/><Relationship Id="rId132" Type="http://schemas.openxmlformats.org/officeDocument/2006/relationships/customXml" Target="../ink/ink66.xml"/><Relationship Id="rId784" Type="http://schemas.openxmlformats.org/officeDocument/2006/relationships/image" Target="../media/image391.png"/><Relationship Id="rId991" Type="http://schemas.openxmlformats.org/officeDocument/2006/relationships/customXml" Target="../ink/ink496.xml"/><Relationship Id="rId1067" Type="http://schemas.openxmlformats.org/officeDocument/2006/relationships/customXml" Target="../ink/ink534.xml"/><Relationship Id="rId2020" Type="http://schemas.openxmlformats.org/officeDocument/2006/relationships/customXml" Target="../ink/ink1013.xml"/><Relationship Id="rId437" Type="http://schemas.openxmlformats.org/officeDocument/2006/relationships/image" Target="../media/image218.png"/><Relationship Id="rId644" Type="http://schemas.openxmlformats.org/officeDocument/2006/relationships/image" Target="../media/image321.png"/><Relationship Id="rId851" Type="http://schemas.openxmlformats.org/officeDocument/2006/relationships/customXml" Target="../ink/ink426.xml"/><Relationship Id="rId1274" Type="http://schemas.openxmlformats.org/officeDocument/2006/relationships/customXml" Target="../ink/ink638.xml"/><Relationship Id="rId1481" Type="http://schemas.openxmlformats.org/officeDocument/2006/relationships/image" Target="../media/image739.png"/><Relationship Id="rId1579" Type="http://schemas.openxmlformats.org/officeDocument/2006/relationships/image" Target="../media/image788.png"/><Relationship Id="rId2118" Type="http://schemas.openxmlformats.org/officeDocument/2006/relationships/customXml" Target="../ink/ink1064.xml"/><Relationship Id="rId504" Type="http://schemas.openxmlformats.org/officeDocument/2006/relationships/customXml" Target="../ink/ink252.xml"/><Relationship Id="rId711" Type="http://schemas.openxmlformats.org/officeDocument/2006/relationships/customXml" Target="../ink/ink356.xml"/><Relationship Id="rId949" Type="http://schemas.openxmlformats.org/officeDocument/2006/relationships/customXml" Target="../ink/ink475.xml"/><Relationship Id="rId1134" Type="http://schemas.openxmlformats.org/officeDocument/2006/relationships/image" Target="../media/image566.png"/><Relationship Id="rId1341" Type="http://schemas.openxmlformats.org/officeDocument/2006/relationships/image" Target="../media/image669.png"/><Relationship Id="rId1786" Type="http://schemas.openxmlformats.org/officeDocument/2006/relationships/customXml" Target="../ink/ink894.xml"/><Relationship Id="rId1993" Type="http://schemas.openxmlformats.org/officeDocument/2006/relationships/image" Target="../media/image994.png"/><Relationship Id="rId78" Type="http://schemas.openxmlformats.org/officeDocument/2006/relationships/customXml" Target="../ink/ink39.xml"/><Relationship Id="rId809" Type="http://schemas.openxmlformats.org/officeDocument/2006/relationships/customXml" Target="../ink/ink405.xml"/><Relationship Id="rId1201" Type="http://schemas.openxmlformats.org/officeDocument/2006/relationships/customXml" Target="../ink/ink601.xml"/><Relationship Id="rId1439" Type="http://schemas.openxmlformats.org/officeDocument/2006/relationships/image" Target="../media/image718.png"/><Relationship Id="rId1646" Type="http://schemas.openxmlformats.org/officeDocument/2006/relationships/customXml" Target="../ink/ink824.xml"/><Relationship Id="rId1853" Type="http://schemas.openxmlformats.org/officeDocument/2006/relationships/image" Target="../media/image925.png"/><Relationship Id="rId1506" Type="http://schemas.openxmlformats.org/officeDocument/2006/relationships/customXml" Target="../ink/ink754.xml"/><Relationship Id="rId1713" Type="http://schemas.openxmlformats.org/officeDocument/2006/relationships/image" Target="../media/image855.png"/><Relationship Id="rId1920" Type="http://schemas.openxmlformats.org/officeDocument/2006/relationships/customXml" Target="../ink/ink961.xml"/><Relationship Id="rId294" Type="http://schemas.openxmlformats.org/officeDocument/2006/relationships/customXml" Target="../ink/ink147.xml"/><Relationship Id="rId2182" Type="http://schemas.openxmlformats.org/officeDocument/2006/relationships/customXml" Target="../ink/ink1099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customXml" Target="../ink/ink300.xml"/><Relationship Id="rId2042" Type="http://schemas.openxmlformats.org/officeDocument/2006/relationships/image" Target="../media/image1017.png"/><Relationship Id="rId459" Type="http://schemas.openxmlformats.org/officeDocument/2006/relationships/image" Target="../media/image229.png"/><Relationship Id="rId666" Type="http://schemas.openxmlformats.org/officeDocument/2006/relationships/image" Target="../media/image332.png"/><Relationship Id="rId873" Type="http://schemas.openxmlformats.org/officeDocument/2006/relationships/customXml" Target="../ink/ink437.xml"/><Relationship Id="rId1089" Type="http://schemas.openxmlformats.org/officeDocument/2006/relationships/customXml" Target="../ink/ink545.xml"/><Relationship Id="rId1296" Type="http://schemas.openxmlformats.org/officeDocument/2006/relationships/customXml" Target="../ink/ink649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3.xml"/><Relationship Id="rId1156" Type="http://schemas.openxmlformats.org/officeDocument/2006/relationships/image" Target="../media/image577.png"/><Relationship Id="rId1363" Type="http://schemas.openxmlformats.org/officeDocument/2006/relationships/image" Target="../media/image680.png"/><Relationship Id="rId2207" Type="http://schemas.openxmlformats.org/officeDocument/2006/relationships/customXml" Target="../ink/ink1112.xml"/><Relationship Id="rId733" Type="http://schemas.openxmlformats.org/officeDocument/2006/relationships/customXml" Target="../ink/ink367.xml"/><Relationship Id="rId940" Type="http://schemas.openxmlformats.org/officeDocument/2006/relationships/image" Target="../media/image469.png"/><Relationship Id="rId1016" Type="http://schemas.openxmlformats.org/officeDocument/2006/relationships/image" Target="../media/image507.png"/><Relationship Id="rId1570" Type="http://schemas.openxmlformats.org/officeDocument/2006/relationships/customXml" Target="../ink/ink786.xml"/><Relationship Id="rId1668" Type="http://schemas.openxmlformats.org/officeDocument/2006/relationships/customXml" Target="../ink/ink835.xml"/><Relationship Id="rId1875" Type="http://schemas.openxmlformats.org/officeDocument/2006/relationships/image" Target="../media/image936.png"/><Relationship Id="rId800" Type="http://schemas.openxmlformats.org/officeDocument/2006/relationships/image" Target="../media/image399.png"/><Relationship Id="rId1223" Type="http://schemas.openxmlformats.org/officeDocument/2006/relationships/customXml" Target="../ink/ink612.xml"/><Relationship Id="rId1430" Type="http://schemas.openxmlformats.org/officeDocument/2006/relationships/customXml" Target="../ink/ink716.xml"/><Relationship Id="rId1528" Type="http://schemas.openxmlformats.org/officeDocument/2006/relationships/customXml" Target="../ink/ink765.xml"/><Relationship Id="rId1735" Type="http://schemas.openxmlformats.org/officeDocument/2006/relationships/image" Target="../media/image866.png"/><Relationship Id="rId1942" Type="http://schemas.openxmlformats.org/officeDocument/2006/relationships/customXml" Target="../ink/ink972.xml"/><Relationship Id="rId27" Type="http://schemas.openxmlformats.org/officeDocument/2006/relationships/image" Target="../media/image13.png"/><Relationship Id="rId1802" Type="http://schemas.openxmlformats.org/officeDocument/2006/relationships/customXml" Target="../ink/ink902.xml"/><Relationship Id="rId176" Type="http://schemas.openxmlformats.org/officeDocument/2006/relationships/customXml" Target="../ink/ink88.xml"/><Relationship Id="rId383" Type="http://schemas.openxmlformats.org/officeDocument/2006/relationships/image" Target="../media/image191.png"/><Relationship Id="rId590" Type="http://schemas.openxmlformats.org/officeDocument/2006/relationships/image" Target="../media/image294.png"/><Relationship Id="rId2064" Type="http://schemas.openxmlformats.org/officeDocument/2006/relationships/image" Target="../media/image1028.png"/><Relationship Id="rId2271" Type="http://schemas.openxmlformats.org/officeDocument/2006/relationships/image" Target="../media/image1124.png"/><Relationship Id="rId243" Type="http://schemas.openxmlformats.org/officeDocument/2006/relationships/image" Target="../media/image121.png"/><Relationship Id="rId450" Type="http://schemas.openxmlformats.org/officeDocument/2006/relationships/customXml" Target="../ink/ink225.xml"/><Relationship Id="rId688" Type="http://schemas.openxmlformats.org/officeDocument/2006/relationships/image" Target="../media/image343.png"/><Relationship Id="rId895" Type="http://schemas.openxmlformats.org/officeDocument/2006/relationships/customXml" Target="../ink/ink448.xml"/><Relationship Id="rId1080" Type="http://schemas.openxmlformats.org/officeDocument/2006/relationships/image" Target="../media/image539.png"/><Relationship Id="rId2131" Type="http://schemas.openxmlformats.org/officeDocument/2006/relationships/image" Target="../media/image1060.png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4.xml"/><Relationship Id="rId755" Type="http://schemas.openxmlformats.org/officeDocument/2006/relationships/customXml" Target="../ink/ink378.xml"/><Relationship Id="rId962" Type="http://schemas.openxmlformats.org/officeDocument/2006/relationships/image" Target="../media/image480.png"/><Relationship Id="rId1178" Type="http://schemas.openxmlformats.org/officeDocument/2006/relationships/image" Target="../media/image588.png"/><Relationship Id="rId1385" Type="http://schemas.openxmlformats.org/officeDocument/2006/relationships/image" Target="../media/image691.png"/><Relationship Id="rId1592" Type="http://schemas.openxmlformats.org/officeDocument/2006/relationships/customXml" Target="../ink/ink797.xml"/><Relationship Id="rId2229" Type="http://schemas.openxmlformats.org/officeDocument/2006/relationships/image" Target="../media/image1105.png"/><Relationship Id="rId91" Type="http://schemas.openxmlformats.org/officeDocument/2006/relationships/image" Target="../media/image45.png"/><Relationship Id="rId408" Type="http://schemas.openxmlformats.org/officeDocument/2006/relationships/customXml" Target="../ink/ink204.xml"/><Relationship Id="rId615" Type="http://schemas.openxmlformats.org/officeDocument/2006/relationships/customXml" Target="../ink/ink308.xml"/><Relationship Id="rId822" Type="http://schemas.openxmlformats.org/officeDocument/2006/relationships/image" Target="../media/image410.png"/><Relationship Id="rId1038" Type="http://schemas.openxmlformats.org/officeDocument/2006/relationships/image" Target="../media/image518.png"/><Relationship Id="rId1245" Type="http://schemas.openxmlformats.org/officeDocument/2006/relationships/customXml" Target="../ink/ink623.xml"/><Relationship Id="rId1452" Type="http://schemas.openxmlformats.org/officeDocument/2006/relationships/customXml" Target="../ink/ink727.xml"/><Relationship Id="rId1897" Type="http://schemas.openxmlformats.org/officeDocument/2006/relationships/image" Target="../media/image947.png"/><Relationship Id="rId1105" Type="http://schemas.openxmlformats.org/officeDocument/2006/relationships/customXml" Target="../ink/ink553.xml"/><Relationship Id="rId1312" Type="http://schemas.openxmlformats.org/officeDocument/2006/relationships/customXml" Target="../ink/ink657.xml"/><Relationship Id="rId1757" Type="http://schemas.openxmlformats.org/officeDocument/2006/relationships/image" Target="../media/image877.png"/><Relationship Id="rId1964" Type="http://schemas.openxmlformats.org/officeDocument/2006/relationships/customXml" Target="../ink/ink983.xml"/><Relationship Id="rId49" Type="http://schemas.openxmlformats.org/officeDocument/2006/relationships/image" Target="../media/image24.png"/><Relationship Id="rId1617" Type="http://schemas.openxmlformats.org/officeDocument/2006/relationships/image" Target="../media/image807.png"/><Relationship Id="rId1824" Type="http://schemas.openxmlformats.org/officeDocument/2006/relationships/customXml" Target="../ink/ink913.xml"/><Relationship Id="rId198" Type="http://schemas.openxmlformats.org/officeDocument/2006/relationships/customXml" Target="../ink/ink99.xml"/><Relationship Id="rId2086" Type="http://schemas.openxmlformats.org/officeDocument/2006/relationships/customXml" Target="../ink/ink1047.xml"/><Relationship Id="rId2293" Type="http://schemas.openxmlformats.org/officeDocument/2006/relationships/customXml" Target="../ink/ink1158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2153" Type="http://schemas.openxmlformats.org/officeDocument/2006/relationships/customXml" Target="../ink/ink1082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customXml" Target="../ink/ink389.xml"/><Relationship Id="rId984" Type="http://schemas.openxmlformats.org/officeDocument/2006/relationships/image" Target="../media/image491.png"/><Relationship Id="rId2013" Type="http://schemas.openxmlformats.org/officeDocument/2006/relationships/image" Target="../media/image1003.png"/><Relationship Id="rId2220" Type="http://schemas.openxmlformats.org/officeDocument/2006/relationships/image" Target="../media/image1101.png"/><Relationship Id="rId637" Type="http://schemas.openxmlformats.org/officeDocument/2006/relationships/customXml" Target="../ink/ink319.xml"/><Relationship Id="rId844" Type="http://schemas.openxmlformats.org/officeDocument/2006/relationships/image" Target="../media/image421.png"/><Relationship Id="rId1267" Type="http://schemas.openxmlformats.org/officeDocument/2006/relationships/customXml" Target="../ink/ink634.xml"/><Relationship Id="rId1474" Type="http://schemas.openxmlformats.org/officeDocument/2006/relationships/customXml" Target="../ink/ink738.xml"/><Relationship Id="rId1681" Type="http://schemas.openxmlformats.org/officeDocument/2006/relationships/image" Target="../media/image839.png"/><Relationship Id="rId704" Type="http://schemas.openxmlformats.org/officeDocument/2006/relationships/image" Target="../media/image351.png"/><Relationship Id="rId911" Type="http://schemas.openxmlformats.org/officeDocument/2006/relationships/customXml" Target="../ink/ink456.xml"/><Relationship Id="rId1127" Type="http://schemas.openxmlformats.org/officeDocument/2006/relationships/customXml" Target="../ink/ink564.xml"/><Relationship Id="rId1334" Type="http://schemas.openxmlformats.org/officeDocument/2006/relationships/customXml" Target="../ink/ink668.xml"/><Relationship Id="rId1541" Type="http://schemas.openxmlformats.org/officeDocument/2006/relationships/image" Target="../media/image769.png"/><Relationship Id="rId1779" Type="http://schemas.openxmlformats.org/officeDocument/2006/relationships/image" Target="../media/image888.png"/><Relationship Id="rId1986" Type="http://schemas.openxmlformats.org/officeDocument/2006/relationships/image" Target="../media/image991.png"/><Relationship Id="rId40" Type="http://schemas.openxmlformats.org/officeDocument/2006/relationships/customXml" Target="../ink/ink20.xml"/><Relationship Id="rId1401" Type="http://schemas.openxmlformats.org/officeDocument/2006/relationships/image" Target="../media/image699.png"/><Relationship Id="rId1639" Type="http://schemas.openxmlformats.org/officeDocument/2006/relationships/image" Target="../media/image818.png"/><Relationship Id="rId1846" Type="http://schemas.openxmlformats.org/officeDocument/2006/relationships/customXml" Target="../ink/ink924.xml"/><Relationship Id="rId1706" Type="http://schemas.openxmlformats.org/officeDocument/2006/relationships/customXml" Target="../ink/ink854.xml"/><Relationship Id="rId1913" Type="http://schemas.openxmlformats.org/officeDocument/2006/relationships/image" Target="../media/image955.png"/><Relationship Id="rId287" Type="http://schemas.openxmlformats.org/officeDocument/2006/relationships/image" Target="../media/image143.png"/><Relationship Id="rId494" Type="http://schemas.openxmlformats.org/officeDocument/2006/relationships/customXml" Target="../ink/ink247.xml"/><Relationship Id="rId2175" Type="http://schemas.openxmlformats.org/officeDocument/2006/relationships/image" Target="../media/image1079.png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customXml" Target="../ink/ink400.xml"/><Relationship Id="rId1191" Type="http://schemas.openxmlformats.org/officeDocument/2006/relationships/customXml" Target="../ink/ink596.xml"/><Relationship Id="rId2035" Type="http://schemas.openxmlformats.org/officeDocument/2006/relationships/image" Target="../media/image1014.png"/><Relationship Id="rId561" Type="http://schemas.openxmlformats.org/officeDocument/2006/relationships/image" Target="../media/image280.png"/><Relationship Id="rId659" Type="http://schemas.openxmlformats.org/officeDocument/2006/relationships/customXml" Target="../ink/ink330.xml"/><Relationship Id="rId866" Type="http://schemas.openxmlformats.org/officeDocument/2006/relationships/image" Target="../media/image432.png"/><Relationship Id="rId1289" Type="http://schemas.openxmlformats.org/officeDocument/2006/relationships/image" Target="../media/image643.png"/><Relationship Id="rId1496" Type="http://schemas.openxmlformats.org/officeDocument/2006/relationships/customXml" Target="../ink/ink749.xml"/><Relationship Id="rId2242" Type="http://schemas.openxmlformats.org/officeDocument/2006/relationships/image" Target="../media/image1111.png"/><Relationship Id="rId214" Type="http://schemas.openxmlformats.org/officeDocument/2006/relationships/customXml" Target="../ink/ink107.xml"/><Relationship Id="rId421" Type="http://schemas.openxmlformats.org/officeDocument/2006/relationships/image" Target="../media/image210.png"/><Relationship Id="rId519" Type="http://schemas.openxmlformats.org/officeDocument/2006/relationships/image" Target="../media/image259.png"/><Relationship Id="rId1051" Type="http://schemas.openxmlformats.org/officeDocument/2006/relationships/customXml" Target="../ink/ink526.xml"/><Relationship Id="rId1149" Type="http://schemas.openxmlformats.org/officeDocument/2006/relationships/customXml" Target="../ink/ink575.xml"/><Relationship Id="rId1356" Type="http://schemas.openxmlformats.org/officeDocument/2006/relationships/customXml" Target="../ink/ink679.xml"/><Relationship Id="rId2102" Type="http://schemas.openxmlformats.org/officeDocument/2006/relationships/image" Target="../media/image1046.png"/><Relationship Id="rId726" Type="http://schemas.openxmlformats.org/officeDocument/2006/relationships/image" Target="../media/image362.png"/><Relationship Id="rId933" Type="http://schemas.openxmlformats.org/officeDocument/2006/relationships/customXml" Target="../ink/ink467.xml"/><Relationship Id="rId1009" Type="http://schemas.openxmlformats.org/officeDocument/2006/relationships/customXml" Target="../ink/ink505.xml"/><Relationship Id="rId1563" Type="http://schemas.openxmlformats.org/officeDocument/2006/relationships/image" Target="../media/image780.png"/><Relationship Id="rId1770" Type="http://schemas.openxmlformats.org/officeDocument/2006/relationships/customXml" Target="../ink/ink886.xml"/><Relationship Id="rId1868" Type="http://schemas.openxmlformats.org/officeDocument/2006/relationships/customXml" Target="../ink/ink935.xml"/><Relationship Id="rId62" Type="http://schemas.openxmlformats.org/officeDocument/2006/relationships/customXml" Target="../ink/ink31.xml"/><Relationship Id="rId1216" Type="http://schemas.openxmlformats.org/officeDocument/2006/relationships/image" Target="../media/image607.png"/><Relationship Id="rId1423" Type="http://schemas.openxmlformats.org/officeDocument/2006/relationships/image" Target="../media/image710.png"/><Relationship Id="rId1630" Type="http://schemas.openxmlformats.org/officeDocument/2006/relationships/customXml" Target="../ink/ink816.xml"/><Relationship Id="rId1728" Type="http://schemas.openxmlformats.org/officeDocument/2006/relationships/customXml" Target="../ink/ink865.xml"/><Relationship Id="rId1935" Type="http://schemas.openxmlformats.org/officeDocument/2006/relationships/image" Target="../media/image966.png"/><Relationship Id="rId2197" Type="http://schemas.openxmlformats.org/officeDocument/2006/relationships/image" Target="../media/image1090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customXml" Target="../ink/ink292.xml"/><Relationship Id="rId790" Type="http://schemas.openxmlformats.org/officeDocument/2006/relationships/image" Target="../media/image394.png"/><Relationship Id="rId2057" Type="http://schemas.openxmlformats.org/officeDocument/2006/relationships/customXml" Target="../ink/ink1032.xml"/><Relationship Id="rId2264" Type="http://schemas.openxmlformats.org/officeDocument/2006/relationships/customXml" Target="../ink/ink1143.xml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1.png"/><Relationship Id="rId650" Type="http://schemas.openxmlformats.org/officeDocument/2006/relationships/image" Target="../media/image324.png"/><Relationship Id="rId888" Type="http://schemas.openxmlformats.org/officeDocument/2006/relationships/image" Target="../media/image443.png"/><Relationship Id="rId1073" Type="http://schemas.openxmlformats.org/officeDocument/2006/relationships/customXml" Target="../ink/ink537.xml"/><Relationship Id="rId1280" Type="http://schemas.openxmlformats.org/officeDocument/2006/relationships/customXml" Target="../ink/ink641.xml"/><Relationship Id="rId2124" Type="http://schemas.openxmlformats.org/officeDocument/2006/relationships/customXml" Target="../ink/ink1067.xml"/><Relationship Id="rId303" Type="http://schemas.openxmlformats.org/officeDocument/2006/relationships/image" Target="../media/image151.png"/><Relationship Id="rId748" Type="http://schemas.openxmlformats.org/officeDocument/2006/relationships/image" Target="../media/image373.png"/><Relationship Id="rId955" Type="http://schemas.openxmlformats.org/officeDocument/2006/relationships/customXml" Target="../ink/ink478.xml"/><Relationship Id="rId1140" Type="http://schemas.openxmlformats.org/officeDocument/2006/relationships/image" Target="../media/image569.png"/><Relationship Id="rId1378" Type="http://schemas.openxmlformats.org/officeDocument/2006/relationships/customXml" Target="../ink/ink690.xml"/><Relationship Id="rId1585" Type="http://schemas.openxmlformats.org/officeDocument/2006/relationships/image" Target="../media/image791.png"/><Relationship Id="rId1792" Type="http://schemas.openxmlformats.org/officeDocument/2006/relationships/customXml" Target="../ink/ink897.xml"/><Relationship Id="rId84" Type="http://schemas.openxmlformats.org/officeDocument/2006/relationships/customXml" Target="../ink/ink42.xml"/><Relationship Id="rId510" Type="http://schemas.openxmlformats.org/officeDocument/2006/relationships/customXml" Target="../ink/ink255.xml"/><Relationship Id="rId608" Type="http://schemas.openxmlformats.org/officeDocument/2006/relationships/image" Target="../media/image303.png"/><Relationship Id="rId815" Type="http://schemas.openxmlformats.org/officeDocument/2006/relationships/customXml" Target="../ink/ink408.xml"/><Relationship Id="rId1238" Type="http://schemas.openxmlformats.org/officeDocument/2006/relationships/image" Target="../media/image618.png"/><Relationship Id="rId1445" Type="http://schemas.openxmlformats.org/officeDocument/2006/relationships/image" Target="../media/image721.png"/><Relationship Id="rId1652" Type="http://schemas.openxmlformats.org/officeDocument/2006/relationships/customXml" Target="../ink/ink827.xml"/><Relationship Id="rId1000" Type="http://schemas.openxmlformats.org/officeDocument/2006/relationships/image" Target="../media/image499.png"/><Relationship Id="rId1305" Type="http://schemas.openxmlformats.org/officeDocument/2006/relationships/image" Target="../media/image651.png"/><Relationship Id="rId1957" Type="http://schemas.openxmlformats.org/officeDocument/2006/relationships/image" Target="../media/image977.png"/><Relationship Id="rId1512" Type="http://schemas.openxmlformats.org/officeDocument/2006/relationships/customXml" Target="../ink/ink757.xml"/><Relationship Id="rId1817" Type="http://schemas.openxmlformats.org/officeDocument/2006/relationships/image" Target="../media/image907.png"/><Relationship Id="rId11" Type="http://schemas.openxmlformats.org/officeDocument/2006/relationships/image" Target="../media/image5.png"/><Relationship Id="rId398" Type="http://schemas.openxmlformats.org/officeDocument/2006/relationships/customXml" Target="../ink/ink199.xml"/><Relationship Id="rId2079" Type="http://schemas.openxmlformats.org/officeDocument/2006/relationships/customXml" Target="../ink/ink1043.xml"/><Relationship Id="rId160" Type="http://schemas.openxmlformats.org/officeDocument/2006/relationships/customXml" Target="../ink/ink80.xml"/><Relationship Id="rId2286" Type="http://schemas.openxmlformats.org/officeDocument/2006/relationships/customXml" Target="../ink/ink1154.xml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672" Type="http://schemas.openxmlformats.org/officeDocument/2006/relationships/image" Target="../media/image335.png"/><Relationship Id="rId1095" Type="http://schemas.openxmlformats.org/officeDocument/2006/relationships/customXml" Target="../ink/ink548.xml"/><Relationship Id="rId2146" Type="http://schemas.openxmlformats.org/officeDocument/2006/relationships/image" Target="../media/image1067.png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6.xml"/><Relationship Id="rId977" Type="http://schemas.openxmlformats.org/officeDocument/2006/relationships/customXml" Target="../ink/ink489.xml"/><Relationship Id="rId1162" Type="http://schemas.openxmlformats.org/officeDocument/2006/relationships/image" Target="../media/image580.png"/><Relationship Id="rId2006" Type="http://schemas.openxmlformats.org/officeDocument/2006/relationships/customXml" Target="../ink/ink1006.xml"/><Relationship Id="rId2213" Type="http://schemas.openxmlformats.org/officeDocument/2006/relationships/customXml" Target="../ink/ink1115.xml"/><Relationship Id="rId837" Type="http://schemas.openxmlformats.org/officeDocument/2006/relationships/customXml" Target="../ink/ink419.xml"/><Relationship Id="rId1022" Type="http://schemas.openxmlformats.org/officeDocument/2006/relationships/image" Target="../media/image510.png"/><Relationship Id="rId1467" Type="http://schemas.openxmlformats.org/officeDocument/2006/relationships/image" Target="../media/image732.png"/><Relationship Id="rId1674" Type="http://schemas.openxmlformats.org/officeDocument/2006/relationships/customXml" Target="../ink/ink838.xml"/><Relationship Id="rId1881" Type="http://schemas.openxmlformats.org/officeDocument/2006/relationships/image" Target="../media/image939.png"/><Relationship Id="rId904" Type="http://schemas.openxmlformats.org/officeDocument/2006/relationships/image" Target="../media/image451.png"/><Relationship Id="rId1327" Type="http://schemas.openxmlformats.org/officeDocument/2006/relationships/image" Target="../media/image662.png"/><Relationship Id="rId1534" Type="http://schemas.openxmlformats.org/officeDocument/2006/relationships/customXml" Target="../ink/ink768.xml"/><Relationship Id="rId1741" Type="http://schemas.openxmlformats.org/officeDocument/2006/relationships/image" Target="../media/image869.png"/><Relationship Id="rId1979" Type="http://schemas.openxmlformats.org/officeDocument/2006/relationships/customXml" Target="../ink/ink991.xml"/><Relationship Id="rId33" Type="http://schemas.openxmlformats.org/officeDocument/2006/relationships/image" Target="../media/image16.png"/><Relationship Id="rId1601" Type="http://schemas.openxmlformats.org/officeDocument/2006/relationships/image" Target="../media/image799.png"/><Relationship Id="rId1839" Type="http://schemas.openxmlformats.org/officeDocument/2006/relationships/image" Target="../media/image918.png"/><Relationship Id="rId182" Type="http://schemas.openxmlformats.org/officeDocument/2006/relationships/customXml" Target="../ink/ink91.xml"/><Relationship Id="rId1906" Type="http://schemas.openxmlformats.org/officeDocument/2006/relationships/customXml" Target="../ink/ink954.xml"/><Relationship Id="rId487" Type="http://schemas.openxmlformats.org/officeDocument/2006/relationships/image" Target="../media/image243.png"/><Relationship Id="rId694" Type="http://schemas.openxmlformats.org/officeDocument/2006/relationships/image" Target="../media/image346.png"/><Relationship Id="rId2070" Type="http://schemas.openxmlformats.org/officeDocument/2006/relationships/image" Target="../media/image1031.png"/><Relationship Id="rId2168" Type="http://schemas.openxmlformats.org/officeDocument/2006/relationships/image" Target="../media/image1077.png"/><Relationship Id="rId347" Type="http://schemas.openxmlformats.org/officeDocument/2006/relationships/image" Target="../media/image173.png"/><Relationship Id="rId999" Type="http://schemas.openxmlformats.org/officeDocument/2006/relationships/customXml" Target="../ink/ink500.xml"/><Relationship Id="rId1184" Type="http://schemas.openxmlformats.org/officeDocument/2006/relationships/image" Target="../media/image591.png"/><Relationship Id="rId2028" Type="http://schemas.openxmlformats.org/officeDocument/2006/relationships/customXml" Target="../ink/ink1017.xml"/><Relationship Id="rId554" Type="http://schemas.openxmlformats.org/officeDocument/2006/relationships/customXml" Target="../ink/ink277.xml"/><Relationship Id="rId761" Type="http://schemas.openxmlformats.org/officeDocument/2006/relationships/customXml" Target="../ink/ink381.xml"/><Relationship Id="rId859" Type="http://schemas.openxmlformats.org/officeDocument/2006/relationships/customXml" Target="../ink/ink430.xml"/><Relationship Id="rId1391" Type="http://schemas.openxmlformats.org/officeDocument/2006/relationships/image" Target="../media/image694.png"/><Relationship Id="rId1489" Type="http://schemas.openxmlformats.org/officeDocument/2006/relationships/image" Target="../media/image743.png"/><Relationship Id="rId1696" Type="http://schemas.openxmlformats.org/officeDocument/2006/relationships/customXml" Target="../ink/ink849.xml"/><Relationship Id="rId2235" Type="http://schemas.openxmlformats.org/officeDocument/2006/relationships/image" Target="../media/image1108.png"/><Relationship Id="rId207" Type="http://schemas.openxmlformats.org/officeDocument/2006/relationships/image" Target="../media/image103.png"/><Relationship Id="rId414" Type="http://schemas.openxmlformats.org/officeDocument/2006/relationships/customXml" Target="../ink/ink207.xml"/><Relationship Id="rId621" Type="http://schemas.openxmlformats.org/officeDocument/2006/relationships/customXml" Target="../ink/ink311.xml"/><Relationship Id="rId1044" Type="http://schemas.openxmlformats.org/officeDocument/2006/relationships/image" Target="../media/image521.png"/><Relationship Id="rId1251" Type="http://schemas.openxmlformats.org/officeDocument/2006/relationships/customXml" Target="../ink/ink626.xml"/><Relationship Id="rId1349" Type="http://schemas.openxmlformats.org/officeDocument/2006/relationships/image" Target="../media/image673.png"/><Relationship Id="rId2302" Type="http://schemas.openxmlformats.org/officeDocument/2006/relationships/customXml" Target="../ink/ink1163.xml"/><Relationship Id="rId719" Type="http://schemas.openxmlformats.org/officeDocument/2006/relationships/customXml" Target="../ink/ink360.xml"/><Relationship Id="rId926" Type="http://schemas.openxmlformats.org/officeDocument/2006/relationships/image" Target="../media/image462.png"/><Relationship Id="rId1111" Type="http://schemas.openxmlformats.org/officeDocument/2006/relationships/customXml" Target="../ink/ink556.xml"/><Relationship Id="rId1556" Type="http://schemas.openxmlformats.org/officeDocument/2006/relationships/customXml" Target="../ink/ink779.xml"/><Relationship Id="rId1763" Type="http://schemas.openxmlformats.org/officeDocument/2006/relationships/image" Target="../media/image880.png"/><Relationship Id="rId1970" Type="http://schemas.openxmlformats.org/officeDocument/2006/relationships/customXml" Target="../ink/ink986.xml"/><Relationship Id="rId55" Type="http://schemas.openxmlformats.org/officeDocument/2006/relationships/image" Target="../media/image27.png"/><Relationship Id="rId1209" Type="http://schemas.openxmlformats.org/officeDocument/2006/relationships/customXml" Target="../ink/ink605.xml"/><Relationship Id="rId1416" Type="http://schemas.openxmlformats.org/officeDocument/2006/relationships/customXml" Target="../ink/ink709.xml"/><Relationship Id="rId1623" Type="http://schemas.openxmlformats.org/officeDocument/2006/relationships/image" Target="../media/image810.png"/><Relationship Id="rId1830" Type="http://schemas.openxmlformats.org/officeDocument/2006/relationships/customXml" Target="../ink/ink916.xml"/><Relationship Id="rId1928" Type="http://schemas.openxmlformats.org/officeDocument/2006/relationships/customXml" Target="../ink/ink965.xml"/><Relationship Id="rId2092" Type="http://schemas.openxmlformats.org/officeDocument/2006/relationships/customXml" Target="../ink/ink1050.xml"/><Relationship Id="rId271" Type="http://schemas.openxmlformats.org/officeDocument/2006/relationships/image" Target="../media/image135.png"/><Relationship Id="rId131" Type="http://schemas.openxmlformats.org/officeDocument/2006/relationships/image" Target="../media/image65.png"/><Relationship Id="rId369" Type="http://schemas.openxmlformats.org/officeDocument/2006/relationships/image" Target="../media/image184.png"/><Relationship Id="rId576" Type="http://schemas.openxmlformats.org/officeDocument/2006/relationships/customXml" Target="../ink/ink288.xml"/><Relationship Id="rId783" Type="http://schemas.openxmlformats.org/officeDocument/2006/relationships/customXml" Target="../ink/ink392.xml"/><Relationship Id="rId990" Type="http://schemas.openxmlformats.org/officeDocument/2006/relationships/image" Target="../media/image494.png"/><Relationship Id="rId2257" Type="http://schemas.openxmlformats.org/officeDocument/2006/relationships/customXml" Target="../ink/ink1139.xml"/><Relationship Id="rId229" Type="http://schemas.openxmlformats.org/officeDocument/2006/relationships/image" Target="../media/image114.png"/><Relationship Id="rId436" Type="http://schemas.openxmlformats.org/officeDocument/2006/relationships/customXml" Target="../ink/ink218.xml"/><Relationship Id="rId643" Type="http://schemas.openxmlformats.org/officeDocument/2006/relationships/customXml" Target="../ink/ink322.xml"/><Relationship Id="rId1066" Type="http://schemas.openxmlformats.org/officeDocument/2006/relationships/image" Target="../media/image532.png"/><Relationship Id="rId1273" Type="http://schemas.openxmlformats.org/officeDocument/2006/relationships/image" Target="../media/image635.png"/><Relationship Id="rId1480" Type="http://schemas.openxmlformats.org/officeDocument/2006/relationships/customXml" Target="../ink/ink741.xml"/><Relationship Id="rId2117" Type="http://schemas.openxmlformats.org/officeDocument/2006/relationships/image" Target="../media/image1053.png"/><Relationship Id="rId850" Type="http://schemas.openxmlformats.org/officeDocument/2006/relationships/image" Target="../media/image424.png"/><Relationship Id="rId948" Type="http://schemas.openxmlformats.org/officeDocument/2006/relationships/image" Target="../media/image473.png"/><Relationship Id="rId1133" Type="http://schemas.openxmlformats.org/officeDocument/2006/relationships/customXml" Target="../ink/ink567.xml"/><Relationship Id="rId1578" Type="http://schemas.openxmlformats.org/officeDocument/2006/relationships/customXml" Target="../ink/ink790.xml"/><Relationship Id="rId1785" Type="http://schemas.openxmlformats.org/officeDocument/2006/relationships/image" Target="../media/image891.png"/><Relationship Id="rId1992" Type="http://schemas.openxmlformats.org/officeDocument/2006/relationships/customXml" Target="../ink/ink998.xml"/><Relationship Id="rId77" Type="http://schemas.openxmlformats.org/officeDocument/2006/relationships/image" Target="../media/image38.png"/><Relationship Id="rId503" Type="http://schemas.openxmlformats.org/officeDocument/2006/relationships/image" Target="../media/image251.png"/><Relationship Id="rId710" Type="http://schemas.openxmlformats.org/officeDocument/2006/relationships/image" Target="../media/image354.png"/><Relationship Id="rId808" Type="http://schemas.openxmlformats.org/officeDocument/2006/relationships/image" Target="../media/image403.png"/><Relationship Id="rId1340" Type="http://schemas.openxmlformats.org/officeDocument/2006/relationships/customXml" Target="../ink/ink671.xml"/><Relationship Id="rId1438" Type="http://schemas.openxmlformats.org/officeDocument/2006/relationships/customXml" Target="../ink/ink720.xml"/><Relationship Id="rId1645" Type="http://schemas.openxmlformats.org/officeDocument/2006/relationships/image" Target="../media/image821.png"/><Relationship Id="rId1200" Type="http://schemas.openxmlformats.org/officeDocument/2006/relationships/image" Target="../media/image599.png"/><Relationship Id="rId1852" Type="http://schemas.openxmlformats.org/officeDocument/2006/relationships/customXml" Target="../ink/ink927.xml"/><Relationship Id="rId1505" Type="http://schemas.openxmlformats.org/officeDocument/2006/relationships/image" Target="../media/image751.png"/><Relationship Id="rId1712" Type="http://schemas.openxmlformats.org/officeDocument/2006/relationships/customXml" Target="../ink/ink857.xml"/><Relationship Id="rId293" Type="http://schemas.openxmlformats.org/officeDocument/2006/relationships/image" Target="../media/image146.png"/><Relationship Id="rId2181" Type="http://schemas.openxmlformats.org/officeDocument/2006/relationships/image" Target="../media/image1082.png"/><Relationship Id="rId153" Type="http://schemas.openxmlformats.org/officeDocument/2006/relationships/image" Target="../media/image76.png"/><Relationship Id="rId360" Type="http://schemas.openxmlformats.org/officeDocument/2006/relationships/customXml" Target="../ink/ink180.xml"/><Relationship Id="rId598" Type="http://schemas.openxmlformats.org/officeDocument/2006/relationships/image" Target="../media/image298.png"/><Relationship Id="rId2041" Type="http://schemas.openxmlformats.org/officeDocument/2006/relationships/customXml" Target="../ink/ink1024.xml"/><Relationship Id="rId2279" Type="http://schemas.openxmlformats.org/officeDocument/2006/relationships/image" Target="../media/image1128.png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65" Type="http://schemas.openxmlformats.org/officeDocument/2006/relationships/customXml" Target="../ink/ink333.xml"/><Relationship Id="rId872" Type="http://schemas.openxmlformats.org/officeDocument/2006/relationships/image" Target="../media/image435.png"/><Relationship Id="rId1088" Type="http://schemas.openxmlformats.org/officeDocument/2006/relationships/image" Target="../media/image543.png"/><Relationship Id="rId1295" Type="http://schemas.openxmlformats.org/officeDocument/2006/relationships/image" Target="../media/image646.png"/><Relationship Id="rId2139" Type="http://schemas.openxmlformats.org/officeDocument/2006/relationships/customXml" Target="../ink/ink1075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732" Type="http://schemas.openxmlformats.org/officeDocument/2006/relationships/image" Target="../media/image365.png"/><Relationship Id="rId1155" Type="http://schemas.openxmlformats.org/officeDocument/2006/relationships/customXml" Target="../ink/ink578.xml"/><Relationship Id="rId1362" Type="http://schemas.openxmlformats.org/officeDocument/2006/relationships/customXml" Target="../ink/ink682.xml"/><Relationship Id="rId2206" Type="http://schemas.openxmlformats.org/officeDocument/2006/relationships/image" Target="../media/image1094.png"/><Relationship Id="rId99" Type="http://schemas.openxmlformats.org/officeDocument/2006/relationships/image" Target="../media/image49.png"/><Relationship Id="rId1015" Type="http://schemas.openxmlformats.org/officeDocument/2006/relationships/customXml" Target="../ink/ink508.xml"/><Relationship Id="rId1222" Type="http://schemas.openxmlformats.org/officeDocument/2006/relationships/image" Target="../media/image610.png"/><Relationship Id="rId1667" Type="http://schemas.openxmlformats.org/officeDocument/2006/relationships/image" Target="../media/image832.png"/><Relationship Id="rId1874" Type="http://schemas.openxmlformats.org/officeDocument/2006/relationships/customXml" Target="../ink/ink938.xml"/><Relationship Id="rId1527" Type="http://schemas.openxmlformats.org/officeDocument/2006/relationships/image" Target="../media/image762.png"/><Relationship Id="rId1734" Type="http://schemas.openxmlformats.org/officeDocument/2006/relationships/customXml" Target="../ink/ink868.xml"/><Relationship Id="rId1941" Type="http://schemas.openxmlformats.org/officeDocument/2006/relationships/image" Target="../media/image969.png"/><Relationship Id="rId26" Type="http://schemas.openxmlformats.org/officeDocument/2006/relationships/customXml" Target="../ink/ink13.xml"/><Relationship Id="rId175" Type="http://schemas.openxmlformats.org/officeDocument/2006/relationships/image" Target="../media/image87.png"/><Relationship Id="rId1801" Type="http://schemas.openxmlformats.org/officeDocument/2006/relationships/image" Target="../media/image899.png"/><Relationship Id="rId382" Type="http://schemas.openxmlformats.org/officeDocument/2006/relationships/customXml" Target="../ink/ink191.xml"/><Relationship Id="rId687" Type="http://schemas.openxmlformats.org/officeDocument/2006/relationships/customXml" Target="../ink/ink344.xml"/><Relationship Id="rId2063" Type="http://schemas.openxmlformats.org/officeDocument/2006/relationships/customXml" Target="../ink/ink1035.xml"/><Relationship Id="rId2270" Type="http://schemas.openxmlformats.org/officeDocument/2006/relationships/customXml" Target="../ink/ink1146.xml"/><Relationship Id="rId242" Type="http://schemas.openxmlformats.org/officeDocument/2006/relationships/customXml" Target="../ink/ink121.xml"/><Relationship Id="rId894" Type="http://schemas.openxmlformats.org/officeDocument/2006/relationships/image" Target="../media/image446.png"/><Relationship Id="rId1177" Type="http://schemas.openxmlformats.org/officeDocument/2006/relationships/customXml" Target="../ink/ink589.xml"/><Relationship Id="rId2130" Type="http://schemas.openxmlformats.org/officeDocument/2006/relationships/customXml" Target="../ink/ink1070.xml"/><Relationship Id="rId102" Type="http://schemas.openxmlformats.org/officeDocument/2006/relationships/customXml" Target="../ink/ink51.xml"/><Relationship Id="rId547" Type="http://schemas.openxmlformats.org/officeDocument/2006/relationships/image" Target="../media/image273.png"/><Relationship Id="rId754" Type="http://schemas.openxmlformats.org/officeDocument/2006/relationships/image" Target="../media/image376.png"/><Relationship Id="rId961" Type="http://schemas.openxmlformats.org/officeDocument/2006/relationships/customXml" Target="../ink/ink481.xml"/><Relationship Id="rId1384" Type="http://schemas.openxmlformats.org/officeDocument/2006/relationships/customXml" Target="../ink/ink693.xml"/><Relationship Id="rId1591" Type="http://schemas.openxmlformats.org/officeDocument/2006/relationships/image" Target="../media/image794.png"/><Relationship Id="rId1689" Type="http://schemas.openxmlformats.org/officeDocument/2006/relationships/image" Target="../media/image843.png"/><Relationship Id="rId2228" Type="http://schemas.openxmlformats.org/officeDocument/2006/relationships/customXml" Target="../ink/ink1123.xml"/><Relationship Id="rId90" Type="http://schemas.openxmlformats.org/officeDocument/2006/relationships/customXml" Target="../ink/ink45.xml"/><Relationship Id="rId407" Type="http://schemas.openxmlformats.org/officeDocument/2006/relationships/image" Target="../media/image203.png"/><Relationship Id="rId614" Type="http://schemas.openxmlformats.org/officeDocument/2006/relationships/image" Target="../media/image306.png"/><Relationship Id="rId821" Type="http://schemas.openxmlformats.org/officeDocument/2006/relationships/customXml" Target="../ink/ink411.xml"/><Relationship Id="rId1037" Type="http://schemas.openxmlformats.org/officeDocument/2006/relationships/customXml" Target="../ink/ink519.xml"/><Relationship Id="rId1244" Type="http://schemas.openxmlformats.org/officeDocument/2006/relationships/image" Target="../media/image621.png"/><Relationship Id="rId1451" Type="http://schemas.openxmlformats.org/officeDocument/2006/relationships/image" Target="../media/image724.png"/><Relationship Id="rId1896" Type="http://schemas.openxmlformats.org/officeDocument/2006/relationships/customXml" Target="../ink/ink949.xml"/><Relationship Id="rId919" Type="http://schemas.openxmlformats.org/officeDocument/2006/relationships/customXml" Target="../ink/ink460.xml"/><Relationship Id="rId1104" Type="http://schemas.openxmlformats.org/officeDocument/2006/relationships/image" Target="../media/image551.png"/><Relationship Id="rId1311" Type="http://schemas.openxmlformats.org/officeDocument/2006/relationships/image" Target="../media/image654.png"/><Relationship Id="rId1549" Type="http://schemas.openxmlformats.org/officeDocument/2006/relationships/image" Target="../media/image773.png"/><Relationship Id="rId1756" Type="http://schemas.openxmlformats.org/officeDocument/2006/relationships/customXml" Target="../ink/ink879.xml"/><Relationship Id="rId1963" Type="http://schemas.openxmlformats.org/officeDocument/2006/relationships/image" Target="../media/image980.png"/><Relationship Id="rId48" Type="http://schemas.openxmlformats.org/officeDocument/2006/relationships/customXml" Target="../ink/ink24.xml"/><Relationship Id="rId1409" Type="http://schemas.openxmlformats.org/officeDocument/2006/relationships/image" Target="../media/image703.png"/><Relationship Id="rId1616" Type="http://schemas.openxmlformats.org/officeDocument/2006/relationships/customXml" Target="../ink/ink809.xml"/><Relationship Id="rId1823" Type="http://schemas.openxmlformats.org/officeDocument/2006/relationships/image" Target="../media/image910.png"/><Relationship Id="rId197" Type="http://schemas.openxmlformats.org/officeDocument/2006/relationships/image" Target="../media/image98.png"/><Relationship Id="rId2085" Type="http://schemas.openxmlformats.org/officeDocument/2006/relationships/image" Target="../media/image1038.png"/><Relationship Id="rId2292" Type="http://schemas.openxmlformats.org/officeDocument/2006/relationships/image" Target="../media/image1134.png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2152" Type="http://schemas.openxmlformats.org/officeDocument/2006/relationships/image" Target="../media/image1070.png"/><Relationship Id="rId124" Type="http://schemas.openxmlformats.org/officeDocument/2006/relationships/customXml" Target="../ink/ink62.xml"/><Relationship Id="rId569" Type="http://schemas.openxmlformats.org/officeDocument/2006/relationships/image" Target="../media/image284.png"/><Relationship Id="rId776" Type="http://schemas.openxmlformats.org/officeDocument/2006/relationships/image" Target="../media/image387.png"/><Relationship Id="rId983" Type="http://schemas.openxmlformats.org/officeDocument/2006/relationships/customXml" Target="../ink/ink492.xml"/><Relationship Id="rId1199" Type="http://schemas.openxmlformats.org/officeDocument/2006/relationships/customXml" Target="../ink/ink600.xml"/><Relationship Id="rId331" Type="http://schemas.openxmlformats.org/officeDocument/2006/relationships/image" Target="../media/image165.png"/><Relationship Id="rId429" Type="http://schemas.openxmlformats.org/officeDocument/2006/relationships/image" Target="../media/image214.png"/><Relationship Id="rId636" Type="http://schemas.openxmlformats.org/officeDocument/2006/relationships/image" Target="../media/image317.png"/><Relationship Id="rId1059" Type="http://schemas.openxmlformats.org/officeDocument/2006/relationships/customXml" Target="../ink/ink530.xml"/><Relationship Id="rId1266" Type="http://schemas.openxmlformats.org/officeDocument/2006/relationships/image" Target="../media/image632.png"/><Relationship Id="rId1473" Type="http://schemas.openxmlformats.org/officeDocument/2006/relationships/image" Target="../media/image735.png"/><Relationship Id="rId2012" Type="http://schemas.openxmlformats.org/officeDocument/2006/relationships/customXml" Target="../ink/ink1009.xml"/><Relationship Id="rId843" Type="http://schemas.openxmlformats.org/officeDocument/2006/relationships/customXml" Target="../ink/ink422.xml"/><Relationship Id="rId1126" Type="http://schemas.openxmlformats.org/officeDocument/2006/relationships/image" Target="../media/image562.png"/><Relationship Id="rId1680" Type="http://schemas.openxmlformats.org/officeDocument/2006/relationships/customXml" Target="../ink/ink841.xml"/><Relationship Id="rId1778" Type="http://schemas.openxmlformats.org/officeDocument/2006/relationships/customXml" Target="../ink/ink890.xml"/><Relationship Id="rId1985" Type="http://schemas.openxmlformats.org/officeDocument/2006/relationships/customXml" Target="../ink/ink994.xml"/><Relationship Id="rId703" Type="http://schemas.openxmlformats.org/officeDocument/2006/relationships/customXml" Target="../ink/ink352.xml"/><Relationship Id="rId910" Type="http://schemas.openxmlformats.org/officeDocument/2006/relationships/image" Target="../media/image454.png"/><Relationship Id="rId1333" Type="http://schemas.openxmlformats.org/officeDocument/2006/relationships/image" Target="../media/image665.png"/><Relationship Id="rId1540" Type="http://schemas.openxmlformats.org/officeDocument/2006/relationships/customXml" Target="../ink/ink771.xml"/><Relationship Id="rId1638" Type="http://schemas.openxmlformats.org/officeDocument/2006/relationships/customXml" Target="../ink/ink820.xml"/><Relationship Id="rId1400" Type="http://schemas.openxmlformats.org/officeDocument/2006/relationships/customXml" Target="../ink/ink701.xml"/><Relationship Id="rId1845" Type="http://schemas.openxmlformats.org/officeDocument/2006/relationships/image" Target="../media/image921.png"/><Relationship Id="rId1705" Type="http://schemas.openxmlformats.org/officeDocument/2006/relationships/image" Target="../media/image851.png"/><Relationship Id="rId1912" Type="http://schemas.openxmlformats.org/officeDocument/2006/relationships/customXml" Target="../ink/ink957.xml"/><Relationship Id="rId286" Type="http://schemas.openxmlformats.org/officeDocument/2006/relationships/customXml" Target="../ink/ink143.xml"/><Relationship Id="rId493" Type="http://schemas.openxmlformats.org/officeDocument/2006/relationships/image" Target="../media/image246.png"/><Relationship Id="rId2174" Type="http://schemas.openxmlformats.org/officeDocument/2006/relationships/customXml" Target="../ink/ink1095.xml"/><Relationship Id="rId146" Type="http://schemas.openxmlformats.org/officeDocument/2006/relationships/customXml" Target="../ink/ink73.xml"/><Relationship Id="rId353" Type="http://schemas.openxmlformats.org/officeDocument/2006/relationships/image" Target="../media/image176.png"/><Relationship Id="rId560" Type="http://schemas.openxmlformats.org/officeDocument/2006/relationships/customXml" Target="../ink/ink280.xml"/><Relationship Id="rId798" Type="http://schemas.openxmlformats.org/officeDocument/2006/relationships/image" Target="../media/image398.png"/><Relationship Id="rId1190" Type="http://schemas.openxmlformats.org/officeDocument/2006/relationships/image" Target="../media/image594.png"/><Relationship Id="rId2034" Type="http://schemas.openxmlformats.org/officeDocument/2006/relationships/customXml" Target="../ink/ink1020.xml"/><Relationship Id="rId2241" Type="http://schemas.openxmlformats.org/officeDocument/2006/relationships/customXml" Target="../ink/ink1130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658" Type="http://schemas.openxmlformats.org/officeDocument/2006/relationships/image" Target="../media/image328.png"/><Relationship Id="rId865" Type="http://schemas.openxmlformats.org/officeDocument/2006/relationships/customXml" Target="../ink/ink433.xml"/><Relationship Id="rId1050" Type="http://schemas.openxmlformats.org/officeDocument/2006/relationships/image" Target="../media/image524.png"/><Relationship Id="rId1288" Type="http://schemas.openxmlformats.org/officeDocument/2006/relationships/customXml" Target="../ink/ink645.xml"/><Relationship Id="rId1495" Type="http://schemas.openxmlformats.org/officeDocument/2006/relationships/image" Target="../media/image746.png"/><Relationship Id="rId2101" Type="http://schemas.openxmlformats.org/officeDocument/2006/relationships/customXml" Target="../ink/ink1055.xml"/><Relationship Id="rId518" Type="http://schemas.openxmlformats.org/officeDocument/2006/relationships/customXml" Target="../ink/ink259.xml"/><Relationship Id="rId725" Type="http://schemas.openxmlformats.org/officeDocument/2006/relationships/customXml" Target="../ink/ink363.xml"/><Relationship Id="rId932" Type="http://schemas.openxmlformats.org/officeDocument/2006/relationships/image" Target="../media/image465.png"/><Relationship Id="rId1148" Type="http://schemas.openxmlformats.org/officeDocument/2006/relationships/image" Target="../media/image573.png"/><Relationship Id="rId1355" Type="http://schemas.openxmlformats.org/officeDocument/2006/relationships/image" Target="../media/image676.png"/><Relationship Id="rId1562" Type="http://schemas.openxmlformats.org/officeDocument/2006/relationships/customXml" Target="../ink/ink782.xml"/><Relationship Id="rId1008" Type="http://schemas.openxmlformats.org/officeDocument/2006/relationships/image" Target="../media/image503.png"/><Relationship Id="rId1215" Type="http://schemas.openxmlformats.org/officeDocument/2006/relationships/customXml" Target="../ink/ink608.xml"/><Relationship Id="rId1422" Type="http://schemas.openxmlformats.org/officeDocument/2006/relationships/customXml" Target="../ink/ink712.xml"/><Relationship Id="rId1867" Type="http://schemas.openxmlformats.org/officeDocument/2006/relationships/image" Target="../media/image932.png"/><Relationship Id="rId61" Type="http://schemas.openxmlformats.org/officeDocument/2006/relationships/image" Target="../media/image30.png"/><Relationship Id="rId1727" Type="http://schemas.openxmlformats.org/officeDocument/2006/relationships/image" Target="../media/image862.png"/><Relationship Id="rId1934" Type="http://schemas.openxmlformats.org/officeDocument/2006/relationships/customXml" Target="../ink/ink968.xml"/><Relationship Id="rId19" Type="http://schemas.openxmlformats.org/officeDocument/2006/relationships/image" Target="../media/image9.png"/><Relationship Id="rId2196" Type="http://schemas.openxmlformats.org/officeDocument/2006/relationships/customXml" Target="../ink/ink1106.xml"/><Relationship Id="rId168" Type="http://schemas.openxmlformats.org/officeDocument/2006/relationships/customXml" Target="../ink/ink84.xml"/><Relationship Id="rId375" Type="http://schemas.openxmlformats.org/officeDocument/2006/relationships/image" Target="../media/image187.png"/><Relationship Id="rId582" Type="http://schemas.openxmlformats.org/officeDocument/2006/relationships/image" Target="../media/image290.png"/><Relationship Id="rId2056" Type="http://schemas.openxmlformats.org/officeDocument/2006/relationships/image" Target="../media/image1024.png"/><Relationship Id="rId2263" Type="http://schemas.openxmlformats.org/officeDocument/2006/relationships/customXml" Target="../ink/ink1142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442" Type="http://schemas.openxmlformats.org/officeDocument/2006/relationships/customXml" Target="../ink/ink221.xml"/><Relationship Id="rId887" Type="http://schemas.openxmlformats.org/officeDocument/2006/relationships/customXml" Target="../ink/ink444.xml"/><Relationship Id="rId1072" Type="http://schemas.openxmlformats.org/officeDocument/2006/relationships/image" Target="../media/image535.png"/><Relationship Id="rId2123" Type="http://schemas.openxmlformats.org/officeDocument/2006/relationships/image" Target="../media/image1056.png"/><Relationship Id="rId302" Type="http://schemas.openxmlformats.org/officeDocument/2006/relationships/customXml" Target="../ink/ink151.xml"/><Relationship Id="rId747" Type="http://schemas.openxmlformats.org/officeDocument/2006/relationships/customXml" Target="../ink/ink374.xml"/><Relationship Id="rId954" Type="http://schemas.openxmlformats.org/officeDocument/2006/relationships/image" Target="../media/image476.png"/><Relationship Id="rId1377" Type="http://schemas.openxmlformats.org/officeDocument/2006/relationships/image" Target="../media/image687.png"/><Relationship Id="rId1584" Type="http://schemas.openxmlformats.org/officeDocument/2006/relationships/customXml" Target="../ink/ink793.xml"/><Relationship Id="rId1791" Type="http://schemas.openxmlformats.org/officeDocument/2006/relationships/image" Target="../media/image894.png"/><Relationship Id="rId83" Type="http://schemas.openxmlformats.org/officeDocument/2006/relationships/image" Target="../media/image41.png"/><Relationship Id="rId607" Type="http://schemas.openxmlformats.org/officeDocument/2006/relationships/customXml" Target="../ink/ink304.xml"/><Relationship Id="rId814" Type="http://schemas.openxmlformats.org/officeDocument/2006/relationships/image" Target="../media/image406.png"/><Relationship Id="rId1237" Type="http://schemas.openxmlformats.org/officeDocument/2006/relationships/customXml" Target="../ink/ink619.xml"/><Relationship Id="rId1444" Type="http://schemas.openxmlformats.org/officeDocument/2006/relationships/customXml" Target="../ink/ink723.xml"/><Relationship Id="rId1651" Type="http://schemas.openxmlformats.org/officeDocument/2006/relationships/image" Target="../media/image824.png"/><Relationship Id="rId1889" Type="http://schemas.openxmlformats.org/officeDocument/2006/relationships/image" Target="../media/image943.png"/><Relationship Id="rId1304" Type="http://schemas.openxmlformats.org/officeDocument/2006/relationships/customXml" Target="../ink/ink653.xml"/><Relationship Id="rId1511" Type="http://schemas.openxmlformats.org/officeDocument/2006/relationships/image" Target="../media/image754.png"/><Relationship Id="rId1749" Type="http://schemas.openxmlformats.org/officeDocument/2006/relationships/image" Target="../media/image873.png"/><Relationship Id="rId1956" Type="http://schemas.openxmlformats.org/officeDocument/2006/relationships/customXml" Target="../ink/ink979.xml"/><Relationship Id="rId1609" Type="http://schemas.openxmlformats.org/officeDocument/2006/relationships/image" Target="../media/image803.png"/><Relationship Id="rId1816" Type="http://schemas.openxmlformats.org/officeDocument/2006/relationships/customXml" Target="../ink/ink909.xml"/><Relationship Id="rId10" Type="http://schemas.openxmlformats.org/officeDocument/2006/relationships/customXml" Target="../ink/ink5.xml"/><Relationship Id="rId397" Type="http://schemas.openxmlformats.org/officeDocument/2006/relationships/image" Target="../media/image198.png"/><Relationship Id="rId2078" Type="http://schemas.openxmlformats.org/officeDocument/2006/relationships/image" Target="../media/image1035.png"/><Relationship Id="rId2285" Type="http://schemas.openxmlformats.org/officeDocument/2006/relationships/image" Target="../media/image1131.png"/><Relationship Id="rId257" Type="http://schemas.openxmlformats.org/officeDocument/2006/relationships/image" Target="../media/image128.png"/><Relationship Id="rId464" Type="http://schemas.openxmlformats.org/officeDocument/2006/relationships/customXml" Target="../ink/ink232.xml"/><Relationship Id="rId1094" Type="http://schemas.openxmlformats.org/officeDocument/2006/relationships/image" Target="../media/image546.png"/><Relationship Id="rId2145" Type="http://schemas.openxmlformats.org/officeDocument/2006/relationships/customXml" Target="../ink/ink1078.xml"/><Relationship Id="rId117" Type="http://schemas.openxmlformats.org/officeDocument/2006/relationships/image" Target="../media/image58.png"/><Relationship Id="rId671" Type="http://schemas.openxmlformats.org/officeDocument/2006/relationships/customXml" Target="../ink/ink336.xml"/><Relationship Id="rId769" Type="http://schemas.openxmlformats.org/officeDocument/2006/relationships/customXml" Target="../ink/ink385.xml"/><Relationship Id="rId976" Type="http://schemas.openxmlformats.org/officeDocument/2006/relationships/image" Target="../media/image487.png"/><Relationship Id="rId1399" Type="http://schemas.openxmlformats.org/officeDocument/2006/relationships/image" Target="../media/image698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629" Type="http://schemas.openxmlformats.org/officeDocument/2006/relationships/customXml" Target="../ink/ink315.xml"/><Relationship Id="rId1161" Type="http://schemas.openxmlformats.org/officeDocument/2006/relationships/customXml" Target="../ink/ink581.xml"/><Relationship Id="rId1259" Type="http://schemas.openxmlformats.org/officeDocument/2006/relationships/customXml" Target="../ink/ink630.xml"/><Relationship Id="rId1466" Type="http://schemas.openxmlformats.org/officeDocument/2006/relationships/customXml" Target="../ink/ink734.xml"/><Relationship Id="rId2005" Type="http://schemas.openxmlformats.org/officeDocument/2006/relationships/image" Target="../media/image999.png"/><Relationship Id="rId2212" Type="http://schemas.openxmlformats.org/officeDocument/2006/relationships/image" Target="../media/image1097.png"/><Relationship Id="rId836" Type="http://schemas.openxmlformats.org/officeDocument/2006/relationships/image" Target="../media/image417.png"/><Relationship Id="rId1021" Type="http://schemas.openxmlformats.org/officeDocument/2006/relationships/customXml" Target="../ink/ink511.xml"/><Relationship Id="rId1119" Type="http://schemas.openxmlformats.org/officeDocument/2006/relationships/customXml" Target="../ink/ink560.xml"/><Relationship Id="rId1673" Type="http://schemas.openxmlformats.org/officeDocument/2006/relationships/image" Target="../media/image835.png"/><Relationship Id="rId1880" Type="http://schemas.openxmlformats.org/officeDocument/2006/relationships/customXml" Target="../ink/ink941.xml"/><Relationship Id="rId1978" Type="http://schemas.openxmlformats.org/officeDocument/2006/relationships/image" Target="../media/image987.png"/><Relationship Id="rId903" Type="http://schemas.openxmlformats.org/officeDocument/2006/relationships/customXml" Target="../ink/ink452.xml"/><Relationship Id="rId1326" Type="http://schemas.openxmlformats.org/officeDocument/2006/relationships/customXml" Target="../ink/ink664.xml"/><Relationship Id="rId1533" Type="http://schemas.openxmlformats.org/officeDocument/2006/relationships/image" Target="../media/image765.png"/><Relationship Id="rId1740" Type="http://schemas.openxmlformats.org/officeDocument/2006/relationships/customXml" Target="../ink/ink871.xml"/><Relationship Id="rId32" Type="http://schemas.openxmlformats.org/officeDocument/2006/relationships/customXml" Target="../ink/ink16.xml"/><Relationship Id="rId1600" Type="http://schemas.openxmlformats.org/officeDocument/2006/relationships/customXml" Target="../ink/ink801.xml"/><Relationship Id="rId1838" Type="http://schemas.openxmlformats.org/officeDocument/2006/relationships/customXml" Target="../ink/ink920.xml"/><Relationship Id="rId181" Type="http://schemas.openxmlformats.org/officeDocument/2006/relationships/image" Target="../media/image90.png"/><Relationship Id="rId1905" Type="http://schemas.openxmlformats.org/officeDocument/2006/relationships/image" Target="../media/image951.png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693" Type="http://schemas.openxmlformats.org/officeDocument/2006/relationships/customXml" Target="../ink/ink347.xml"/><Relationship Id="rId2167" Type="http://schemas.openxmlformats.org/officeDocument/2006/relationships/customXml" Target="../ink/ink1090.xml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760" Type="http://schemas.openxmlformats.org/officeDocument/2006/relationships/image" Target="../media/image379.png"/><Relationship Id="rId998" Type="http://schemas.openxmlformats.org/officeDocument/2006/relationships/image" Target="../media/image498.png"/><Relationship Id="rId1183" Type="http://schemas.openxmlformats.org/officeDocument/2006/relationships/customXml" Target="../ink/ink592.xml"/><Relationship Id="rId1390" Type="http://schemas.openxmlformats.org/officeDocument/2006/relationships/customXml" Target="../ink/ink696.xml"/><Relationship Id="rId2027" Type="http://schemas.openxmlformats.org/officeDocument/2006/relationships/image" Target="../media/image1010.png"/><Relationship Id="rId2234" Type="http://schemas.openxmlformats.org/officeDocument/2006/relationships/customXml" Target="../ink/ink112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858" Type="http://schemas.openxmlformats.org/officeDocument/2006/relationships/image" Target="../media/image428.png"/><Relationship Id="rId1043" Type="http://schemas.openxmlformats.org/officeDocument/2006/relationships/customXml" Target="../ink/ink522.xml"/><Relationship Id="rId1488" Type="http://schemas.openxmlformats.org/officeDocument/2006/relationships/customXml" Target="../ink/ink745.xml"/><Relationship Id="rId1695" Type="http://schemas.openxmlformats.org/officeDocument/2006/relationships/image" Target="../media/image846.png"/><Relationship Id="rId620" Type="http://schemas.openxmlformats.org/officeDocument/2006/relationships/image" Target="../media/image309.png"/><Relationship Id="rId718" Type="http://schemas.openxmlformats.org/officeDocument/2006/relationships/image" Target="../media/image358.png"/><Relationship Id="rId925" Type="http://schemas.openxmlformats.org/officeDocument/2006/relationships/customXml" Target="../ink/ink463.xml"/><Relationship Id="rId1250" Type="http://schemas.openxmlformats.org/officeDocument/2006/relationships/image" Target="../media/image624.png"/><Relationship Id="rId1348" Type="http://schemas.openxmlformats.org/officeDocument/2006/relationships/customXml" Target="../ink/ink675.xml"/><Relationship Id="rId1555" Type="http://schemas.openxmlformats.org/officeDocument/2006/relationships/image" Target="../media/image776.png"/><Relationship Id="rId1762" Type="http://schemas.openxmlformats.org/officeDocument/2006/relationships/customXml" Target="../ink/ink882.xml"/><Relationship Id="rId2301" Type="http://schemas.openxmlformats.org/officeDocument/2006/relationships/customXml" Target="../ink/ink1162.xml"/><Relationship Id="rId1110" Type="http://schemas.openxmlformats.org/officeDocument/2006/relationships/image" Target="../media/image554.png"/><Relationship Id="rId1208" Type="http://schemas.openxmlformats.org/officeDocument/2006/relationships/image" Target="../media/image603.png"/><Relationship Id="rId1415" Type="http://schemas.openxmlformats.org/officeDocument/2006/relationships/image" Target="../media/image706.png"/><Relationship Id="rId54" Type="http://schemas.openxmlformats.org/officeDocument/2006/relationships/customXml" Target="../ink/ink27.xml"/><Relationship Id="rId1622" Type="http://schemas.openxmlformats.org/officeDocument/2006/relationships/customXml" Target="../ink/ink812.xml"/><Relationship Id="rId1927" Type="http://schemas.openxmlformats.org/officeDocument/2006/relationships/image" Target="../media/image962.png"/><Relationship Id="rId2091" Type="http://schemas.openxmlformats.org/officeDocument/2006/relationships/image" Target="../media/image1041.png"/><Relationship Id="rId2189" Type="http://schemas.openxmlformats.org/officeDocument/2006/relationships/image" Target="../media/image1086.png"/><Relationship Id="rId270" Type="http://schemas.openxmlformats.org/officeDocument/2006/relationships/customXml" Target="../ink/ink135.xml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782" Type="http://schemas.openxmlformats.org/officeDocument/2006/relationships/image" Target="../media/image390.png"/><Relationship Id="rId2049" Type="http://schemas.openxmlformats.org/officeDocument/2006/relationships/customXml" Target="../ink/ink1028.xml"/><Relationship Id="rId2256" Type="http://schemas.openxmlformats.org/officeDocument/2006/relationships/image" Target="../media/image1117.png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642" Type="http://schemas.openxmlformats.org/officeDocument/2006/relationships/image" Target="../media/image320.png"/><Relationship Id="rId1065" Type="http://schemas.openxmlformats.org/officeDocument/2006/relationships/customXml" Target="../ink/ink533.xml"/><Relationship Id="rId1272" Type="http://schemas.openxmlformats.org/officeDocument/2006/relationships/customXml" Target="../ink/ink637.xml"/><Relationship Id="rId2116" Type="http://schemas.openxmlformats.org/officeDocument/2006/relationships/customXml" Target="../ink/ink1063.xml"/><Relationship Id="rId502" Type="http://schemas.openxmlformats.org/officeDocument/2006/relationships/customXml" Target="../ink/ink251.xml"/><Relationship Id="rId947" Type="http://schemas.openxmlformats.org/officeDocument/2006/relationships/customXml" Target="../ink/ink474.xml"/><Relationship Id="rId1132" Type="http://schemas.openxmlformats.org/officeDocument/2006/relationships/image" Target="../media/image565.png"/><Relationship Id="rId1577" Type="http://schemas.openxmlformats.org/officeDocument/2006/relationships/image" Target="../media/image787.png"/><Relationship Id="rId1784" Type="http://schemas.openxmlformats.org/officeDocument/2006/relationships/customXml" Target="../ink/ink893.xml"/><Relationship Id="rId1991" Type="http://schemas.openxmlformats.org/officeDocument/2006/relationships/image" Target="../media/image993.png"/><Relationship Id="rId76" Type="http://schemas.openxmlformats.org/officeDocument/2006/relationships/customXml" Target="../ink/ink38.xml"/><Relationship Id="rId807" Type="http://schemas.openxmlformats.org/officeDocument/2006/relationships/customXml" Target="../ink/ink404.xml"/><Relationship Id="rId1437" Type="http://schemas.openxmlformats.org/officeDocument/2006/relationships/image" Target="../media/image717.png"/><Relationship Id="rId1644" Type="http://schemas.openxmlformats.org/officeDocument/2006/relationships/customXml" Target="../ink/ink823.xml"/><Relationship Id="rId1851" Type="http://schemas.openxmlformats.org/officeDocument/2006/relationships/image" Target="../media/image924.png"/><Relationship Id="rId1504" Type="http://schemas.openxmlformats.org/officeDocument/2006/relationships/customXml" Target="../ink/ink753.xml"/><Relationship Id="rId1711" Type="http://schemas.openxmlformats.org/officeDocument/2006/relationships/image" Target="../media/image854.png"/><Relationship Id="rId1949" Type="http://schemas.openxmlformats.org/officeDocument/2006/relationships/image" Target="../media/image973.png"/><Relationship Id="rId292" Type="http://schemas.openxmlformats.org/officeDocument/2006/relationships/customXml" Target="../ink/ink146.xml"/><Relationship Id="rId1809" Type="http://schemas.openxmlformats.org/officeDocument/2006/relationships/image" Target="../media/image903.png"/><Relationship Id="rId597" Type="http://schemas.openxmlformats.org/officeDocument/2006/relationships/customXml" Target="../ink/ink299.xml"/><Relationship Id="rId2180" Type="http://schemas.openxmlformats.org/officeDocument/2006/relationships/customXml" Target="../ink/ink1098.xml"/><Relationship Id="rId2278" Type="http://schemas.openxmlformats.org/officeDocument/2006/relationships/customXml" Target="../ink/ink1150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1087" Type="http://schemas.openxmlformats.org/officeDocument/2006/relationships/customXml" Target="../ink/ink544.xml"/><Relationship Id="rId1294" Type="http://schemas.openxmlformats.org/officeDocument/2006/relationships/customXml" Target="../ink/ink648.xml"/><Relationship Id="rId2040" Type="http://schemas.openxmlformats.org/officeDocument/2006/relationships/customXml" Target="../ink/ink1023.xml"/><Relationship Id="rId2138" Type="http://schemas.openxmlformats.org/officeDocument/2006/relationships/image" Target="../media/image1063.png"/><Relationship Id="rId664" Type="http://schemas.openxmlformats.org/officeDocument/2006/relationships/image" Target="../media/image331.png"/><Relationship Id="rId871" Type="http://schemas.openxmlformats.org/officeDocument/2006/relationships/customXml" Target="../ink/ink436.xml"/><Relationship Id="rId969" Type="http://schemas.openxmlformats.org/officeDocument/2006/relationships/customXml" Target="../ink/ink485.xml"/><Relationship Id="rId1599" Type="http://schemas.openxmlformats.org/officeDocument/2006/relationships/image" Target="../media/image798.png"/><Relationship Id="rId317" Type="http://schemas.openxmlformats.org/officeDocument/2006/relationships/image" Target="../media/image158.png"/><Relationship Id="rId524" Type="http://schemas.openxmlformats.org/officeDocument/2006/relationships/customXml" Target="../ink/ink262.xml"/><Relationship Id="rId731" Type="http://schemas.openxmlformats.org/officeDocument/2006/relationships/customXml" Target="../ink/ink366.xml"/><Relationship Id="rId1154" Type="http://schemas.openxmlformats.org/officeDocument/2006/relationships/image" Target="../media/image576.png"/><Relationship Id="rId1361" Type="http://schemas.openxmlformats.org/officeDocument/2006/relationships/image" Target="../media/image679.png"/><Relationship Id="rId1459" Type="http://schemas.openxmlformats.org/officeDocument/2006/relationships/image" Target="../media/image728.png"/><Relationship Id="rId2205" Type="http://schemas.openxmlformats.org/officeDocument/2006/relationships/customXml" Target="../ink/ink1111.xml"/><Relationship Id="rId98" Type="http://schemas.openxmlformats.org/officeDocument/2006/relationships/customXml" Target="../ink/ink49.xml"/><Relationship Id="rId829" Type="http://schemas.openxmlformats.org/officeDocument/2006/relationships/customXml" Target="../ink/ink415.xml"/><Relationship Id="rId1014" Type="http://schemas.openxmlformats.org/officeDocument/2006/relationships/image" Target="../media/image506.png"/><Relationship Id="rId1221" Type="http://schemas.openxmlformats.org/officeDocument/2006/relationships/customXml" Target="../ink/ink611.xml"/><Relationship Id="rId1666" Type="http://schemas.openxmlformats.org/officeDocument/2006/relationships/customXml" Target="../ink/ink834.xml"/><Relationship Id="rId1873" Type="http://schemas.openxmlformats.org/officeDocument/2006/relationships/image" Target="../media/image935.png"/><Relationship Id="rId1319" Type="http://schemas.openxmlformats.org/officeDocument/2006/relationships/image" Target="../media/image658.png"/><Relationship Id="rId1526" Type="http://schemas.openxmlformats.org/officeDocument/2006/relationships/customXml" Target="../ink/ink764.xml"/><Relationship Id="rId1733" Type="http://schemas.openxmlformats.org/officeDocument/2006/relationships/image" Target="../media/image865.png"/><Relationship Id="rId1940" Type="http://schemas.openxmlformats.org/officeDocument/2006/relationships/customXml" Target="../ink/ink971.xml"/><Relationship Id="rId25" Type="http://schemas.openxmlformats.org/officeDocument/2006/relationships/image" Target="../media/image12.png"/><Relationship Id="rId1800" Type="http://schemas.openxmlformats.org/officeDocument/2006/relationships/customXml" Target="../ink/ink901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062" Type="http://schemas.openxmlformats.org/officeDocument/2006/relationships/image" Target="../media/image1027.png"/><Relationship Id="rId241" Type="http://schemas.openxmlformats.org/officeDocument/2006/relationships/image" Target="../media/image120.png"/><Relationship Id="rId479" Type="http://schemas.openxmlformats.org/officeDocument/2006/relationships/image" Target="../media/image239.png"/><Relationship Id="rId686" Type="http://schemas.openxmlformats.org/officeDocument/2006/relationships/image" Target="../media/image342.png"/><Relationship Id="rId893" Type="http://schemas.openxmlformats.org/officeDocument/2006/relationships/customXml" Target="../ink/ink447.xml"/><Relationship Id="rId339" Type="http://schemas.openxmlformats.org/officeDocument/2006/relationships/image" Target="../media/image169.png"/><Relationship Id="rId546" Type="http://schemas.openxmlformats.org/officeDocument/2006/relationships/customXml" Target="../ink/ink273.xml"/><Relationship Id="rId753" Type="http://schemas.openxmlformats.org/officeDocument/2006/relationships/customXml" Target="../ink/ink377.xml"/><Relationship Id="rId1176" Type="http://schemas.openxmlformats.org/officeDocument/2006/relationships/image" Target="../media/image587.png"/><Relationship Id="rId1383" Type="http://schemas.openxmlformats.org/officeDocument/2006/relationships/image" Target="../media/image690.png"/><Relationship Id="rId2227" Type="http://schemas.openxmlformats.org/officeDocument/2006/relationships/image" Target="../media/image1104.png"/><Relationship Id="rId101" Type="http://schemas.openxmlformats.org/officeDocument/2006/relationships/image" Target="../media/image50.png"/><Relationship Id="rId406" Type="http://schemas.openxmlformats.org/officeDocument/2006/relationships/customXml" Target="../ink/ink203.xml"/><Relationship Id="rId960" Type="http://schemas.openxmlformats.org/officeDocument/2006/relationships/image" Target="../media/image479.png"/><Relationship Id="rId1036" Type="http://schemas.openxmlformats.org/officeDocument/2006/relationships/image" Target="../media/image517.png"/><Relationship Id="rId1243" Type="http://schemas.openxmlformats.org/officeDocument/2006/relationships/customXml" Target="../ink/ink622.xml"/><Relationship Id="rId1590" Type="http://schemas.openxmlformats.org/officeDocument/2006/relationships/customXml" Target="../ink/ink796.xml"/><Relationship Id="rId1688" Type="http://schemas.openxmlformats.org/officeDocument/2006/relationships/customXml" Target="../ink/ink845.xml"/><Relationship Id="rId1895" Type="http://schemas.openxmlformats.org/officeDocument/2006/relationships/image" Target="../media/image946.png"/><Relationship Id="rId613" Type="http://schemas.openxmlformats.org/officeDocument/2006/relationships/customXml" Target="../ink/ink307.xml"/><Relationship Id="rId820" Type="http://schemas.openxmlformats.org/officeDocument/2006/relationships/image" Target="../media/image409.png"/><Relationship Id="rId918" Type="http://schemas.openxmlformats.org/officeDocument/2006/relationships/image" Target="../media/image458.png"/><Relationship Id="rId1450" Type="http://schemas.openxmlformats.org/officeDocument/2006/relationships/customXml" Target="../ink/ink726.xml"/><Relationship Id="rId1548" Type="http://schemas.openxmlformats.org/officeDocument/2006/relationships/customXml" Target="../ink/ink775.xml"/><Relationship Id="rId1755" Type="http://schemas.openxmlformats.org/officeDocument/2006/relationships/image" Target="../media/image876.png"/><Relationship Id="rId1103" Type="http://schemas.openxmlformats.org/officeDocument/2006/relationships/customXml" Target="../ink/ink552.xml"/><Relationship Id="rId1310" Type="http://schemas.openxmlformats.org/officeDocument/2006/relationships/customXml" Target="../ink/ink656.xml"/><Relationship Id="rId1408" Type="http://schemas.openxmlformats.org/officeDocument/2006/relationships/customXml" Target="../ink/ink705.xml"/><Relationship Id="rId1962" Type="http://schemas.openxmlformats.org/officeDocument/2006/relationships/customXml" Target="../ink/ink982.xml"/><Relationship Id="rId47" Type="http://schemas.openxmlformats.org/officeDocument/2006/relationships/image" Target="../media/image23.png"/><Relationship Id="rId1615" Type="http://schemas.openxmlformats.org/officeDocument/2006/relationships/image" Target="../media/image806.png"/><Relationship Id="rId1822" Type="http://schemas.openxmlformats.org/officeDocument/2006/relationships/customXml" Target="../ink/ink912.xml"/><Relationship Id="rId196" Type="http://schemas.openxmlformats.org/officeDocument/2006/relationships/customXml" Target="../ink/ink98.xml"/><Relationship Id="rId2084" Type="http://schemas.openxmlformats.org/officeDocument/2006/relationships/customXml" Target="../ink/ink1046.xml"/><Relationship Id="rId2291" Type="http://schemas.openxmlformats.org/officeDocument/2006/relationships/customXml" Target="../ink/ink1157.xml"/><Relationship Id="rId263" Type="http://schemas.openxmlformats.org/officeDocument/2006/relationships/image" Target="../media/image131.png"/><Relationship Id="rId470" Type="http://schemas.openxmlformats.org/officeDocument/2006/relationships/customXml" Target="../ink/ink235.xml"/><Relationship Id="rId2151" Type="http://schemas.openxmlformats.org/officeDocument/2006/relationships/customXml" Target="../ink/ink1081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775" Type="http://schemas.openxmlformats.org/officeDocument/2006/relationships/customXml" Target="../ink/ink388.xml"/><Relationship Id="rId982" Type="http://schemas.openxmlformats.org/officeDocument/2006/relationships/image" Target="../media/image490.png"/><Relationship Id="rId1198" Type="http://schemas.openxmlformats.org/officeDocument/2006/relationships/image" Target="../media/image598.png"/><Relationship Id="rId2011" Type="http://schemas.openxmlformats.org/officeDocument/2006/relationships/image" Target="../media/image1002.png"/><Relationship Id="rId2249" Type="http://schemas.openxmlformats.org/officeDocument/2006/relationships/customXml" Target="../ink/ink1135.xml"/><Relationship Id="rId428" Type="http://schemas.openxmlformats.org/officeDocument/2006/relationships/customXml" Target="../ink/ink214.xml"/><Relationship Id="rId635" Type="http://schemas.openxmlformats.org/officeDocument/2006/relationships/customXml" Target="../ink/ink318.xml"/><Relationship Id="rId842" Type="http://schemas.openxmlformats.org/officeDocument/2006/relationships/image" Target="../media/image420.png"/><Relationship Id="rId1058" Type="http://schemas.openxmlformats.org/officeDocument/2006/relationships/image" Target="../media/image528.png"/><Relationship Id="rId1265" Type="http://schemas.openxmlformats.org/officeDocument/2006/relationships/customXml" Target="../ink/ink633.xml"/><Relationship Id="rId1472" Type="http://schemas.openxmlformats.org/officeDocument/2006/relationships/customXml" Target="../ink/ink737.xml"/><Relationship Id="rId2109" Type="http://schemas.openxmlformats.org/officeDocument/2006/relationships/customXml" Target="../ink/ink1059.xml"/><Relationship Id="rId702" Type="http://schemas.openxmlformats.org/officeDocument/2006/relationships/image" Target="../media/image350.png"/><Relationship Id="rId1125" Type="http://schemas.openxmlformats.org/officeDocument/2006/relationships/customXml" Target="../ink/ink563.xml"/><Relationship Id="rId1332" Type="http://schemas.openxmlformats.org/officeDocument/2006/relationships/customXml" Target="../ink/ink667.xml"/><Relationship Id="rId1777" Type="http://schemas.openxmlformats.org/officeDocument/2006/relationships/image" Target="../media/image887.png"/><Relationship Id="rId1984" Type="http://schemas.openxmlformats.org/officeDocument/2006/relationships/image" Target="../media/image990.png"/><Relationship Id="rId69" Type="http://schemas.openxmlformats.org/officeDocument/2006/relationships/image" Target="../media/image34.png"/><Relationship Id="rId1637" Type="http://schemas.openxmlformats.org/officeDocument/2006/relationships/image" Target="../media/image817.png"/><Relationship Id="rId1844" Type="http://schemas.openxmlformats.org/officeDocument/2006/relationships/customXml" Target="../ink/ink923.xml"/><Relationship Id="rId1704" Type="http://schemas.openxmlformats.org/officeDocument/2006/relationships/customXml" Target="../ink/ink853.xml"/><Relationship Id="rId285" Type="http://schemas.openxmlformats.org/officeDocument/2006/relationships/image" Target="../media/image142.png"/><Relationship Id="rId1911" Type="http://schemas.openxmlformats.org/officeDocument/2006/relationships/image" Target="../media/image954.png"/><Relationship Id="rId492" Type="http://schemas.openxmlformats.org/officeDocument/2006/relationships/customXml" Target="../ink/ink246.xml"/><Relationship Id="rId797" Type="http://schemas.openxmlformats.org/officeDocument/2006/relationships/customXml" Target="../ink/ink399.xml"/><Relationship Id="rId2173" Type="http://schemas.openxmlformats.org/officeDocument/2006/relationships/customXml" Target="../ink/ink1094.xml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1287" Type="http://schemas.openxmlformats.org/officeDocument/2006/relationships/image" Target="../media/image642.png"/><Relationship Id="rId2033" Type="http://schemas.openxmlformats.org/officeDocument/2006/relationships/image" Target="../media/image1013.png"/><Relationship Id="rId2240" Type="http://schemas.openxmlformats.org/officeDocument/2006/relationships/image" Target="../media/image1110.png"/><Relationship Id="rId212" Type="http://schemas.openxmlformats.org/officeDocument/2006/relationships/customXml" Target="../ink/ink106.xml"/><Relationship Id="rId657" Type="http://schemas.openxmlformats.org/officeDocument/2006/relationships/customXml" Target="../ink/ink329.xml"/><Relationship Id="rId864" Type="http://schemas.openxmlformats.org/officeDocument/2006/relationships/image" Target="../media/image431.png"/><Relationship Id="rId1494" Type="http://schemas.openxmlformats.org/officeDocument/2006/relationships/customXml" Target="../ink/ink748.xml"/><Relationship Id="rId1799" Type="http://schemas.openxmlformats.org/officeDocument/2006/relationships/image" Target="../media/image898.png"/><Relationship Id="rId2100" Type="http://schemas.openxmlformats.org/officeDocument/2006/relationships/image" Target="../media/image1045.png"/><Relationship Id="rId517" Type="http://schemas.openxmlformats.org/officeDocument/2006/relationships/image" Target="../media/image258.png"/><Relationship Id="rId724" Type="http://schemas.openxmlformats.org/officeDocument/2006/relationships/image" Target="../media/image361.png"/><Relationship Id="rId931" Type="http://schemas.openxmlformats.org/officeDocument/2006/relationships/customXml" Target="../ink/ink466.xml"/><Relationship Id="rId1147" Type="http://schemas.openxmlformats.org/officeDocument/2006/relationships/customXml" Target="../ink/ink574.xml"/><Relationship Id="rId1354" Type="http://schemas.openxmlformats.org/officeDocument/2006/relationships/customXml" Target="../ink/ink678.xml"/><Relationship Id="rId1561" Type="http://schemas.openxmlformats.org/officeDocument/2006/relationships/image" Target="../media/image779.png"/><Relationship Id="rId60" Type="http://schemas.openxmlformats.org/officeDocument/2006/relationships/customXml" Target="../ink/ink30.xml"/><Relationship Id="rId1007" Type="http://schemas.openxmlformats.org/officeDocument/2006/relationships/customXml" Target="../ink/ink504.xml"/><Relationship Id="rId1214" Type="http://schemas.openxmlformats.org/officeDocument/2006/relationships/image" Target="../media/image606.png"/><Relationship Id="rId1421" Type="http://schemas.openxmlformats.org/officeDocument/2006/relationships/image" Target="../media/image709.png"/><Relationship Id="rId1659" Type="http://schemas.openxmlformats.org/officeDocument/2006/relationships/image" Target="../media/image828.png"/><Relationship Id="rId1866" Type="http://schemas.openxmlformats.org/officeDocument/2006/relationships/customXml" Target="../ink/ink934.xml"/><Relationship Id="rId1519" Type="http://schemas.openxmlformats.org/officeDocument/2006/relationships/image" Target="../media/image758.png"/><Relationship Id="rId1726" Type="http://schemas.openxmlformats.org/officeDocument/2006/relationships/customXml" Target="../ink/ink864.xml"/><Relationship Id="rId1933" Type="http://schemas.openxmlformats.org/officeDocument/2006/relationships/image" Target="../media/image965.png"/><Relationship Id="rId18" Type="http://schemas.openxmlformats.org/officeDocument/2006/relationships/customXml" Target="../ink/ink9.xml"/><Relationship Id="rId2195" Type="http://schemas.openxmlformats.org/officeDocument/2006/relationships/image" Target="../media/image1089.png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customXml" Target="../ink/ink291.xml"/><Relationship Id="rId2055" Type="http://schemas.openxmlformats.org/officeDocument/2006/relationships/customXml" Target="../ink/ink1031.xml"/><Relationship Id="rId2262" Type="http://schemas.openxmlformats.org/officeDocument/2006/relationships/image" Target="../media/image1120.png"/><Relationship Id="rId234" Type="http://schemas.openxmlformats.org/officeDocument/2006/relationships/customXml" Target="../ink/ink117.xml"/><Relationship Id="rId679" Type="http://schemas.openxmlformats.org/officeDocument/2006/relationships/customXml" Target="../ink/ink340.xml"/><Relationship Id="rId886" Type="http://schemas.openxmlformats.org/officeDocument/2006/relationships/image" Target="../media/image442.png"/><Relationship Id="rId2" Type="http://schemas.openxmlformats.org/officeDocument/2006/relationships/customXml" Target="../ink/ink1.xml"/><Relationship Id="rId441" Type="http://schemas.openxmlformats.org/officeDocument/2006/relationships/image" Target="../media/image220.png"/><Relationship Id="rId539" Type="http://schemas.openxmlformats.org/officeDocument/2006/relationships/image" Target="../media/image269.png"/><Relationship Id="rId746" Type="http://schemas.openxmlformats.org/officeDocument/2006/relationships/image" Target="../media/image372.png"/><Relationship Id="rId1071" Type="http://schemas.openxmlformats.org/officeDocument/2006/relationships/customXml" Target="../ink/ink536.xml"/><Relationship Id="rId1169" Type="http://schemas.openxmlformats.org/officeDocument/2006/relationships/customXml" Target="../ink/ink585.xml"/><Relationship Id="rId1376" Type="http://schemas.openxmlformats.org/officeDocument/2006/relationships/customXml" Target="../ink/ink689.xml"/><Relationship Id="rId1583" Type="http://schemas.openxmlformats.org/officeDocument/2006/relationships/image" Target="../media/image790.png"/><Relationship Id="rId2122" Type="http://schemas.openxmlformats.org/officeDocument/2006/relationships/customXml" Target="../ink/ink1066.xml"/><Relationship Id="rId301" Type="http://schemas.openxmlformats.org/officeDocument/2006/relationships/image" Target="../media/image150.png"/><Relationship Id="rId953" Type="http://schemas.openxmlformats.org/officeDocument/2006/relationships/customXml" Target="../ink/ink477.xml"/><Relationship Id="rId1029" Type="http://schemas.openxmlformats.org/officeDocument/2006/relationships/customXml" Target="../ink/ink515.xml"/><Relationship Id="rId1236" Type="http://schemas.openxmlformats.org/officeDocument/2006/relationships/image" Target="../media/image617.png"/><Relationship Id="rId1790" Type="http://schemas.openxmlformats.org/officeDocument/2006/relationships/customXml" Target="../ink/ink896.xml"/><Relationship Id="rId1888" Type="http://schemas.openxmlformats.org/officeDocument/2006/relationships/customXml" Target="../ink/ink945.xml"/><Relationship Id="rId82" Type="http://schemas.openxmlformats.org/officeDocument/2006/relationships/customXml" Target="../ink/ink41.xml"/><Relationship Id="rId606" Type="http://schemas.openxmlformats.org/officeDocument/2006/relationships/image" Target="../media/image302.png"/><Relationship Id="rId813" Type="http://schemas.openxmlformats.org/officeDocument/2006/relationships/customXml" Target="../ink/ink407.xml"/><Relationship Id="rId1443" Type="http://schemas.openxmlformats.org/officeDocument/2006/relationships/image" Target="../media/image720.png"/><Relationship Id="rId1650" Type="http://schemas.openxmlformats.org/officeDocument/2006/relationships/customXml" Target="../ink/ink826.xml"/><Relationship Id="rId1748" Type="http://schemas.openxmlformats.org/officeDocument/2006/relationships/customXml" Target="../ink/ink875.xml"/><Relationship Id="rId1303" Type="http://schemas.openxmlformats.org/officeDocument/2006/relationships/image" Target="../media/image650.png"/><Relationship Id="rId1510" Type="http://schemas.openxmlformats.org/officeDocument/2006/relationships/customXml" Target="../ink/ink756.xml"/><Relationship Id="rId1955" Type="http://schemas.openxmlformats.org/officeDocument/2006/relationships/image" Target="../media/image976.png"/><Relationship Id="rId1608" Type="http://schemas.openxmlformats.org/officeDocument/2006/relationships/customXml" Target="../ink/ink805.xml"/><Relationship Id="rId1815" Type="http://schemas.openxmlformats.org/officeDocument/2006/relationships/image" Target="../media/image90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077" Type="http://schemas.openxmlformats.org/officeDocument/2006/relationships/customXml" Target="../ink/ink1042.xml"/><Relationship Id="rId2284" Type="http://schemas.openxmlformats.org/officeDocument/2006/relationships/customXml" Target="../ink/ink1153.xml"/><Relationship Id="rId256" Type="http://schemas.openxmlformats.org/officeDocument/2006/relationships/customXml" Target="../ink/ink128.xml"/><Relationship Id="rId463" Type="http://schemas.openxmlformats.org/officeDocument/2006/relationships/image" Target="../media/image231.png"/><Relationship Id="rId670" Type="http://schemas.openxmlformats.org/officeDocument/2006/relationships/image" Target="../media/image334.png"/><Relationship Id="rId1093" Type="http://schemas.openxmlformats.org/officeDocument/2006/relationships/customXml" Target="../ink/ink547.xml"/><Relationship Id="rId2144" Type="http://schemas.openxmlformats.org/officeDocument/2006/relationships/image" Target="../media/image1066.png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768" Type="http://schemas.openxmlformats.org/officeDocument/2006/relationships/image" Target="../media/image383.png"/><Relationship Id="rId975" Type="http://schemas.openxmlformats.org/officeDocument/2006/relationships/customXml" Target="../ink/ink488.xml"/><Relationship Id="rId1160" Type="http://schemas.openxmlformats.org/officeDocument/2006/relationships/image" Target="../media/image579.png"/><Relationship Id="rId1398" Type="http://schemas.openxmlformats.org/officeDocument/2006/relationships/customXml" Target="../ink/ink700.xml"/><Relationship Id="rId2004" Type="http://schemas.openxmlformats.org/officeDocument/2006/relationships/customXml" Target="../ink/ink1005.xml"/><Relationship Id="rId2211" Type="http://schemas.openxmlformats.org/officeDocument/2006/relationships/customXml" Target="../ink/ink1114.xml"/><Relationship Id="rId628" Type="http://schemas.openxmlformats.org/officeDocument/2006/relationships/image" Target="../media/image313.png"/><Relationship Id="rId835" Type="http://schemas.openxmlformats.org/officeDocument/2006/relationships/customXml" Target="../ink/ink418.xml"/><Relationship Id="rId1258" Type="http://schemas.openxmlformats.org/officeDocument/2006/relationships/image" Target="../media/image628.png"/><Relationship Id="rId1465" Type="http://schemas.openxmlformats.org/officeDocument/2006/relationships/image" Target="../media/image731.png"/><Relationship Id="rId1672" Type="http://schemas.openxmlformats.org/officeDocument/2006/relationships/customXml" Target="../ink/ink837.xml"/><Relationship Id="rId1020" Type="http://schemas.openxmlformats.org/officeDocument/2006/relationships/image" Target="../media/image509.png"/><Relationship Id="rId1118" Type="http://schemas.openxmlformats.org/officeDocument/2006/relationships/image" Target="../media/image558.png"/><Relationship Id="rId1325" Type="http://schemas.openxmlformats.org/officeDocument/2006/relationships/image" Target="../media/image661.png"/><Relationship Id="rId1532" Type="http://schemas.openxmlformats.org/officeDocument/2006/relationships/customXml" Target="../ink/ink767.xml"/><Relationship Id="rId1977" Type="http://schemas.openxmlformats.org/officeDocument/2006/relationships/customXml" Target="../ink/ink990.xml"/><Relationship Id="rId902" Type="http://schemas.openxmlformats.org/officeDocument/2006/relationships/image" Target="../media/image450.png"/><Relationship Id="rId1837" Type="http://schemas.openxmlformats.org/officeDocument/2006/relationships/image" Target="../media/image917.png"/><Relationship Id="rId31" Type="http://schemas.openxmlformats.org/officeDocument/2006/relationships/image" Target="../media/image15.png"/><Relationship Id="rId2099" Type="http://schemas.openxmlformats.org/officeDocument/2006/relationships/customXml" Target="../ink/ink1054.xml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1904" Type="http://schemas.openxmlformats.org/officeDocument/2006/relationships/customXml" Target="../ink/ink953.xml"/><Relationship Id="rId485" Type="http://schemas.openxmlformats.org/officeDocument/2006/relationships/image" Target="../media/image242.png"/><Relationship Id="rId692" Type="http://schemas.openxmlformats.org/officeDocument/2006/relationships/image" Target="../media/image345.png"/><Relationship Id="rId2166" Type="http://schemas.openxmlformats.org/officeDocument/2006/relationships/image" Target="../media/image1076.png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6.xml"/><Relationship Id="rId997" Type="http://schemas.openxmlformats.org/officeDocument/2006/relationships/customXml" Target="../ink/ink499.xml"/><Relationship Id="rId1182" Type="http://schemas.openxmlformats.org/officeDocument/2006/relationships/image" Target="../media/image590.png"/><Relationship Id="rId2026" Type="http://schemas.openxmlformats.org/officeDocument/2006/relationships/customXml" Target="../ink/ink1016.xml"/><Relationship Id="rId2233" Type="http://schemas.openxmlformats.org/officeDocument/2006/relationships/image" Target="../media/image1107.png"/><Relationship Id="rId205" Type="http://schemas.openxmlformats.org/officeDocument/2006/relationships/image" Target="../media/image102.png"/><Relationship Id="rId412" Type="http://schemas.openxmlformats.org/officeDocument/2006/relationships/customXml" Target="../ink/ink206.xml"/><Relationship Id="rId857" Type="http://schemas.openxmlformats.org/officeDocument/2006/relationships/customXml" Target="../ink/ink429.xml"/><Relationship Id="rId1042" Type="http://schemas.openxmlformats.org/officeDocument/2006/relationships/image" Target="../media/image520.png"/><Relationship Id="rId1487" Type="http://schemas.openxmlformats.org/officeDocument/2006/relationships/image" Target="../media/image742.png"/><Relationship Id="rId1694" Type="http://schemas.openxmlformats.org/officeDocument/2006/relationships/customXml" Target="../ink/ink848.xml"/><Relationship Id="rId2300" Type="http://schemas.openxmlformats.org/officeDocument/2006/relationships/image" Target="../media/image1138.png"/><Relationship Id="rId717" Type="http://schemas.openxmlformats.org/officeDocument/2006/relationships/customXml" Target="../ink/ink359.xml"/><Relationship Id="rId924" Type="http://schemas.openxmlformats.org/officeDocument/2006/relationships/image" Target="../media/image461.png"/><Relationship Id="rId1347" Type="http://schemas.openxmlformats.org/officeDocument/2006/relationships/image" Target="../media/image672.png"/><Relationship Id="rId1554" Type="http://schemas.openxmlformats.org/officeDocument/2006/relationships/customXml" Target="../ink/ink778.xml"/><Relationship Id="rId1761" Type="http://schemas.openxmlformats.org/officeDocument/2006/relationships/image" Target="../media/image879.png"/><Relationship Id="rId1999" Type="http://schemas.openxmlformats.org/officeDocument/2006/relationships/customXml" Target="../ink/ink1002.xml"/><Relationship Id="rId53" Type="http://schemas.openxmlformats.org/officeDocument/2006/relationships/image" Target="../media/image26.png"/><Relationship Id="rId1207" Type="http://schemas.openxmlformats.org/officeDocument/2006/relationships/customXml" Target="../ink/ink604.xml"/><Relationship Id="rId1414" Type="http://schemas.openxmlformats.org/officeDocument/2006/relationships/customXml" Target="../ink/ink708.xml"/><Relationship Id="rId1621" Type="http://schemas.openxmlformats.org/officeDocument/2006/relationships/image" Target="../media/image809.png"/><Relationship Id="rId1859" Type="http://schemas.openxmlformats.org/officeDocument/2006/relationships/image" Target="../media/image928.png"/><Relationship Id="rId1719" Type="http://schemas.openxmlformats.org/officeDocument/2006/relationships/image" Target="../media/image858.png"/><Relationship Id="rId1926" Type="http://schemas.openxmlformats.org/officeDocument/2006/relationships/customXml" Target="../ink/ink964.xml"/><Relationship Id="rId2090" Type="http://schemas.openxmlformats.org/officeDocument/2006/relationships/customXml" Target="../ink/ink1049.xml"/><Relationship Id="rId2188" Type="http://schemas.openxmlformats.org/officeDocument/2006/relationships/customXml" Target="../ink/ink1102.xml"/><Relationship Id="rId367" Type="http://schemas.openxmlformats.org/officeDocument/2006/relationships/image" Target="../media/image183.png"/><Relationship Id="rId574" Type="http://schemas.openxmlformats.org/officeDocument/2006/relationships/customXml" Target="../ink/ink287.xml"/><Relationship Id="rId2048" Type="http://schemas.openxmlformats.org/officeDocument/2006/relationships/image" Target="../media/image1020.png"/><Relationship Id="rId2255" Type="http://schemas.openxmlformats.org/officeDocument/2006/relationships/customXml" Target="../ink/ink1138.xml"/><Relationship Id="rId227" Type="http://schemas.openxmlformats.org/officeDocument/2006/relationships/image" Target="../media/image113.png"/><Relationship Id="rId781" Type="http://schemas.openxmlformats.org/officeDocument/2006/relationships/customXml" Target="../ink/ink391.xml"/><Relationship Id="rId879" Type="http://schemas.openxmlformats.org/officeDocument/2006/relationships/customXml" Target="../ink/ink440.xml"/><Relationship Id="rId434" Type="http://schemas.openxmlformats.org/officeDocument/2006/relationships/customXml" Target="../ink/ink217.xml"/><Relationship Id="rId641" Type="http://schemas.openxmlformats.org/officeDocument/2006/relationships/customXml" Target="../ink/ink321.xml"/><Relationship Id="rId739" Type="http://schemas.openxmlformats.org/officeDocument/2006/relationships/customXml" Target="../ink/ink370.xml"/><Relationship Id="rId1064" Type="http://schemas.openxmlformats.org/officeDocument/2006/relationships/image" Target="../media/image531.png"/><Relationship Id="rId1271" Type="http://schemas.openxmlformats.org/officeDocument/2006/relationships/image" Target="../media/image634.png"/><Relationship Id="rId1369" Type="http://schemas.openxmlformats.org/officeDocument/2006/relationships/image" Target="../media/image683.png"/><Relationship Id="rId1576" Type="http://schemas.openxmlformats.org/officeDocument/2006/relationships/customXml" Target="../ink/ink789.xml"/><Relationship Id="rId2115" Type="http://schemas.openxmlformats.org/officeDocument/2006/relationships/image" Target="../media/image1052.png"/><Relationship Id="rId501" Type="http://schemas.openxmlformats.org/officeDocument/2006/relationships/image" Target="../media/image250.png"/><Relationship Id="rId946" Type="http://schemas.openxmlformats.org/officeDocument/2006/relationships/image" Target="../media/image472.png"/><Relationship Id="rId1131" Type="http://schemas.openxmlformats.org/officeDocument/2006/relationships/customXml" Target="../ink/ink566.xml"/><Relationship Id="rId1229" Type="http://schemas.openxmlformats.org/officeDocument/2006/relationships/customXml" Target="../ink/ink615.xml"/><Relationship Id="rId1783" Type="http://schemas.openxmlformats.org/officeDocument/2006/relationships/image" Target="../media/image890.png"/><Relationship Id="rId1990" Type="http://schemas.openxmlformats.org/officeDocument/2006/relationships/customXml" Target="../ink/ink997.xml"/><Relationship Id="rId75" Type="http://schemas.openxmlformats.org/officeDocument/2006/relationships/image" Target="../media/image37.png"/><Relationship Id="rId806" Type="http://schemas.openxmlformats.org/officeDocument/2006/relationships/image" Target="../media/image402.png"/><Relationship Id="rId1436" Type="http://schemas.openxmlformats.org/officeDocument/2006/relationships/customXml" Target="../ink/ink719.xml"/><Relationship Id="rId1643" Type="http://schemas.openxmlformats.org/officeDocument/2006/relationships/image" Target="../media/image820.png"/><Relationship Id="rId1850" Type="http://schemas.openxmlformats.org/officeDocument/2006/relationships/customXml" Target="../ink/ink926.xml"/><Relationship Id="rId1503" Type="http://schemas.openxmlformats.org/officeDocument/2006/relationships/image" Target="../media/image750.png"/><Relationship Id="rId1710" Type="http://schemas.openxmlformats.org/officeDocument/2006/relationships/customXml" Target="../ink/ink856.xml"/><Relationship Id="rId1948" Type="http://schemas.openxmlformats.org/officeDocument/2006/relationships/customXml" Target="../ink/ink975.xml"/><Relationship Id="rId291" Type="http://schemas.openxmlformats.org/officeDocument/2006/relationships/image" Target="../media/image145.png"/><Relationship Id="rId1808" Type="http://schemas.openxmlformats.org/officeDocument/2006/relationships/customXml" Target="../ink/ink905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96" Type="http://schemas.openxmlformats.org/officeDocument/2006/relationships/image" Target="../media/image297.png"/><Relationship Id="rId2277" Type="http://schemas.openxmlformats.org/officeDocument/2006/relationships/image" Target="../media/image1127.png"/><Relationship Id="rId249" Type="http://schemas.openxmlformats.org/officeDocument/2006/relationships/image" Target="../media/image124.png"/><Relationship Id="rId456" Type="http://schemas.openxmlformats.org/officeDocument/2006/relationships/customXml" Target="../ink/ink228.xml"/><Relationship Id="rId663" Type="http://schemas.openxmlformats.org/officeDocument/2006/relationships/customXml" Target="../ink/ink332.xml"/><Relationship Id="rId870" Type="http://schemas.openxmlformats.org/officeDocument/2006/relationships/image" Target="../media/image434.png"/><Relationship Id="rId1086" Type="http://schemas.openxmlformats.org/officeDocument/2006/relationships/image" Target="../media/image542.png"/><Relationship Id="rId1293" Type="http://schemas.openxmlformats.org/officeDocument/2006/relationships/image" Target="../media/image645.png"/><Relationship Id="rId2137" Type="http://schemas.openxmlformats.org/officeDocument/2006/relationships/customXml" Target="../ink/ink1074.xml"/><Relationship Id="rId109" Type="http://schemas.openxmlformats.org/officeDocument/2006/relationships/image" Target="../media/image54.png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968" Type="http://schemas.openxmlformats.org/officeDocument/2006/relationships/image" Target="../media/image483.png"/><Relationship Id="rId1153" Type="http://schemas.openxmlformats.org/officeDocument/2006/relationships/customXml" Target="../ink/ink577.xml"/><Relationship Id="rId1598" Type="http://schemas.openxmlformats.org/officeDocument/2006/relationships/customXml" Target="../ink/ink800.xml"/><Relationship Id="rId2204" Type="http://schemas.openxmlformats.org/officeDocument/2006/relationships/image" Target="../media/image1093.png"/><Relationship Id="rId97" Type="http://schemas.openxmlformats.org/officeDocument/2006/relationships/image" Target="../media/image48.png"/><Relationship Id="rId730" Type="http://schemas.openxmlformats.org/officeDocument/2006/relationships/image" Target="../media/image364.png"/><Relationship Id="rId828" Type="http://schemas.openxmlformats.org/officeDocument/2006/relationships/image" Target="../media/image413.png"/><Relationship Id="rId1013" Type="http://schemas.openxmlformats.org/officeDocument/2006/relationships/customXml" Target="../ink/ink507.xml"/><Relationship Id="rId1360" Type="http://schemas.openxmlformats.org/officeDocument/2006/relationships/customXml" Target="../ink/ink681.xml"/><Relationship Id="rId1458" Type="http://schemas.openxmlformats.org/officeDocument/2006/relationships/customXml" Target="../ink/ink730.xml"/><Relationship Id="rId1665" Type="http://schemas.openxmlformats.org/officeDocument/2006/relationships/image" Target="../media/image831.png"/><Relationship Id="rId1872" Type="http://schemas.openxmlformats.org/officeDocument/2006/relationships/customXml" Target="../ink/ink937.xml"/><Relationship Id="rId1220" Type="http://schemas.openxmlformats.org/officeDocument/2006/relationships/image" Target="../media/image609.png"/><Relationship Id="rId1318" Type="http://schemas.openxmlformats.org/officeDocument/2006/relationships/customXml" Target="../ink/ink660.xml"/><Relationship Id="rId1525" Type="http://schemas.openxmlformats.org/officeDocument/2006/relationships/image" Target="../media/image761.png"/><Relationship Id="rId1732" Type="http://schemas.openxmlformats.org/officeDocument/2006/relationships/customXml" Target="../ink/ink867.xml"/><Relationship Id="rId24" Type="http://schemas.openxmlformats.org/officeDocument/2006/relationships/customXml" Target="../ink/ink12.xml"/><Relationship Id="rId2299" Type="http://schemas.openxmlformats.org/officeDocument/2006/relationships/customXml" Target="../ink/ink1161.xml"/><Relationship Id="rId173" Type="http://schemas.openxmlformats.org/officeDocument/2006/relationships/image" Target="../media/image86.png"/><Relationship Id="rId380" Type="http://schemas.openxmlformats.org/officeDocument/2006/relationships/customXml" Target="../ink/ink190.xml"/><Relationship Id="rId2061" Type="http://schemas.openxmlformats.org/officeDocument/2006/relationships/customXml" Target="../ink/ink1034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685" Type="http://schemas.openxmlformats.org/officeDocument/2006/relationships/customXml" Target="../ink/ink343.xml"/><Relationship Id="rId892" Type="http://schemas.openxmlformats.org/officeDocument/2006/relationships/image" Target="../media/image445.png"/><Relationship Id="rId2159" Type="http://schemas.openxmlformats.org/officeDocument/2006/relationships/image" Target="../media/image1073.png"/><Relationship Id="rId100" Type="http://schemas.openxmlformats.org/officeDocument/2006/relationships/customXml" Target="../ink/ink50.xml"/><Relationship Id="rId338" Type="http://schemas.openxmlformats.org/officeDocument/2006/relationships/customXml" Target="../ink/ink169.xml"/><Relationship Id="rId545" Type="http://schemas.openxmlformats.org/officeDocument/2006/relationships/image" Target="../media/image272.png"/><Relationship Id="rId752" Type="http://schemas.openxmlformats.org/officeDocument/2006/relationships/image" Target="../media/image375.png"/><Relationship Id="rId1175" Type="http://schemas.openxmlformats.org/officeDocument/2006/relationships/customXml" Target="../ink/ink588.xml"/><Relationship Id="rId1382" Type="http://schemas.openxmlformats.org/officeDocument/2006/relationships/customXml" Target="../ink/ink692.xml"/><Relationship Id="rId2019" Type="http://schemas.openxmlformats.org/officeDocument/2006/relationships/image" Target="../media/image1006.png"/><Relationship Id="rId2226" Type="http://schemas.openxmlformats.org/officeDocument/2006/relationships/customXml" Target="../ink/ink1122.xml"/><Relationship Id="rId405" Type="http://schemas.openxmlformats.org/officeDocument/2006/relationships/image" Target="../media/image202.png"/><Relationship Id="rId612" Type="http://schemas.openxmlformats.org/officeDocument/2006/relationships/image" Target="../media/image305.png"/><Relationship Id="rId1035" Type="http://schemas.openxmlformats.org/officeDocument/2006/relationships/customXml" Target="../ink/ink518.xml"/><Relationship Id="rId1242" Type="http://schemas.openxmlformats.org/officeDocument/2006/relationships/image" Target="../media/image620.png"/><Relationship Id="rId1687" Type="http://schemas.openxmlformats.org/officeDocument/2006/relationships/image" Target="../media/image842.png"/><Relationship Id="rId1894" Type="http://schemas.openxmlformats.org/officeDocument/2006/relationships/customXml" Target="../ink/ink948.xml"/><Relationship Id="rId917" Type="http://schemas.openxmlformats.org/officeDocument/2006/relationships/customXml" Target="../ink/ink459.xml"/><Relationship Id="rId1102" Type="http://schemas.openxmlformats.org/officeDocument/2006/relationships/image" Target="../media/image550.png"/><Relationship Id="rId1547" Type="http://schemas.openxmlformats.org/officeDocument/2006/relationships/image" Target="../media/image772.png"/><Relationship Id="rId1754" Type="http://schemas.openxmlformats.org/officeDocument/2006/relationships/customXml" Target="../ink/ink878.xml"/><Relationship Id="rId1961" Type="http://schemas.openxmlformats.org/officeDocument/2006/relationships/image" Target="../media/image979.png"/><Relationship Id="rId46" Type="http://schemas.openxmlformats.org/officeDocument/2006/relationships/customXml" Target="../ink/ink23.xml"/><Relationship Id="rId1407" Type="http://schemas.openxmlformats.org/officeDocument/2006/relationships/image" Target="../media/image702.png"/><Relationship Id="rId1614" Type="http://schemas.openxmlformats.org/officeDocument/2006/relationships/customXml" Target="../ink/ink808.xml"/><Relationship Id="rId1821" Type="http://schemas.openxmlformats.org/officeDocument/2006/relationships/image" Target="../media/image909.png"/><Relationship Id="rId195" Type="http://schemas.openxmlformats.org/officeDocument/2006/relationships/image" Target="../media/image97.png"/><Relationship Id="rId1919" Type="http://schemas.openxmlformats.org/officeDocument/2006/relationships/image" Target="../media/image958.png"/><Relationship Id="rId2083" Type="http://schemas.openxmlformats.org/officeDocument/2006/relationships/customXml" Target="../ink/ink1045.xml"/><Relationship Id="rId2290" Type="http://schemas.openxmlformats.org/officeDocument/2006/relationships/image" Target="../media/image1133.png"/><Relationship Id="rId262" Type="http://schemas.openxmlformats.org/officeDocument/2006/relationships/customXml" Target="../ink/ink131.xml"/><Relationship Id="rId567" Type="http://schemas.openxmlformats.org/officeDocument/2006/relationships/image" Target="../media/image283.png"/><Relationship Id="rId1197" Type="http://schemas.openxmlformats.org/officeDocument/2006/relationships/customXml" Target="../ink/ink599.xml"/><Relationship Id="rId2150" Type="http://schemas.openxmlformats.org/officeDocument/2006/relationships/image" Target="../media/image1069.png"/><Relationship Id="rId2248" Type="http://schemas.openxmlformats.org/officeDocument/2006/relationships/customXml" Target="../ink/ink1134.xml"/><Relationship Id="rId122" Type="http://schemas.openxmlformats.org/officeDocument/2006/relationships/customXml" Target="../ink/ink61.xml"/><Relationship Id="rId774" Type="http://schemas.openxmlformats.org/officeDocument/2006/relationships/image" Target="../media/image386.png"/><Relationship Id="rId981" Type="http://schemas.openxmlformats.org/officeDocument/2006/relationships/customXml" Target="../ink/ink491.xml"/><Relationship Id="rId1057" Type="http://schemas.openxmlformats.org/officeDocument/2006/relationships/customXml" Target="../ink/ink529.xml"/><Relationship Id="rId2010" Type="http://schemas.openxmlformats.org/officeDocument/2006/relationships/customXml" Target="../ink/ink1008.xml"/><Relationship Id="rId427" Type="http://schemas.openxmlformats.org/officeDocument/2006/relationships/image" Target="../media/image213.png"/><Relationship Id="rId634" Type="http://schemas.openxmlformats.org/officeDocument/2006/relationships/image" Target="../media/image316.png"/><Relationship Id="rId841" Type="http://schemas.openxmlformats.org/officeDocument/2006/relationships/customXml" Target="../ink/ink421.xml"/><Relationship Id="rId1264" Type="http://schemas.openxmlformats.org/officeDocument/2006/relationships/image" Target="../media/image631.png"/><Relationship Id="rId1471" Type="http://schemas.openxmlformats.org/officeDocument/2006/relationships/image" Target="../media/image734.png"/><Relationship Id="rId1569" Type="http://schemas.openxmlformats.org/officeDocument/2006/relationships/image" Target="../media/image783.png"/><Relationship Id="rId2108" Type="http://schemas.openxmlformats.org/officeDocument/2006/relationships/image" Target="../media/image1049.png"/><Relationship Id="rId701" Type="http://schemas.openxmlformats.org/officeDocument/2006/relationships/customXml" Target="../ink/ink351.xml"/><Relationship Id="rId939" Type="http://schemas.openxmlformats.org/officeDocument/2006/relationships/customXml" Target="../ink/ink470.xml"/><Relationship Id="rId1124" Type="http://schemas.openxmlformats.org/officeDocument/2006/relationships/image" Target="../media/image561.png"/><Relationship Id="rId1331" Type="http://schemas.openxmlformats.org/officeDocument/2006/relationships/image" Target="../media/image664.png"/><Relationship Id="rId1776" Type="http://schemas.openxmlformats.org/officeDocument/2006/relationships/customXml" Target="../ink/ink889.xml"/><Relationship Id="rId1983" Type="http://schemas.openxmlformats.org/officeDocument/2006/relationships/customXml" Target="../ink/ink993.xml"/><Relationship Id="rId68" Type="http://schemas.openxmlformats.org/officeDocument/2006/relationships/customXml" Target="../ink/ink34.xml"/><Relationship Id="rId1429" Type="http://schemas.openxmlformats.org/officeDocument/2006/relationships/image" Target="../media/image713.png"/><Relationship Id="rId1636" Type="http://schemas.openxmlformats.org/officeDocument/2006/relationships/customXml" Target="../ink/ink819.xml"/><Relationship Id="rId1843" Type="http://schemas.openxmlformats.org/officeDocument/2006/relationships/image" Target="../media/image920.png"/><Relationship Id="rId1703" Type="http://schemas.openxmlformats.org/officeDocument/2006/relationships/image" Target="../media/image850.png"/><Relationship Id="rId1910" Type="http://schemas.openxmlformats.org/officeDocument/2006/relationships/customXml" Target="../ink/ink956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2172" Type="http://schemas.openxmlformats.org/officeDocument/2006/relationships/customXml" Target="../ink/ink1093.xml"/><Relationship Id="rId144" Type="http://schemas.openxmlformats.org/officeDocument/2006/relationships/customXml" Target="../ink/ink72.xml"/><Relationship Id="rId589" Type="http://schemas.openxmlformats.org/officeDocument/2006/relationships/customXml" Target="../ink/ink295.xml"/><Relationship Id="rId796" Type="http://schemas.openxmlformats.org/officeDocument/2006/relationships/image" Target="../media/image397.png"/><Relationship Id="rId351" Type="http://schemas.openxmlformats.org/officeDocument/2006/relationships/image" Target="../media/image175.png"/><Relationship Id="rId449" Type="http://schemas.openxmlformats.org/officeDocument/2006/relationships/image" Target="../media/image224.png"/><Relationship Id="rId656" Type="http://schemas.openxmlformats.org/officeDocument/2006/relationships/image" Target="../media/image327.png"/><Relationship Id="rId863" Type="http://schemas.openxmlformats.org/officeDocument/2006/relationships/customXml" Target="../ink/ink432.xml"/><Relationship Id="rId1079" Type="http://schemas.openxmlformats.org/officeDocument/2006/relationships/customXml" Target="../ink/ink540.xml"/><Relationship Id="rId1286" Type="http://schemas.openxmlformats.org/officeDocument/2006/relationships/customXml" Target="../ink/ink644.xml"/><Relationship Id="rId1493" Type="http://schemas.openxmlformats.org/officeDocument/2006/relationships/image" Target="../media/image745.png"/><Relationship Id="rId2032" Type="http://schemas.openxmlformats.org/officeDocument/2006/relationships/customXml" Target="../ink/ink1019.xml"/><Relationship Id="rId211" Type="http://schemas.openxmlformats.org/officeDocument/2006/relationships/image" Target="../media/image105.png"/><Relationship Id="rId309" Type="http://schemas.openxmlformats.org/officeDocument/2006/relationships/image" Target="../media/image154.png"/><Relationship Id="rId516" Type="http://schemas.openxmlformats.org/officeDocument/2006/relationships/customXml" Target="../ink/ink258.xml"/><Relationship Id="rId1146" Type="http://schemas.openxmlformats.org/officeDocument/2006/relationships/image" Target="../media/image572.png"/><Relationship Id="rId1798" Type="http://schemas.openxmlformats.org/officeDocument/2006/relationships/customXml" Target="../ink/ink900.xml"/><Relationship Id="rId723" Type="http://schemas.openxmlformats.org/officeDocument/2006/relationships/customXml" Target="../ink/ink362.xml"/><Relationship Id="rId930" Type="http://schemas.openxmlformats.org/officeDocument/2006/relationships/image" Target="../media/image464.png"/><Relationship Id="rId1006" Type="http://schemas.openxmlformats.org/officeDocument/2006/relationships/image" Target="../media/image502.png"/><Relationship Id="rId1353" Type="http://schemas.openxmlformats.org/officeDocument/2006/relationships/image" Target="../media/image675.png"/><Relationship Id="rId1560" Type="http://schemas.openxmlformats.org/officeDocument/2006/relationships/customXml" Target="../ink/ink781.xml"/><Relationship Id="rId1658" Type="http://schemas.openxmlformats.org/officeDocument/2006/relationships/customXml" Target="../ink/ink830.xml"/><Relationship Id="rId1865" Type="http://schemas.openxmlformats.org/officeDocument/2006/relationships/image" Target="../media/image931.png"/><Relationship Id="rId1213" Type="http://schemas.openxmlformats.org/officeDocument/2006/relationships/customXml" Target="../ink/ink607.xml"/><Relationship Id="rId1420" Type="http://schemas.openxmlformats.org/officeDocument/2006/relationships/customXml" Target="../ink/ink711.xml"/><Relationship Id="rId1518" Type="http://schemas.openxmlformats.org/officeDocument/2006/relationships/customXml" Target="../ink/ink760.xml"/><Relationship Id="rId1725" Type="http://schemas.openxmlformats.org/officeDocument/2006/relationships/image" Target="../media/image861.png"/><Relationship Id="rId1932" Type="http://schemas.openxmlformats.org/officeDocument/2006/relationships/customXml" Target="../ink/ink967.xml"/><Relationship Id="rId17" Type="http://schemas.openxmlformats.org/officeDocument/2006/relationships/image" Target="../media/image8.png"/><Relationship Id="rId2194" Type="http://schemas.openxmlformats.org/officeDocument/2006/relationships/customXml" Target="../ink/ink1105.xml"/><Relationship Id="rId166" Type="http://schemas.openxmlformats.org/officeDocument/2006/relationships/customXml" Target="../ink/ink83.xml"/><Relationship Id="rId373" Type="http://schemas.openxmlformats.org/officeDocument/2006/relationships/image" Target="../media/image186.png"/><Relationship Id="rId580" Type="http://schemas.openxmlformats.org/officeDocument/2006/relationships/image" Target="../media/image289.png"/><Relationship Id="rId2054" Type="http://schemas.openxmlformats.org/officeDocument/2006/relationships/image" Target="../media/image1023.png"/><Relationship Id="rId2261" Type="http://schemas.openxmlformats.org/officeDocument/2006/relationships/customXml" Target="../ink/ink1141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678" Type="http://schemas.openxmlformats.org/officeDocument/2006/relationships/image" Target="../media/image338.png"/><Relationship Id="rId885" Type="http://schemas.openxmlformats.org/officeDocument/2006/relationships/customXml" Target="../ink/ink443.xml"/><Relationship Id="rId1070" Type="http://schemas.openxmlformats.org/officeDocument/2006/relationships/image" Target="../media/image534.png"/><Relationship Id="rId2121" Type="http://schemas.openxmlformats.org/officeDocument/2006/relationships/image" Target="../media/image1055.png"/><Relationship Id="rId300" Type="http://schemas.openxmlformats.org/officeDocument/2006/relationships/customXml" Target="../ink/ink150.xml"/><Relationship Id="rId538" Type="http://schemas.openxmlformats.org/officeDocument/2006/relationships/customXml" Target="../ink/ink269.xml"/><Relationship Id="rId745" Type="http://schemas.openxmlformats.org/officeDocument/2006/relationships/customXml" Target="../ink/ink373.xml"/><Relationship Id="rId952" Type="http://schemas.openxmlformats.org/officeDocument/2006/relationships/image" Target="../media/image475.png"/><Relationship Id="rId1168" Type="http://schemas.openxmlformats.org/officeDocument/2006/relationships/image" Target="../media/image583.png"/><Relationship Id="rId1375" Type="http://schemas.openxmlformats.org/officeDocument/2006/relationships/image" Target="../media/image686.png"/><Relationship Id="rId1582" Type="http://schemas.openxmlformats.org/officeDocument/2006/relationships/customXml" Target="../ink/ink792.xml"/><Relationship Id="rId2219" Type="http://schemas.openxmlformats.org/officeDocument/2006/relationships/customXml" Target="../ink/ink1118.xml"/><Relationship Id="rId81" Type="http://schemas.openxmlformats.org/officeDocument/2006/relationships/image" Target="../media/image40.png"/><Relationship Id="rId605" Type="http://schemas.openxmlformats.org/officeDocument/2006/relationships/customXml" Target="../ink/ink303.xml"/><Relationship Id="rId812" Type="http://schemas.openxmlformats.org/officeDocument/2006/relationships/image" Target="../media/image405.png"/><Relationship Id="rId1028" Type="http://schemas.openxmlformats.org/officeDocument/2006/relationships/image" Target="../media/image513.png"/><Relationship Id="rId1235" Type="http://schemas.openxmlformats.org/officeDocument/2006/relationships/customXml" Target="../ink/ink618.xml"/><Relationship Id="rId1442" Type="http://schemas.openxmlformats.org/officeDocument/2006/relationships/customXml" Target="../ink/ink722.xml"/><Relationship Id="rId1887" Type="http://schemas.openxmlformats.org/officeDocument/2006/relationships/image" Target="../media/image942.png"/><Relationship Id="rId1302" Type="http://schemas.openxmlformats.org/officeDocument/2006/relationships/customXml" Target="../ink/ink652.xml"/><Relationship Id="rId1747" Type="http://schemas.openxmlformats.org/officeDocument/2006/relationships/image" Target="../media/image872.png"/><Relationship Id="rId1954" Type="http://schemas.openxmlformats.org/officeDocument/2006/relationships/customXml" Target="../ink/ink978.xml"/><Relationship Id="rId39" Type="http://schemas.openxmlformats.org/officeDocument/2006/relationships/image" Target="../media/image19.png"/><Relationship Id="rId1607" Type="http://schemas.openxmlformats.org/officeDocument/2006/relationships/image" Target="../media/image802.png"/><Relationship Id="rId1814" Type="http://schemas.openxmlformats.org/officeDocument/2006/relationships/customXml" Target="../ink/ink908.xml"/><Relationship Id="rId188" Type="http://schemas.openxmlformats.org/officeDocument/2006/relationships/customXml" Target="../ink/ink94.xml"/><Relationship Id="rId395" Type="http://schemas.openxmlformats.org/officeDocument/2006/relationships/image" Target="../media/image197.png"/><Relationship Id="rId2076" Type="http://schemas.openxmlformats.org/officeDocument/2006/relationships/image" Target="../media/image1034.png"/><Relationship Id="rId2283" Type="http://schemas.openxmlformats.org/officeDocument/2006/relationships/image" Target="../media/image1130.png"/><Relationship Id="rId255" Type="http://schemas.openxmlformats.org/officeDocument/2006/relationships/image" Target="../media/image127.png"/><Relationship Id="rId462" Type="http://schemas.openxmlformats.org/officeDocument/2006/relationships/customXml" Target="../ink/ink231.xml"/><Relationship Id="rId1092" Type="http://schemas.openxmlformats.org/officeDocument/2006/relationships/image" Target="../media/image545.png"/><Relationship Id="rId1397" Type="http://schemas.openxmlformats.org/officeDocument/2006/relationships/image" Target="../media/image697.png"/><Relationship Id="rId2143" Type="http://schemas.openxmlformats.org/officeDocument/2006/relationships/customXml" Target="../ink/ink1077.xml"/><Relationship Id="rId115" Type="http://schemas.openxmlformats.org/officeDocument/2006/relationships/image" Target="../media/image57.png"/><Relationship Id="rId322" Type="http://schemas.openxmlformats.org/officeDocument/2006/relationships/customXml" Target="../ink/ink161.xml"/><Relationship Id="rId767" Type="http://schemas.openxmlformats.org/officeDocument/2006/relationships/customXml" Target="../ink/ink384.xml"/><Relationship Id="rId974" Type="http://schemas.openxmlformats.org/officeDocument/2006/relationships/image" Target="../media/image486.png"/><Relationship Id="rId2003" Type="http://schemas.openxmlformats.org/officeDocument/2006/relationships/image" Target="../media/image998.png"/><Relationship Id="rId2210" Type="http://schemas.openxmlformats.org/officeDocument/2006/relationships/image" Target="../media/image1096.png"/><Relationship Id="rId627" Type="http://schemas.openxmlformats.org/officeDocument/2006/relationships/customXml" Target="../ink/ink314.xml"/><Relationship Id="rId834" Type="http://schemas.openxmlformats.org/officeDocument/2006/relationships/image" Target="../media/image416.png"/><Relationship Id="rId1257" Type="http://schemas.openxmlformats.org/officeDocument/2006/relationships/customXml" Target="../ink/ink629.xml"/><Relationship Id="rId1464" Type="http://schemas.openxmlformats.org/officeDocument/2006/relationships/customXml" Target="../ink/ink733.xml"/><Relationship Id="rId1671" Type="http://schemas.openxmlformats.org/officeDocument/2006/relationships/image" Target="../media/image834.png"/><Relationship Id="rId901" Type="http://schemas.openxmlformats.org/officeDocument/2006/relationships/customXml" Target="../ink/ink451.xml"/><Relationship Id="rId1117" Type="http://schemas.openxmlformats.org/officeDocument/2006/relationships/customXml" Target="../ink/ink559.xml"/><Relationship Id="rId1324" Type="http://schemas.openxmlformats.org/officeDocument/2006/relationships/customXml" Target="../ink/ink663.xml"/><Relationship Id="rId1531" Type="http://schemas.openxmlformats.org/officeDocument/2006/relationships/image" Target="../media/image764.png"/><Relationship Id="rId1769" Type="http://schemas.openxmlformats.org/officeDocument/2006/relationships/image" Target="../media/image883.png"/><Relationship Id="rId1976" Type="http://schemas.openxmlformats.org/officeDocument/2006/relationships/image" Target="../media/image986.png"/><Relationship Id="rId30" Type="http://schemas.openxmlformats.org/officeDocument/2006/relationships/customXml" Target="../ink/ink15.xml"/><Relationship Id="rId1629" Type="http://schemas.openxmlformats.org/officeDocument/2006/relationships/image" Target="../media/image813.png"/><Relationship Id="rId1836" Type="http://schemas.openxmlformats.org/officeDocument/2006/relationships/customXml" Target="../ink/ink919.xml"/><Relationship Id="rId1903" Type="http://schemas.openxmlformats.org/officeDocument/2006/relationships/image" Target="../media/image950.png"/><Relationship Id="rId2098" Type="http://schemas.openxmlformats.org/officeDocument/2006/relationships/image" Target="../media/image1044.png"/><Relationship Id="rId277" Type="http://schemas.openxmlformats.org/officeDocument/2006/relationships/image" Target="../media/image138.png"/><Relationship Id="rId484" Type="http://schemas.openxmlformats.org/officeDocument/2006/relationships/customXml" Target="../ink/ink242.xml"/><Relationship Id="rId2165" Type="http://schemas.openxmlformats.org/officeDocument/2006/relationships/customXml" Target="../ink/ink1089.xml"/><Relationship Id="rId137" Type="http://schemas.openxmlformats.org/officeDocument/2006/relationships/image" Target="../media/image68.png"/><Relationship Id="rId344" Type="http://schemas.openxmlformats.org/officeDocument/2006/relationships/customXml" Target="../ink/ink172.xml"/><Relationship Id="rId691" Type="http://schemas.openxmlformats.org/officeDocument/2006/relationships/customXml" Target="../ink/ink346.xml"/><Relationship Id="rId789" Type="http://schemas.openxmlformats.org/officeDocument/2006/relationships/customXml" Target="../ink/ink395.xml"/><Relationship Id="rId996" Type="http://schemas.openxmlformats.org/officeDocument/2006/relationships/image" Target="../media/image497.png"/><Relationship Id="rId2025" Type="http://schemas.openxmlformats.org/officeDocument/2006/relationships/image" Target="../media/image1009.png"/><Relationship Id="rId551" Type="http://schemas.openxmlformats.org/officeDocument/2006/relationships/image" Target="../media/image275.png"/><Relationship Id="rId649" Type="http://schemas.openxmlformats.org/officeDocument/2006/relationships/customXml" Target="../ink/ink325.xml"/><Relationship Id="rId856" Type="http://schemas.openxmlformats.org/officeDocument/2006/relationships/image" Target="../media/image427.png"/><Relationship Id="rId1181" Type="http://schemas.openxmlformats.org/officeDocument/2006/relationships/customXml" Target="../ink/ink591.xml"/><Relationship Id="rId1279" Type="http://schemas.openxmlformats.org/officeDocument/2006/relationships/image" Target="../media/image638.png"/><Relationship Id="rId1486" Type="http://schemas.openxmlformats.org/officeDocument/2006/relationships/customXml" Target="../ink/ink744.xml"/><Relationship Id="rId2232" Type="http://schemas.openxmlformats.org/officeDocument/2006/relationships/customXml" Target="../ink/ink1125.xml"/><Relationship Id="rId204" Type="http://schemas.openxmlformats.org/officeDocument/2006/relationships/customXml" Target="../ink/ink102.xml"/><Relationship Id="rId411" Type="http://schemas.openxmlformats.org/officeDocument/2006/relationships/image" Target="../media/image205.png"/><Relationship Id="rId509" Type="http://schemas.openxmlformats.org/officeDocument/2006/relationships/image" Target="../media/image254.png"/><Relationship Id="rId1041" Type="http://schemas.openxmlformats.org/officeDocument/2006/relationships/customXml" Target="../ink/ink521.xml"/><Relationship Id="rId1139" Type="http://schemas.openxmlformats.org/officeDocument/2006/relationships/customXml" Target="../ink/ink570.xml"/><Relationship Id="rId1346" Type="http://schemas.openxmlformats.org/officeDocument/2006/relationships/customXml" Target="../ink/ink674.xml"/><Relationship Id="rId1693" Type="http://schemas.openxmlformats.org/officeDocument/2006/relationships/image" Target="../media/image845.png"/><Relationship Id="rId1998" Type="http://schemas.openxmlformats.org/officeDocument/2006/relationships/customXml" Target="../ink/ink1001.xml"/><Relationship Id="rId716" Type="http://schemas.openxmlformats.org/officeDocument/2006/relationships/image" Target="../media/image357.png"/><Relationship Id="rId923" Type="http://schemas.openxmlformats.org/officeDocument/2006/relationships/customXml" Target="../ink/ink462.xml"/><Relationship Id="rId1553" Type="http://schemas.openxmlformats.org/officeDocument/2006/relationships/image" Target="../media/image775.png"/><Relationship Id="rId1760" Type="http://schemas.openxmlformats.org/officeDocument/2006/relationships/customXml" Target="../ink/ink881.xml"/><Relationship Id="rId1858" Type="http://schemas.openxmlformats.org/officeDocument/2006/relationships/customXml" Target="../ink/ink930.xml"/><Relationship Id="rId52" Type="http://schemas.openxmlformats.org/officeDocument/2006/relationships/customXml" Target="../ink/ink26.xml"/><Relationship Id="rId1206" Type="http://schemas.openxmlformats.org/officeDocument/2006/relationships/image" Target="../media/image602.png"/><Relationship Id="rId1413" Type="http://schemas.openxmlformats.org/officeDocument/2006/relationships/image" Target="../media/image705.png"/><Relationship Id="rId1620" Type="http://schemas.openxmlformats.org/officeDocument/2006/relationships/customXml" Target="../ink/ink811.xml"/><Relationship Id="rId1718" Type="http://schemas.openxmlformats.org/officeDocument/2006/relationships/customXml" Target="../ink/ink860.xml"/><Relationship Id="rId1925" Type="http://schemas.openxmlformats.org/officeDocument/2006/relationships/image" Target="../media/image961.png"/><Relationship Id="rId299" Type="http://schemas.openxmlformats.org/officeDocument/2006/relationships/image" Target="../media/image149.png"/><Relationship Id="rId2187" Type="http://schemas.openxmlformats.org/officeDocument/2006/relationships/image" Target="../media/image1085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780" Type="http://schemas.openxmlformats.org/officeDocument/2006/relationships/image" Target="../media/image389.png"/><Relationship Id="rId2047" Type="http://schemas.openxmlformats.org/officeDocument/2006/relationships/customXml" Target="../ink/ink1027.xml"/><Relationship Id="rId2254" Type="http://schemas.openxmlformats.org/officeDocument/2006/relationships/image" Target="../media/image1116.png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878" Type="http://schemas.openxmlformats.org/officeDocument/2006/relationships/image" Target="../media/image438.png"/><Relationship Id="rId1063" Type="http://schemas.openxmlformats.org/officeDocument/2006/relationships/customXml" Target="../ink/ink532.xml"/><Relationship Id="rId1270" Type="http://schemas.openxmlformats.org/officeDocument/2006/relationships/customXml" Target="../ink/ink636.xml"/><Relationship Id="rId2114" Type="http://schemas.openxmlformats.org/officeDocument/2006/relationships/customXml" Target="../ink/ink1062.xml"/><Relationship Id="rId640" Type="http://schemas.openxmlformats.org/officeDocument/2006/relationships/image" Target="../media/image319.png"/><Relationship Id="rId738" Type="http://schemas.openxmlformats.org/officeDocument/2006/relationships/image" Target="../media/image368.png"/><Relationship Id="rId945" Type="http://schemas.openxmlformats.org/officeDocument/2006/relationships/customXml" Target="../ink/ink473.xml"/><Relationship Id="rId1368" Type="http://schemas.openxmlformats.org/officeDocument/2006/relationships/customXml" Target="../ink/ink685.xml"/><Relationship Id="rId1575" Type="http://schemas.openxmlformats.org/officeDocument/2006/relationships/image" Target="../media/image786.png"/><Relationship Id="rId1782" Type="http://schemas.openxmlformats.org/officeDocument/2006/relationships/customXml" Target="../ink/ink892.xml"/><Relationship Id="rId74" Type="http://schemas.openxmlformats.org/officeDocument/2006/relationships/customXml" Target="../ink/ink37.xml"/><Relationship Id="rId500" Type="http://schemas.openxmlformats.org/officeDocument/2006/relationships/customXml" Target="../ink/ink250.xml"/><Relationship Id="rId805" Type="http://schemas.openxmlformats.org/officeDocument/2006/relationships/customXml" Target="../ink/ink403.xml"/><Relationship Id="rId1130" Type="http://schemas.openxmlformats.org/officeDocument/2006/relationships/image" Target="../media/image564.png"/><Relationship Id="rId1228" Type="http://schemas.openxmlformats.org/officeDocument/2006/relationships/image" Target="../media/image613.png"/><Relationship Id="rId1435" Type="http://schemas.openxmlformats.org/officeDocument/2006/relationships/image" Target="../media/image716.png"/><Relationship Id="rId1642" Type="http://schemas.openxmlformats.org/officeDocument/2006/relationships/customXml" Target="../ink/ink822.xml"/><Relationship Id="rId1947" Type="http://schemas.openxmlformats.org/officeDocument/2006/relationships/image" Target="../media/image972.png"/><Relationship Id="rId1502" Type="http://schemas.openxmlformats.org/officeDocument/2006/relationships/customXml" Target="../ink/ink752.xml"/><Relationship Id="rId1807" Type="http://schemas.openxmlformats.org/officeDocument/2006/relationships/image" Target="../media/image902.png"/><Relationship Id="rId290" Type="http://schemas.openxmlformats.org/officeDocument/2006/relationships/customXml" Target="../ink/ink145.xml"/><Relationship Id="rId388" Type="http://schemas.openxmlformats.org/officeDocument/2006/relationships/customXml" Target="../ink/ink194.xml"/><Relationship Id="rId2069" Type="http://schemas.openxmlformats.org/officeDocument/2006/relationships/customXml" Target="../ink/ink1038.xml"/><Relationship Id="rId150" Type="http://schemas.openxmlformats.org/officeDocument/2006/relationships/customXml" Target="../ink/ink75.xml"/><Relationship Id="rId595" Type="http://schemas.openxmlformats.org/officeDocument/2006/relationships/customXml" Target="../ink/ink298.xml"/><Relationship Id="rId2276" Type="http://schemas.openxmlformats.org/officeDocument/2006/relationships/customXml" Target="../ink/ink1149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662" Type="http://schemas.openxmlformats.org/officeDocument/2006/relationships/image" Target="../media/image330.png"/><Relationship Id="rId1085" Type="http://schemas.openxmlformats.org/officeDocument/2006/relationships/customXml" Target="../ink/ink543.xml"/><Relationship Id="rId1292" Type="http://schemas.openxmlformats.org/officeDocument/2006/relationships/customXml" Target="../ink/ink647.xml"/><Relationship Id="rId2136" Type="http://schemas.openxmlformats.org/officeDocument/2006/relationships/customXml" Target="../ink/ink1073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7" Type="http://schemas.openxmlformats.org/officeDocument/2006/relationships/customXml" Target="../ink/ink484.xml"/><Relationship Id="rId1152" Type="http://schemas.openxmlformats.org/officeDocument/2006/relationships/image" Target="../media/image575.png"/><Relationship Id="rId1597" Type="http://schemas.openxmlformats.org/officeDocument/2006/relationships/image" Target="../media/image797.png"/><Relationship Id="rId2203" Type="http://schemas.openxmlformats.org/officeDocument/2006/relationships/customXml" Target="../ink/ink1110.xml"/><Relationship Id="rId96" Type="http://schemas.openxmlformats.org/officeDocument/2006/relationships/customXml" Target="../ink/ink48.xml"/><Relationship Id="rId827" Type="http://schemas.openxmlformats.org/officeDocument/2006/relationships/customXml" Target="../ink/ink414.xml"/><Relationship Id="rId1012" Type="http://schemas.openxmlformats.org/officeDocument/2006/relationships/image" Target="../media/image505.png"/><Relationship Id="rId1457" Type="http://schemas.openxmlformats.org/officeDocument/2006/relationships/image" Target="../media/image727.png"/><Relationship Id="rId1664" Type="http://schemas.openxmlformats.org/officeDocument/2006/relationships/customXml" Target="../ink/ink833.xml"/><Relationship Id="rId1871" Type="http://schemas.openxmlformats.org/officeDocument/2006/relationships/image" Target="../media/image934.png"/><Relationship Id="rId1317" Type="http://schemas.openxmlformats.org/officeDocument/2006/relationships/image" Target="../media/image657.png"/><Relationship Id="rId1524" Type="http://schemas.openxmlformats.org/officeDocument/2006/relationships/customXml" Target="../ink/ink763.xml"/><Relationship Id="rId1731" Type="http://schemas.openxmlformats.org/officeDocument/2006/relationships/image" Target="../media/image864.png"/><Relationship Id="rId1969" Type="http://schemas.openxmlformats.org/officeDocument/2006/relationships/image" Target="../media/image983.png"/><Relationship Id="rId23" Type="http://schemas.openxmlformats.org/officeDocument/2006/relationships/image" Target="../media/image11.png"/><Relationship Id="rId1829" Type="http://schemas.openxmlformats.org/officeDocument/2006/relationships/image" Target="../media/image913.png"/><Relationship Id="rId2298" Type="http://schemas.openxmlformats.org/officeDocument/2006/relationships/image" Target="../media/image1137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84" Type="http://schemas.openxmlformats.org/officeDocument/2006/relationships/image" Target="../media/image341.png"/><Relationship Id="rId2060" Type="http://schemas.openxmlformats.org/officeDocument/2006/relationships/image" Target="../media/image1026.png"/><Relationship Id="rId2158" Type="http://schemas.openxmlformats.org/officeDocument/2006/relationships/customXml" Target="../ink/ink1085.xml"/><Relationship Id="rId337" Type="http://schemas.openxmlformats.org/officeDocument/2006/relationships/image" Target="../media/image168.png"/><Relationship Id="rId891" Type="http://schemas.openxmlformats.org/officeDocument/2006/relationships/customXml" Target="../ink/ink446.xml"/><Relationship Id="rId989" Type="http://schemas.openxmlformats.org/officeDocument/2006/relationships/customXml" Target="../ink/ink495.xml"/><Relationship Id="rId2018" Type="http://schemas.openxmlformats.org/officeDocument/2006/relationships/customXml" Target="../ink/ink1012.xml"/><Relationship Id="rId544" Type="http://schemas.openxmlformats.org/officeDocument/2006/relationships/customXml" Target="../ink/ink272.xml"/><Relationship Id="rId751" Type="http://schemas.openxmlformats.org/officeDocument/2006/relationships/customXml" Target="../ink/ink376.xml"/><Relationship Id="rId849" Type="http://schemas.openxmlformats.org/officeDocument/2006/relationships/customXml" Target="../ink/ink425.xml"/><Relationship Id="rId1174" Type="http://schemas.openxmlformats.org/officeDocument/2006/relationships/image" Target="../media/image586.png"/><Relationship Id="rId1381" Type="http://schemas.openxmlformats.org/officeDocument/2006/relationships/image" Target="../media/image689.png"/><Relationship Id="rId1479" Type="http://schemas.openxmlformats.org/officeDocument/2006/relationships/image" Target="../media/image738.png"/><Relationship Id="rId1686" Type="http://schemas.openxmlformats.org/officeDocument/2006/relationships/customXml" Target="../ink/ink844.xml"/><Relationship Id="rId2225" Type="http://schemas.openxmlformats.org/officeDocument/2006/relationships/image" Target="../media/image1103.png"/><Relationship Id="rId404" Type="http://schemas.openxmlformats.org/officeDocument/2006/relationships/customXml" Target="../ink/ink202.xml"/><Relationship Id="rId611" Type="http://schemas.openxmlformats.org/officeDocument/2006/relationships/customXml" Target="../ink/ink306.xml"/><Relationship Id="rId1034" Type="http://schemas.openxmlformats.org/officeDocument/2006/relationships/image" Target="../media/image516.png"/><Relationship Id="rId1241" Type="http://schemas.openxmlformats.org/officeDocument/2006/relationships/customXml" Target="../ink/ink621.xml"/><Relationship Id="rId1339" Type="http://schemas.openxmlformats.org/officeDocument/2006/relationships/image" Target="../media/image668.png"/><Relationship Id="rId1893" Type="http://schemas.openxmlformats.org/officeDocument/2006/relationships/image" Target="../media/image945.png"/><Relationship Id="rId709" Type="http://schemas.openxmlformats.org/officeDocument/2006/relationships/customXml" Target="../ink/ink355.xml"/><Relationship Id="rId916" Type="http://schemas.openxmlformats.org/officeDocument/2006/relationships/image" Target="../media/image457.png"/><Relationship Id="rId1101" Type="http://schemas.openxmlformats.org/officeDocument/2006/relationships/customXml" Target="../ink/ink551.xml"/><Relationship Id="rId1546" Type="http://schemas.openxmlformats.org/officeDocument/2006/relationships/customXml" Target="../ink/ink774.xml"/><Relationship Id="rId1753" Type="http://schemas.openxmlformats.org/officeDocument/2006/relationships/image" Target="../media/image875.png"/><Relationship Id="rId1960" Type="http://schemas.openxmlformats.org/officeDocument/2006/relationships/customXml" Target="../ink/ink981.xml"/><Relationship Id="rId45" Type="http://schemas.openxmlformats.org/officeDocument/2006/relationships/image" Target="../media/image22.png"/><Relationship Id="rId1406" Type="http://schemas.openxmlformats.org/officeDocument/2006/relationships/customXml" Target="../ink/ink704.xml"/><Relationship Id="rId1613" Type="http://schemas.openxmlformats.org/officeDocument/2006/relationships/image" Target="../media/image805.png"/><Relationship Id="rId1820" Type="http://schemas.openxmlformats.org/officeDocument/2006/relationships/customXml" Target="../ink/ink911.xml"/><Relationship Id="rId194" Type="http://schemas.openxmlformats.org/officeDocument/2006/relationships/customXml" Target="../ink/ink97.xml"/><Relationship Id="rId1918" Type="http://schemas.openxmlformats.org/officeDocument/2006/relationships/customXml" Target="../ink/ink960.xml"/><Relationship Id="rId2082" Type="http://schemas.openxmlformats.org/officeDocument/2006/relationships/image" Target="../media/image1037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359" Type="http://schemas.openxmlformats.org/officeDocument/2006/relationships/image" Target="../media/image179.png"/><Relationship Id="rId566" Type="http://schemas.openxmlformats.org/officeDocument/2006/relationships/customXml" Target="../ink/ink283.xml"/><Relationship Id="rId773" Type="http://schemas.openxmlformats.org/officeDocument/2006/relationships/customXml" Target="../ink/ink387.xml"/><Relationship Id="rId1196" Type="http://schemas.openxmlformats.org/officeDocument/2006/relationships/image" Target="../media/image597.png"/><Relationship Id="rId2247" Type="http://schemas.openxmlformats.org/officeDocument/2006/relationships/customXml" Target="../ink/ink1133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customXml" Target="../ink/ink317.xml"/><Relationship Id="rId980" Type="http://schemas.openxmlformats.org/officeDocument/2006/relationships/image" Target="../media/image489.png"/><Relationship Id="rId1056" Type="http://schemas.openxmlformats.org/officeDocument/2006/relationships/image" Target="../media/image527.png"/><Relationship Id="rId1263" Type="http://schemas.openxmlformats.org/officeDocument/2006/relationships/customXml" Target="../ink/ink632.xml"/><Relationship Id="rId2107" Type="http://schemas.openxmlformats.org/officeDocument/2006/relationships/customXml" Target="../ink/ink1058.xml"/><Relationship Id="rId840" Type="http://schemas.openxmlformats.org/officeDocument/2006/relationships/image" Target="../media/image419.png"/><Relationship Id="rId938" Type="http://schemas.openxmlformats.org/officeDocument/2006/relationships/image" Target="../media/image468.png"/><Relationship Id="rId1470" Type="http://schemas.openxmlformats.org/officeDocument/2006/relationships/customXml" Target="../ink/ink736.xml"/><Relationship Id="rId1568" Type="http://schemas.openxmlformats.org/officeDocument/2006/relationships/customXml" Target="../ink/ink785.xml"/><Relationship Id="rId1775" Type="http://schemas.openxmlformats.org/officeDocument/2006/relationships/image" Target="../media/image886.png"/><Relationship Id="rId67" Type="http://schemas.openxmlformats.org/officeDocument/2006/relationships/image" Target="../media/image33.png"/><Relationship Id="rId700" Type="http://schemas.openxmlformats.org/officeDocument/2006/relationships/image" Target="../media/image349.png"/><Relationship Id="rId1123" Type="http://schemas.openxmlformats.org/officeDocument/2006/relationships/customXml" Target="../ink/ink562.xml"/><Relationship Id="rId1330" Type="http://schemas.openxmlformats.org/officeDocument/2006/relationships/customXml" Target="../ink/ink666.xml"/><Relationship Id="rId1428" Type="http://schemas.openxmlformats.org/officeDocument/2006/relationships/customXml" Target="../ink/ink715.xml"/><Relationship Id="rId1635" Type="http://schemas.openxmlformats.org/officeDocument/2006/relationships/image" Target="../media/image816.png"/><Relationship Id="rId1982" Type="http://schemas.openxmlformats.org/officeDocument/2006/relationships/image" Target="../media/image989.png"/><Relationship Id="rId1842" Type="http://schemas.openxmlformats.org/officeDocument/2006/relationships/customXml" Target="../ink/ink922.xml"/><Relationship Id="rId1702" Type="http://schemas.openxmlformats.org/officeDocument/2006/relationships/customXml" Target="../ink/ink852.xml"/><Relationship Id="rId283" Type="http://schemas.openxmlformats.org/officeDocument/2006/relationships/image" Target="../media/image141.png"/><Relationship Id="rId490" Type="http://schemas.openxmlformats.org/officeDocument/2006/relationships/customXml" Target="../ink/ink245.xml"/><Relationship Id="rId2171" Type="http://schemas.openxmlformats.org/officeDocument/2006/relationships/customXml" Target="../ink/ink1092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image" Target="../media/image293.png"/><Relationship Id="rId795" Type="http://schemas.openxmlformats.org/officeDocument/2006/relationships/customXml" Target="../ink/ink398.xml"/><Relationship Id="rId2031" Type="http://schemas.openxmlformats.org/officeDocument/2006/relationships/image" Target="../media/image1012.png"/><Relationship Id="rId2269" Type="http://schemas.openxmlformats.org/officeDocument/2006/relationships/image" Target="../media/image1123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customXml" Target="../ink/ink328.xml"/><Relationship Id="rId862" Type="http://schemas.openxmlformats.org/officeDocument/2006/relationships/image" Target="../media/image430.png"/><Relationship Id="rId1078" Type="http://schemas.openxmlformats.org/officeDocument/2006/relationships/image" Target="../media/image538.png"/><Relationship Id="rId1285" Type="http://schemas.openxmlformats.org/officeDocument/2006/relationships/image" Target="../media/image641.png"/><Relationship Id="rId1492" Type="http://schemas.openxmlformats.org/officeDocument/2006/relationships/customXml" Target="../ink/ink747.xml"/><Relationship Id="rId2129" Type="http://schemas.openxmlformats.org/officeDocument/2006/relationships/image" Target="../media/image1059.png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722" Type="http://schemas.openxmlformats.org/officeDocument/2006/relationships/image" Target="../media/image360.png"/><Relationship Id="rId1145" Type="http://schemas.openxmlformats.org/officeDocument/2006/relationships/customXml" Target="../ink/ink573.xml"/><Relationship Id="rId1352" Type="http://schemas.openxmlformats.org/officeDocument/2006/relationships/customXml" Target="../ink/ink677.xml"/><Relationship Id="rId1797" Type="http://schemas.openxmlformats.org/officeDocument/2006/relationships/image" Target="../media/image897.png"/><Relationship Id="rId89" Type="http://schemas.openxmlformats.org/officeDocument/2006/relationships/image" Target="../media/image44.png"/><Relationship Id="rId1005" Type="http://schemas.openxmlformats.org/officeDocument/2006/relationships/customXml" Target="../ink/ink503.xml"/><Relationship Id="rId1212" Type="http://schemas.openxmlformats.org/officeDocument/2006/relationships/image" Target="../media/image605.png"/><Relationship Id="rId1657" Type="http://schemas.openxmlformats.org/officeDocument/2006/relationships/image" Target="../media/image827.png"/><Relationship Id="rId1864" Type="http://schemas.openxmlformats.org/officeDocument/2006/relationships/customXml" Target="../ink/ink933.xml"/><Relationship Id="rId1517" Type="http://schemas.openxmlformats.org/officeDocument/2006/relationships/image" Target="../media/image757.png"/><Relationship Id="rId1724" Type="http://schemas.openxmlformats.org/officeDocument/2006/relationships/customXml" Target="../ink/ink863.xml"/><Relationship Id="rId16" Type="http://schemas.openxmlformats.org/officeDocument/2006/relationships/customXml" Target="../ink/ink8.xml"/><Relationship Id="rId1931" Type="http://schemas.openxmlformats.org/officeDocument/2006/relationships/image" Target="../media/image964.png"/><Relationship Id="rId2193" Type="http://schemas.openxmlformats.org/officeDocument/2006/relationships/image" Target="../media/image1088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customXml" Target="../ink/ink339.xml"/><Relationship Id="rId2053" Type="http://schemas.openxmlformats.org/officeDocument/2006/relationships/customXml" Target="../ink/ink1030.xml"/><Relationship Id="rId2260" Type="http://schemas.openxmlformats.org/officeDocument/2006/relationships/image" Target="../media/image1119.png"/><Relationship Id="rId232" Type="http://schemas.openxmlformats.org/officeDocument/2006/relationships/customXml" Target="../ink/ink116.xml"/><Relationship Id="rId884" Type="http://schemas.openxmlformats.org/officeDocument/2006/relationships/image" Target="../media/image441.png"/><Relationship Id="rId2120" Type="http://schemas.openxmlformats.org/officeDocument/2006/relationships/customXml" Target="../ink/ink1065.xml"/><Relationship Id="rId537" Type="http://schemas.openxmlformats.org/officeDocument/2006/relationships/image" Target="../media/image268.png"/><Relationship Id="rId744" Type="http://schemas.openxmlformats.org/officeDocument/2006/relationships/image" Target="../media/image371.png"/><Relationship Id="rId951" Type="http://schemas.openxmlformats.org/officeDocument/2006/relationships/customXml" Target="../ink/ink476.xml"/><Relationship Id="rId1167" Type="http://schemas.openxmlformats.org/officeDocument/2006/relationships/customXml" Target="../ink/ink584.xml"/><Relationship Id="rId1374" Type="http://schemas.openxmlformats.org/officeDocument/2006/relationships/customXml" Target="../ink/ink688.xml"/><Relationship Id="rId1581" Type="http://schemas.openxmlformats.org/officeDocument/2006/relationships/image" Target="../media/image789.png"/><Relationship Id="rId1679" Type="http://schemas.openxmlformats.org/officeDocument/2006/relationships/image" Target="../media/image838.png"/><Relationship Id="rId2218" Type="http://schemas.openxmlformats.org/officeDocument/2006/relationships/image" Target="../media/image1100.png"/><Relationship Id="rId80" Type="http://schemas.openxmlformats.org/officeDocument/2006/relationships/customXml" Target="../ink/ink40.xml"/><Relationship Id="rId604" Type="http://schemas.openxmlformats.org/officeDocument/2006/relationships/image" Target="../media/image301.png"/><Relationship Id="rId811" Type="http://schemas.openxmlformats.org/officeDocument/2006/relationships/customXml" Target="../ink/ink406.xml"/><Relationship Id="rId1027" Type="http://schemas.openxmlformats.org/officeDocument/2006/relationships/customXml" Target="../ink/ink514.xml"/><Relationship Id="rId1234" Type="http://schemas.openxmlformats.org/officeDocument/2006/relationships/image" Target="../media/image616.png"/><Relationship Id="rId1441" Type="http://schemas.openxmlformats.org/officeDocument/2006/relationships/image" Target="../media/image719.png"/><Relationship Id="rId1886" Type="http://schemas.openxmlformats.org/officeDocument/2006/relationships/customXml" Target="../ink/ink944.xml"/><Relationship Id="rId909" Type="http://schemas.openxmlformats.org/officeDocument/2006/relationships/customXml" Target="../ink/ink455.xml"/><Relationship Id="rId1301" Type="http://schemas.openxmlformats.org/officeDocument/2006/relationships/image" Target="../media/image649.png"/><Relationship Id="rId1539" Type="http://schemas.openxmlformats.org/officeDocument/2006/relationships/image" Target="../media/image768.png"/><Relationship Id="rId1746" Type="http://schemas.openxmlformats.org/officeDocument/2006/relationships/customXml" Target="../ink/ink874.xml"/><Relationship Id="rId1953" Type="http://schemas.openxmlformats.org/officeDocument/2006/relationships/image" Target="../media/image975.png"/><Relationship Id="rId38" Type="http://schemas.openxmlformats.org/officeDocument/2006/relationships/customXml" Target="../ink/ink19.xml"/><Relationship Id="rId1606" Type="http://schemas.openxmlformats.org/officeDocument/2006/relationships/customXml" Target="../ink/ink804.xml"/><Relationship Id="rId1813" Type="http://schemas.openxmlformats.org/officeDocument/2006/relationships/image" Target="../media/image905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2075" Type="http://schemas.openxmlformats.org/officeDocument/2006/relationships/customXml" Target="../ink/ink1041.xml"/><Relationship Id="rId2282" Type="http://schemas.openxmlformats.org/officeDocument/2006/relationships/customXml" Target="../ink/ink1152.xml"/><Relationship Id="rId254" Type="http://schemas.openxmlformats.org/officeDocument/2006/relationships/customXml" Target="../ink/ink127.xml"/><Relationship Id="rId699" Type="http://schemas.openxmlformats.org/officeDocument/2006/relationships/customXml" Target="../ink/ink350.xml"/><Relationship Id="rId1091" Type="http://schemas.openxmlformats.org/officeDocument/2006/relationships/customXml" Target="../ink/ink546.xml"/><Relationship Id="rId114" Type="http://schemas.openxmlformats.org/officeDocument/2006/relationships/customXml" Target="../ink/ink57.xml"/><Relationship Id="rId461" Type="http://schemas.openxmlformats.org/officeDocument/2006/relationships/image" Target="../media/image230.png"/><Relationship Id="rId559" Type="http://schemas.openxmlformats.org/officeDocument/2006/relationships/image" Target="../media/image279.png"/><Relationship Id="rId766" Type="http://schemas.openxmlformats.org/officeDocument/2006/relationships/image" Target="../media/image382.png"/><Relationship Id="rId1189" Type="http://schemas.openxmlformats.org/officeDocument/2006/relationships/customXml" Target="../ink/ink595.xml"/><Relationship Id="rId1396" Type="http://schemas.openxmlformats.org/officeDocument/2006/relationships/customXml" Target="../ink/ink699.xml"/><Relationship Id="rId2142" Type="http://schemas.openxmlformats.org/officeDocument/2006/relationships/image" Target="../media/image1065.png"/><Relationship Id="rId321" Type="http://schemas.openxmlformats.org/officeDocument/2006/relationships/image" Target="../media/image160.png"/><Relationship Id="rId419" Type="http://schemas.openxmlformats.org/officeDocument/2006/relationships/image" Target="../media/image209.png"/><Relationship Id="rId626" Type="http://schemas.openxmlformats.org/officeDocument/2006/relationships/image" Target="../media/image312.png"/><Relationship Id="rId973" Type="http://schemas.openxmlformats.org/officeDocument/2006/relationships/customXml" Target="../ink/ink487.xml"/><Relationship Id="rId1049" Type="http://schemas.openxmlformats.org/officeDocument/2006/relationships/customXml" Target="../ink/ink525.xml"/><Relationship Id="rId1256" Type="http://schemas.openxmlformats.org/officeDocument/2006/relationships/image" Target="../media/image627.png"/><Relationship Id="rId2002" Type="http://schemas.openxmlformats.org/officeDocument/2006/relationships/customXml" Target="../ink/ink1004.xml"/><Relationship Id="rId833" Type="http://schemas.openxmlformats.org/officeDocument/2006/relationships/customXml" Target="../ink/ink417.xml"/><Relationship Id="rId1116" Type="http://schemas.openxmlformats.org/officeDocument/2006/relationships/image" Target="../media/image557.png"/><Relationship Id="rId1463" Type="http://schemas.openxmlformats.org/officeDocument/2006/relationships/image" Target="../media/image730.png"/><Relationship Id="rId1670" Type="http://schemas.openxmlformats.org/officeDocument/2006/relationships/customXml" Target="../ink/ink836.xml"/><Relationship Id="rId1768" Type="http://schemas.openxmlformats.org/officeDocument/2006/relationships/customXml" Target="../ink/ink885.xml"/><Relationship Id="rId900" Type="http://schemas.openxmlformats.org/officeDocument/2006/relationships/image" Target="../media/image449.png"/><Relationship Id="rId1323" Type="http://schemas.openxmlformats.org/officeDocument/2006/relationships/image" Target="../media/image660.png"/><Relationship Id="rId1530" Type="http://schemas.openxmlformats.org/officeDocument/2006/relationships/customXml" Target="../ink/ink766.xml"/><Relationship Id="rId1628" Type="http://schemas.openxmlformats.org/officeDocument/2006/relationships/customXml" Target="../ink/ink815.xml"/><Relationship Id="rId1975" Type="http://schemas.openxmlformats.org/officeDocument/2006/relationships/customXml" Target="../ink/ink989.xml"/><Relationship Id="rId1835" Type="http://schemas.openxmlformats.org/officeDocument/2006/relationships/image" Target="../media/image916.png"/><Relationship Id="rId1902" Type="http://schemas.openxmlformats.org/officeDocument/2006/relationships/customXml" Target="../ink/ink952.xml"/><Relationship Id="rId2097" Type="http://schemas.openxmlformats.org/officeDocument/2006/relationships/customXml" Target="../ink/ink1053.xml"/><Relationship Id="rId276" Type="http://schemas.openxmlformats.org/officeDocument/2006/relationships/customXml" Target="../ink/ink138.xml"/><Relationship Id="rId483" Type="http://schemas.openxmlformats.org/officeDocument/2006/relationships/image" Target="../media/image241.png"/><Relationship Id="rId690" Type="http://schemas.openxmlformats.org/officeDocument/2006/relationships/image" Target="../media/image344.png"/><Relationship Id="rId2164" Type="http://schemas.openxmlformats.org/officeDocument/2006/relationships/customXml" Target="../ink/ink1088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788" Type="http://schemas.openxmlformats.org/officeDocument/2006/relationships/image" Target="../media/image393.png"/><Relationship Id="rId995" Type="http://schemas.openxmlformats.org/officeDocument/2006/relationships/customXml" Target="../ink/ink498.xml"/><Relationship Id="rId1180" Type="http://schemas.openxmlformats.org/officeDocument/2006/relationships/image" Target="../media/image589.png"/><Relationship Id="rId2024" Type="http://schemas.openxmlformats.org/officeDocument/2006/relationships/customXml" Target="../ink/ink1015.xml"/><Relationship Id="rId2231" Type="http://schemas.openxmlformats.org/officeDocument/2006/relationships/image" Target="../media/image1106.png"/><Relationship Id="rId203" Type="http://schemas.openxmlformats.org/officeDocument/2006/relationships/image" Target="../media/image101.png"/><Relationship Id="rId648" Type="http://schemas.openxmlformats.org/officeDocument/2006/relationships/image" Target="../media/image323.png"/><Relationship Id="rId855" Type="http://schemas.openxmlformats.org/officeDocument/2006/relationships/customXml" Target="../ink/ink428.xml"/><Relationship Id="rId1040" Type="http://schemas.openxmlformats.org/officeDocument/2006/relationships/image" Target="../media/image519.png"/><Relationship Id="rId1278" Type="http://schemas.openxmlformats.org/officeDocument/2006/relationships/customXml" Target="../ink/ink640.xml"/><Relationship Id="rId1485" Type="http://schemas.openxmlformats.org/officeDocument/2006/relationships/image" Target="../media/image741.png"/><Relationship Id="rId1692" Type="http://schemas.openxmlformats.org/officeDocument/2006/relationships/customXml" Target="../ink/ink847.xml"/><Relationship Id="rId410" Type="http://schemas.openxmlformats.org/officeDocument/2006/relationships/customXml" Target="../ink/ink205.xml"/><Relationship Id="rId508" Type="http://schemas.openxmlformats.org/officeDocument/2006/relationships/customXml" Target="../ink/ink254.xml"/><Relationship Id="rId715" Type="http://schemas.openxmlformats.org/officeDocument/2006/relationships/customXml" Target="../ink/ink358.xml"/><Relationship Id="rId922" Type="http://schemas.openxmlformats.org/officeDocument/2006/relationships/image" Target="../media/image460.png"/><Relationship Id="rId1138" Type="http://schemas.openxmlformats.org/officeDocument/2006/relationships/image" Target="../media/image568.png"/><Relationship Id="rId1345" Type="http://schemas.openxmlformats.org/officeDocument/2006/relationships/image" Target="../media/image671.png"/><Relationship Id="rId1552" Type="http://schemas.openxmlformats.org/officeDocument/2006/relationships/customXml" Target="../ink/ink777.xml"/><Relationship Id="rId1997" Type="http://schemas.openxmlformats.org/officeDocument/2006/relationships/image" Target="../media/image996.png"/><Relationship Id="rId1205" Type="http://schemas.openxmlformats.org/officeDocument/2006/relationships/customXml" Target="../ink/ink603.xml"/><Relationship Id="rId1857" Type="http://schemas.openxmlformats.org/officeDocument/2006/relationships/image" Target="../media/image927.png"/><Relationship Id="rId51" Type="http://schemas.openxmlformats.org/officeDocument/2006/relationships/image" Target="../media/image25.png"/><Relationship Id="rId1412" Type="http://schemas.openxmlformats.org/officeDocument/2006/relationships/customXml" Target="../ink/ink707.xml"/><Relationship Id="rId1717" Type="http://schemas.openxmlformats.org/officeDocument/2006/relationships/image" Target="../media/image857.png"/><Relationship Id="rId1924" Type="http://schemas.openxmlformats.org/officeDocument/2006/relationships/customXml" Target="../ink/ink963.xml"/><Relationship Id="rId298" Type="http://schemas.openxmlformats.org/officeDocument/2006/relationships/customXml" Target="../ink/ink149.xml"/><Relationship Id="rId158" Type="http://schemas.openxmlformats.org/officeDocument/2006/relationships/customXml" Target="../ink/ink79.xml"/><Relationship Id="rId2186" Type="http://schemas.openxmlformats.org/officeDocument/2006/relationships/customXml" Target="../ink/ink110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046" Type="http://schemas.openxmlformats.org/officeDocument/2006/relationships/image" Target="../media/image1019.png"/><Relationship Id="rId2253" Type="http://schemas.openxmlformats.org/officeDocument/2006/relationships/customXml" Target="../ink/ink1137.xml"/><Relationship Id="rId225" Type="http://schemas.openxmlformats.org/officeDocument/2006/relationships/image" Target="../media/image112.png"/><Relationship Id="rId432" Type="http://schemas.openxmlformats.org/officeDocument/2006/relationships/customXml" Target="../ink/ink216.xml"/><Relationship Id="rId877" Type="http://schemas.openxmlformats.org/officeDocument/2006/relationships/customXml" Target="../ink/ink439.xml"/><Relationship Id="rId1062" Type="http://schemas.openxmlformats.org/officeDocument/2006/relationships/image" Target="../media/image530.png"/><Relationship Id="rId2113" Type="http://schemas.openxmlformats.org/officeDocument/2006/relationships/image" Target="../media/image1051.png"/><Relationship Id="rId737" Type="http://schemas.openxmlformats.org/officeDocument/2006/relationships/customXml" Target="../ink/ink369.xml"/><Relationship Id="rId944" Type="http://schemas.openxmlformats.org/officeDocument/2006/relationships/image" Target="../media/image471.png"/><Relationship Id="rId1367" Type="http://schemas.openxmlformats.org/officeDocument/2006/relationships/image" Target="../media/image682.png"/><Relationship Id="rId1574" Type="http://schemas.openxmlformats.org/officeDocument/2006/relationships/customXml" Target="../ink/ink788.xml"/><Relationship Id="rId1781" Type="http://schemas.openxmlformats.org/officeDocument/2006/relationships/image" Target="../media/image889.png"/><Relationship Id="rId73" Type="http://schemas.openxmlformats.org/officeDocument/2006/relationships/image" Target="../media/image36.png"/><Relationship Id="rId804" Type="http://schemas.openxmlformats.org/officeDocument/2006/relationships/image" Target="../media/image401.png"/><Relationship Id="rId1227" Type="http://schemas.openxmlformats.org/officeDocument/2006/relationships/customXml" Target="../ink/ink614.xml"/><Relationship Id="rId1434" Type="http://schemas.openxmlformats.org/officeDocument/2006/relationships/customXml" Target="../ink/ink718.xml"/><Relationship Id="rId1641" Type="http://schemas.openxmlformats.org/officeDocument/2006/relationships/image" Target="../media/image819.png"/><Relationship Id="rId1879" Type="http://schemas.openxmlformats.org/officeDocument/2006/relationships/image" Target="../media/image938.png"/><Relationship Id="rId1501" Type="http://schemas.openxmlformats.org/officeDocument/2006/relationships/image" Target="../media/image749.png"/><Relationship Id="rId1739" Type="http://schemas.openxmlformats.org/officeDocument/2006/relationships/image" Target="../media/image868.png"/><Relationship Id="rId1946" Type="http://schemas.openxmlformats.org/officeDocument/2006/relationships/customXml" Target="../ink/ink974.xml"/><Relationship Id="rId1806" Type="http://schemas.openxmlformats.org/officeDocument/2006/relationships/customXml" Target="../ink/ink904.xml"/><Relationship Id="rId387" Type="http://schemas.openxmlformats.org/officeDocument/2006/relationships/image" Target="../media/image193.png"/><Relationship Id="rId594" Type="http://schemas.openxmlformats.org/officeDocument/2006/relationships/image" Target="../media/image296.png"/><Relationship Id="rId2068" Type="http://schemas.openxmlformats.org/officeDocument/2006/relationships/image" Target="../media/image1030.png"/><Relationship Id="rId2275" Type="http://schemas.openxmlformats.org/officeDocument/2006/relationships/image" Target="../media/image1126.png"/><Relationship Id="rId247" Type="http://schemas.openxmlformats.org/officeDocument/2006/relationships/image" Target="../media/image123.png"/><Relationship Id="rId899" Type="http://schemas.openxmlformats.org/officeDocument/2006/relationships/customXml" Target="../ink/ink450.xml"/><Relationship Id="rId1084" Type="http://schemas.openxmlformats.org/officeDocument/2006/relationships/image" Target="../media/image541.png"/><Relationship Id="rId107" Type="http://schemas.openxmlformats.org/officeDocument/2006/relationships/image" Target="../media/image53.png"/><Relationship Id="rId454" Type="http://schemas.openxmlformats.org/officeDocument/2006/relationships/customXml" Target="../ink/ink227.xml"/><Relationship Id="rId661" Type="http://schemas.openxmlformats.org/officeDocument/2006/relationships/customXml" Target="../ink/ink331.xml"/><Relationship Id="rId759" Type="http://schemas.openxmlformats.org/officeDocument/2006/relationships/customXml" Target="../ink/ink380.xml"/><Relationship Id="rId966" Type="http://schemas.openxmlformats.org/officeDocument/2006/relationships/image" Target="../media/image482.png"/><Relationship Id="rId1291" Type="http://schemas.openxmlformats.org/officeDocument/2006/relationships/image" Target="../media/image644.png"/><Relationship Id="rId1389" Type="http://schemas.openxmlformats.org/officeDocument/2006/relationships/image" Target="../media/image693.png"/><Relationship Id="rId1596" Type="http://schemas.openxmlformats.org/officeDocument/2006/relationships/customXml" Target="../ink/ink799.xml"/><Relationship Id="rId2135" Type="http://schemas.openxmlformats.org/officeDocument/2006/relationships/image" Target="../media/image1062.png"/><Relationship Id="rId314" Type="http://schemas.openxmlformats.org/officeDocument/2006/relationships/customXml" Target="../ink/ink157.xml"/><Relationship Id="rId521" Type="http://schemas.openxmlformats.org/officeDocument/2006/relationships/image" Target="../media/image260.png"/><Relationship Id="rId619" Type="http://schemas.openxmlformats.org/officeDocument/2006/relationships/customXml" Target="../ink/ink310.xml"/><Relationship Id="rId1151" Type="http://schemas.openxmlformats.org/officeDocument/2006/relationships/customXml" Target="../ink/ink576.xml"/><Relationship Id="rId1249" Type="http://schemas.openxmlformats.org/officeDocument/2006/relationships/customXml" Target="../ink/ink625.xml"/><Relationship Id="rId2202" Type="http://schemas.openxmlformats.org/officeDocument/2006/relationships/image" Target="../media/image1092.png"/><Relationship Id="rId95" Type="http://schemas.openxmlformats.org/officeDocument/2006/relationships/image" Target="../media/image47.png"/><Relationship Id="rId826" Type="http://schemas.openxmlformats.org/officeDocument/2006/relationships/image" Target="../media/image412.png"/><Relationship Id="rId1011" Type="http://schemas.openxmlformats.org/officeDocument/2006/relationships/customXml" Target="../ink/ink506.xml"/><Relationship Id="rId1109" Type="http://schemas.openxmlformats.org/officeDocument/2006/relationships/customXml" Target="../ink/ink555.xml"/><Relationship Id="rId1456" Type="http://schemas.openxmlformats.org/officeDocument/2006/relationships/customXml" Target="../ink/ink729.xml"/><Relationship Id="rId1663" Type="http://schemas.openxmlformats.org/officeDocument/2006/relationships/image" Target="../media/image830.png"/><Relationship Id="rId1870" Type="http://schemas.openxmlformats.org/officeDocument/2006/relationships/customXml" Target="../ink/ink936.xml"/><Relationship Id="rId1968" Type="http://schemas.openxmlformats.org/officeDocument/2006/relationships/customXml" Target="../ink/ink985.xml"/><Relationship Id="rId1316" Type="http://schemas.openxmlformats.org/officeDocument/2006/relationships/customXml" Target="../ink/ink659.xml"/><Relationship Id="rId1523" Type="http://schemas.openxmlformats.org/officeDocument/2006/relationships/image" Target="../media/image760.png"/><Relationship Id="rId1730" Type="http://schemas.openxmlformats.org/officeDocument/2006/relationships/customXml" Target="../ink/ink866.xml"/><Relationship Id="rId22" Type="http://schemas.openxmlformats.org/officeDocument/2006/relationships/customXml" Target="../ink/ink11.xml"/><Relationship Id="rId1828" Type="http://schemas.openxmlformats.org/officeDocument/2006/relationships/customXml" Target="../ink/ink915.xml"/><Relationship Id="rId171" Type="http://schemas.openxmlformats.org/officeDocument/2006/relationships/image" Target="../media/image85.png"/><Relationship Id="rId2297" Type="http://schemas.openxmlformats.org/officeDocument/2006/relationships/customXml" Target="../ink/ink1160.xml"/><Relationship Id="rId269" Type="http://schemas.openxmlformats.org/officeDocument/2006/relationships/image" Target="../media/image134.png"/><Relationship Id="rId476" Type="http://schemas.openxmlformats.org/officeDocument/2006/relationships/customXml" Target="../ink/ink238.xml"/><Relationship Id="rId683" Type="http://schemas.openxmlformats.org/officeDocument/2006/relationships/customXml" Target="../ink/ink342.xml"/><Relationship Id="rId890" Type="http://schemas.openxmlformats.org/officeDocument/2006/relationships/image" Target="../media/image444.png"/><Relationship Id="rId2157" Type="http://schemas.openxmlformats.org/officeDocument/2006/relationships/customXml" Target="../ink/ink1084.xml"/><Relationship Id="rId129" Type="http://schemas.openxmlformats.org/officeDocument/2006/relationships/image" Target="../media/image64.png"/><Relationship Id="rId336" Type="http://schemas.openxmlformats.org/officeDocument/2006/relationships/customXml" Target="../ink/ink168.xml"/><Relationship Id="rId543" Type="http://schemas.openxmlformats.org/officeDocument/2006/relationships/image" Target="../media/image271.png"/><Relationship Id="rId988" Type="http://schemas.openxmlformats.org/officeDocument/2006/relationships/image" Target="../media/image493.png"/><Relationship Id="rId1173" Type="http://schemas.openxmlformats.org/officeDocument/2006/relationships/customXml" Target="../ink/ink587.xml"/><Relationship Id="rId1380" Type="http://schemas.openxmlformats.org/officeDocument/2006/relationships/customXml" Target="../ink/ink691.xml"/><Relationship Id="rId2017" Type="http://schemas.openxmlformats.org/officeDocument/2006/relationships/image" Target="../media/image1005.png"/><Relationship Id="rId2224" Type="http://schemas.openxmlformats.org/officeDocument/2006/relationships/customXml" Target="../ink/ink1121.xml"/><Relationship Id="rId403" Type="http://schemas.openxmlformats.org/officeDocument/2006/relationships/image" Target="../media/image201.png"/><Relationship Id="rId750" Type="http://schemas.openxmlformats.org/officeDocument/2006/relationships/image" Target="../media/image374.png"/><Relationship Id="rId848" Type="http://schemas.openxmlformats.org/officeDocument/2006/relationships/image" Target="../media/image423.png"/><Relationship Id="rId1033" Type="http://schemas.openxmlformats.org/officeDocument/2006/relationships/customXml" Target="../ink/ink517.xml"/><Relationship Id="rId1478" Type="http://schemas.openxmlformats.org/officeDocument/2006/relationships/customXml" Target="../ink/ink740.xml"/><Relationship Id="rId1685" Type="http://schemas.openxmlformats.org/officeDocument/2006/relationships/image" Target="../media/image841.png"/><Relationship Id="rId1892" Type="http://schemas.openxmlformats.org/officeDocument/2006/relationships/customXml" Target="../ink/ink947.xml"/><Relationship Id="rId610" Type="http://schemas.openxmlformats.org/officeDocument/2006/relationships/image" Target="../media/image304.png"/><Relationship Id="rId708" Type="http://schemas.openxmlformats.org/officeDocument/2006/relationships/image" Target="../media/image353.png"/><Relationship Id="rId915" Type="http://schemas.openxmlformats.org/officeDocument/2006/relationships/customXml" Target="../ink/ink458.xml"/><Relationship Id="rId1240" Type="http://schemas.openxmlformats.org/officeDocument/2006/relationships/image" Target="../media/image619.png"/><Relationship Id="rId1338" Type="http://schemas.openxmlformats.org/officeDocument/2006/relationships/customXml" Target="../ink/ink670.xml"/><Relationship Id="rId1545" Type="http://schemas.openxmlformats.org/officeDocument/2006/relationships/image" Target="../media/image771.png"/><Relationship Id="rId1100" Type="http://schemas.openxmlformats.org/officeDocument/2006/relationships/image" Target="../media/image549.png"/><Relationship Id="rId1405" Type="http://schemas.openxmlformats.org/officeDocument/2006/relationships/image" Target="../media/image701.png"/><Relationship Id="rId1752" Type="http://schemas.openxmlformats.org/officeDocument/2006/relationships/customXml" Target="../ink/ink877.xml"/><Relationship Id="rId44" Type="http://schemas.openxmlformats.org/officeDocument/2006/relationships/customXml" Target="../ink/ink22.xml"/><Relationship Id="rId1612" Type="http://schemas.openxmlformats.org/officeDocument/2006/relationships/customXml" Target="../ink/ink807.xml"/><Relationship Id="rId1917" Type="http://schemas.openxmlformats.org/officeDocument/2006/relationships/image" Target="../media/image957.png"/><Relationship Id="rId193" Type="http://schemas.openxmlformats.org/officeDocument/2006/relationships/image" Target="../media/image96.png"/><Relationship Id="rId498" Type="http://schemas.openxmlformats.org/officeDocument/2006/relationships/customXml" Target="../ink/ink249.xml"/><Relationship Id="rId2081" Type="http://schemas.openxmlformats.org/officeDocument/2006/relationships/customXml" Target="../ink/ink1044.xml"/><Relationship Id="rId2179" Type="http://schemas.openxmlformats.org/officeDocument/2006/relationships/image" Target="../media/image1081.png"/><Relationship Id="rId260" Type="http://schemas.openxmlformats.org/officeDocument/2006/relationships/customXml" Target="../ink/ink130.xml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772" Type="http://schemas.openxmlformats.org/officeDocument/2006/relationships/image" Target="../media/image385.png"/><Relationship Id="rId1195" Type="http://schemas.openxmlformats.org/officeDocument/2006/relationships/customXml" Target="../ink/ink598.xml"/><Relationship Id="rId2039" Type="http://schemas.openxmlformats.org/officeDocument/2006/relationships/image" Target="../media/image1016.png"/><Relationship Id="rId2246" Type="http://schemas.openxmlformats.org/officeDocument/2006/relationships/image" Target="../media/image1113.png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632" Type="http://schemas.openxmlformats.org/officeDocument/2006/relationships/image" Target="../media/image315.png"/><Relationship Id="rId1055" Type="http://schemas.openxmlformats.org/officeDocument/2006/relationships/customXml" Target="../ink/ink528.xml"/><Relationship Id="rId1262" Type="http://schemas.openxmlformats.org/officeDocument/2006/relationships/image" Target="../media/image630.png"/><Relationship Id="rId2106" Type="http://schemas.openxmlformats.org/officeDocument/2006/relationships/image" Target="../media/image1048.png"/><Relationship Id="rId937" Type="http://schemas.openxmlformats.org/officeDocument/2006/relationships/customXml" Target="../ink/ink469.xml"/><Relationship Id="rId1122" Type="http://schemas.openxmlformats.org/officeDocument/2006/relationships/image" Target="../media/image560.png"/><Relationship Id="rId1567" Type="http://schemas.openxmlformats.org/officeDocument/2006/relationships/image" Target="../media/image782.png"/><Relationship Id="rId1774" Type="http://schemas.openxmlformats.org/officeDocument/2006/relationships/customXml" Target="../ink/ink888.xml"/><Relationship Id="rId1981" Type="http://schemas.openxmlformats.org/officeDocument/2006/relationships/customXml" Target="../ink/ink992.xml"/><Relationship Id="rId66" Type="http://schemas.openxmlformats.org/officeDocument/2006/relationships/customXml" Target="../ink/ink33.xml"/><Relationship Id="rId1427" Type="http://schemas.openxmlformats.org/officeDocument/2006/relationships/image" Target="../media/image712.png"/><Relationship Id="rId1634" Type="http://schemas.openxmlformats.org/officeDocument/2006/relationships/customXml" Target="../ink/ink818.xml"/><Relationship Id="rId1841" Type="http://schemas.openxmlformats.org/officeDocument/2006/relationships/image" Target="../media/image919.png"/><Relationship Id="rId1939" Type="http://schemas.openxmlformats.org/officeDocument/2006/relationships/image" Target="../media/image968.png"/><Relationship Id="rId1701" Type="http://schemas.openxmlformats.org/officeDocument/2006/relationships/image" Target="../media/image849.png"/><Relationship Id="rId282" Type="http://schemas.openxmlformats.org/officeDocument/2006/relationships/customXml" Target="../ink/ink141.xml"/><Relationship Id="rId587" Type="http://schemas.openxmlformats.org/officeDocument/2006/relationships/customXml" Target="../ink/ink294.xml"/><Relationship Id="rId2170" Type="http://schemas.openxmlformats.org/officeDocument/2006/relationships/image" Target="../media/image1078.png"/><Relationship Id="rId2268" Type="http://schemas.openxmlformats.org/officeDocument/2006/relationships/customXml" Target="../ink/ink1145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223.png"/><Relationship Id="rId794" Type="http://schemas.openxmlformats.org/officeDocument/2006/relationships/image" Target="../media/image396.png"/><Relationship Id="rId1077" Type="http://schemas.openxmlformats.org/officeDocument/2006/relationships/customXml" Target="../ink/ink539.xml"/><Relationship Id="rId2030" Type="http://schemas.openxmlformats.org/officeDocument/2006/relationships/customXml" Target="../ink/ink1018.xml"/><Relationship Id="rId2128" Type="http://schemas.openxmlformats.org/officeDocument/2006/relationships/customXml" Target="../ink/ink1069.xml"/><Relationship Id="rId654" Type="http://schemas.openxmlformats.org/officeDocument/2006/relationships/image" Target="../media/image326.png"/><Relationship Id="rId861" Type="http://schemas.openxmlformats.org/officeDocument/2006/relationships/customXml" Target="../ink/ink431.xml"/><Relationship Id="rId959" Type="http://schemas.openxmlformats.org/officeDocument/2006/relationships/customXml" Target="../ink/ink480.xml"/><Relationship Id="rId1284" Type="http://schemas.openxmlformats.org/officeDocument/2006/relationships/customXml" Target="../ink/ink643.xml"/><Relationship Id="rId1491" Type="http://schemas.openxmlformats.org/officeDocument/2006/relationships/image" Target="../media/image744.png"/><Relationship Id="rId1589" Type="http://schemas.openxmlformats.org/officeDocument/2006/relationships/image" Target="../media/image793.png"/><Relationship Id="rId307" Type="http://schemas.openxmlformats.org/officeDocument/2006/relationships/image" Target="../media/image153.png"/><Relationship Id="rId514" Type="http://schemas.openxmlformats.org/officeDocument/2006/relationships/customXml" Target="../ink/ink257.xml"/><Relationship Id="rId721" Type="http://schemas.openxmlformats.org/officeDocument/2006/relationships/customXml" Target="../ink/ink361.xml"/><Relationship Id="rId1144" Type="http://schemas.openxmlformats.org/officeDocument/2006/relationships/image" Target="../media/image571.png"/><Relationship Id="rId1351" Type="http://schemas.openxmlformats.org/officeDocument/2006/relationships/image" Target="../media/image674.png"/><Relationship Id="rId1449" Type="http://schemas.openxmlformats.org/officeDocument/2006/relationships/image" Target="../media/image723.png"/><Relationship Id="rId1796" Type="http://schemas.openxmlformats.org/officeDocument/2006/relationships/customXml" Target="../ink/ink899.xml"/><Relationship Id="rId88" Type="http://schemas.openxmlformats.org/officeDocument/2006/relationships/customXml" Target="../ink/ink44.xml"/><Relationship Id="rId819" Type="http://schemas.openxmlformats.org/officeDocument/2006/relationships/customXml" Target="../ink/ink410.xml"/><Relationship Id="rId1004" Type="http://schemas.openxmlformats.org/officeDocument/2006/relationships/image" Target="../media/image501.png"/><Relationship Id="rId1211" Type="http://schemas.openxmlformats.org/officeDocument/2006/relationships/customXml" Target="../ink/ink606.xml"/><Relationship Id="rId1656" Type="http://schemas.openxmlformats.org/officeDocument/2006/relationships/customXml" Target="../ink/ink829.xml"/><Relationship Id="rId1863" Type="http://schemas.openxmlformats.org/officeDocument/2006/relationships/image" Target="../media/image930.png"/><Relationship Id="rId1309" Type="http://schemas.openxmlformats.org/officeDocument/2006/relationships/image" Target="../media/image653.png"/><Relationship Id="rId1516" Type="http://schemas.openxmlformats.org/officeDocument/2006/relationships/customXml" Target="../ink/ink759.xml"/><Relationship Id="rId1723" Type="http://schemas.openxmlformats.org/officeDocument/2006/relationships/image" Target="../media/image860.png"/><Relationship Id="rId1930" Type="http://schemas.openxmlformats.org/officeDocument/2006/relationships/customXml" Target="../ink/ink966.xml"/><Relationship Id="rId15" Type="http://schemas.openxmlformats.org/officeDocument/2006/relationships/image" Target="../media/image7.png"/><Relationship Id="rId2192" Type="http://schemas.openxmlformats.org/officeDocument/2006/relationships/customXml" Target="../ink/ink1104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052" Type="http://schemas.openxmlformats.org/officeDocument/2006/relationships/image" Target="../media/image1022.png"/><Relationship Id="rId469" Type="http://schemas.openxmlformats.org/officeDocument/2006/relationships/image" Target="../media/image234.png"/><Relationship Id="rId676" Type="http://schemas.openxmlformats.org/officeDocument/2006/relationships/image" Target="../media/image337.png"/><Relationship Id="rId883" Type="http://schemas.openxmlformats.org/officeDocument/2006/relationships/customXml" Target="../ink/ink442.xml"/><Relationship Id="rId1099" Type="http://schemas.openxmlformats.org/officeDocument/2006/relationships/customXml" Target="../ink/ink550.xml"/><Relationship Id="rId231" Type="http://schemas.openxmlformats.org/officeDocument/2006/relationships/image" Target="../media/image115.png"/><Relationship Id="rId329" Type="http://schemas.openxmlformats.org/officeDocument/2006/relationships/image" Target="../media/image164.png"/><Relationship Id="rId536" Type="http://schemas.openxmlformats.org/officeDocument/2006/relationships/customXml" Target="../ink/ink268.xml"/><Relationship Id="rId1166" Type="http://schemas.openxmlformats.org/officeDocument/2006/relationships/image" Target="../media/image582.png"/><Relationship Id="rId1373" Type="http://schemas.openxmlformats.org/officeDocument/2006/relationships/image" Target="../media/image685.png"/><Relationship Id="rId2217" Type="http://schemas.openxmlformats.org/officeDocument/2006/relationships/customXml" Target="../ink/ink1117.xml"/><Relationship Id="rId743" Type="http://schemas.openxmlformats.org/officeDocument/2006/relationships/customXml" Target="../ink/ink372.xml"/><Relationship Id="rId950" Type="http://schemas.openxmlformats.org/officeDocument/2006/relationships/image" Target="../media/image474.png"/><Relationship Id="rId1026" Type="http://schemas.openxmlformats.org/officeDocument/2006/relationships/image" Target="../media/image512.png"/><Relationship Id="rId1580" Type="http://schemas.openxmlformats.org/officeDocument/2006/relationships/customXml" Target="../ink/ink791.xml"/><Relationship Id="rId1678" Type="http://schemas.openxmlformats.org/officeDocument/2006/relationships/customXml" Target="../ink/ink840.xml"/><Relationship Id="rId1885" Type="http://schemas.openxmlformats.org/officeDocument/2006/relationships/image" Target="../media/image941.png"/><Relationship Id="rId603" Type="http://schemas.openxmlformats.org/officeDocument/2006/relationships/customXml" Target="../ink/ink302.xml"/><Relationship Id="rId810" Type="http://schemas.openxmlformats.org/officeDocument/2006/relationships/image" Target="../media/image404.png"/><Relationship Id="rId908" Type="http://schemas.openxmlformats.org/officeDocument/2006/relationships/image" Target="../media/image453.png"/><Relationship Id="rId1233" Type="http://schemas.openxmlformats.org/officeDocument/2006/relationships/customXml" Target="../ink/ink617.xml"/><Relationship Id="rId1440" Type="http://schemas.openxmlformats.org/officeDocument/2006/relationships/customXml" Target="../ink/ink721.xml"/><Relationship Id="rId1538" Type="http://schemas.openxmlformats.org/officeDocument/2006/relationships/customXml" Target="../ink/ink770.xml"/><Relationship Id="rId1300" Type="http://schemas.openxmlformats.org/officeDocument/2006/relationships/customXml" Target="../ink/ink651.xml"/><Relationship Id="rId1745" Type="http://schemas.openxmlformats.org/officeDocument/2006/relationships/image" Target="../media/image871.png"/><Relationship Id="rId1952" Type="http://schemas.openxmlformats.org/officeDocument/2006/relationships/customXml" Target="../ink/ink977.xml"/><Relationship Id="rId37" Type="http://schemas.openxmlformats.org/officeDocument/2006/relationships/image" Target="../media/image18.png"/><Relationship Id="rId1605" Type="http://schemas.openxmlformats.org/officeDocument/2006/relationships/image" Target="../media/image801.png"/><Relationship Id="rId1812" Type="http://schemas.openxmlformats.org/officeDocument/2006/relationships/customXml" Target="../ink/ink907.xml"/><Relationship Id="rId186" Type="http://schemas.openxmlformats.org/officeDocument/2006/relationships/customXml" Target="../ink/ink93.xml"/><Relationship Id="rId393" Type="http://schemas.openxmlformats.org/officeDocument/2006/relationships/image" Target="../media/image196.png"/><Relationship Id="rId2074" Type="http://schemas.openxmlformats.org/officeDocument/2006/relationships/image" Target="../media/image1033.png"/><Relationship Id="rId2281" Type="http://schemas.openxmlformats.org/officeDocument/2006/relationships/image" Target="../media/image1129.png"/><Relationship Id="rId253" Type="http://schemas.openxmlformats.org/officeDocument/2006/relationships/image" Target="../media/image126.png"/><Relationship Id="rId460" Type="http://schemas.openxmlformats.org/officeDocument/2006/relationships/customXml" Target="../ink/ink230.xml"/><Relationship Id="rId698" Type="http://schemas.openxmlformats.org/officeDocument/2006/relationships/image" Target="../media/image348.png"/><Relationship Id="rId1090" Type="http://schemas.openxmlformats.org/officeDocument/2006/relationships/image" Target="../media/image544.png"/><Relationship Id="rId2141" Type="http://schemas.openxmlformats.org/officeDocument/2006/relationships/customXml" Target="../ink/ink1076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765" Type="http://schemas.openxmlformats.org/officeDocument/2006/relationships/customXml" Target="../ink/ink383.xml"/><Relationship Id="rId972" Type="http://schemas.openxmlformats.org/officeDocument/2006/relationships/image" Target="../media/image485.png"/><Relationship Id="rId1188" Type="http://schemas.openxmlformats.org/officeDocument/2006/relationships/image" Target="../media/image593.png"/><Relationship Id="rId1395" Type="http://schemas.openxmlformats.org/officeDocument/2006/relationships/image" Target="../media/image696.png"/><Relationship Id="rId2001" Type="http://schemas.openxmlformats.org/officeDocument/2006/relationships/customXml" Target="../ink/ink1003.xml"/><Relationship Id="rId2239" Type="http://schemas.openxmlformats.org/officeDocument/2006/relationships/customXml" Target="../ink/ink1129.xml"/><Relationship Id="rId418" Type="http://schemas.openxmlformats.org/officeDocument/2006/relationships/customXml" Target="../ink/ink209.xml"/><Relationship Id="rId625" Type="http://schemas.openxmlformats.org/officeDocument/2006/relationships/customXml" Target="../ink/ink313.xml"/><Relationship Id="rId832" Type="http://schemas.openxmlformats.org/officeDocument/2006/relationships/image" Target="../media/image415.png"/><Relationship Id="rId1048" Type="http://schemas.openxmlformats.org/officeDocument/2006/relationships/image" Target="../media/image523.png"/><Relationship Id="rId1255" Type="http://schemas.openxmlformats.org/officeDocument/2006/relationships/customXml" Target="../ink/ink628.xml"/><Relationship Id="rId1462" Type="http://schemas.openxmlformats.org/officeDocument/2006/relationships/customXml" Target="../ink/ink732.xml"/><Relationship Id="rId1115" Type="http://schemas.openxmlformats.org/officeDocument/2006/relationships/customXml" Target="../ink/ink558.xml"/><Relationship Id="rId1322" Type="http://schemas.openxmlformats.org/officeDocument/2006/relationships/customXml" Target="../ink/ink662.xml"/><Relationship Id="rId1767" Type="http://schemas.openxmlformats.org/officeDocument/2006/relationships/image" Target="../media/image882.png"/><Relationship Id="rId1974" Type="http://schemas.openxmlformats.org/officeDocument/2006/relationships/image" Target="../media/image985.png"/><Relationship Id="rId59" Type="http://schemas.openxmlformats.org/officeDocument/2006/relationships/image" Target="../media/image29.png"/><Relationship Id="rId1627" Type="http://schemas.openxmlformats.org/officeDocument/2006/relationships/image" Target="../media/image812.png"/><Relationship Id="rId1834" Type="http://schemas.openxmlformats.org/officeDocument/2006/relationships/customXml" Target="../ink/ink918.xml"/><Relationship Id="rId2096" Type="http://schemas.openxmlformats.org/officeDocument/2006/relationships/image" Target="../media/image1043.png"/><Relationship Id="rId1901" Type="http://schemas.openxmlformats.org/officeDocument/2006/relationships/image" Target="../media/image949.png"/><Relationship Id="rId275" Type="http://schemas.openxmlformats.org/officeDocument/2006/relationships/image" Target="../media/image137.png"/><Relationship Id="rId482" Type="http://schemas.openxmlformats.org/officeDocument/2006/relationships/customXml" Target="../ink/ink241.xml"/><Relationship Id="rId2163" Type="http://schemas.openxmlformats.org/officeDocument/2006/relationships/image" Target="../media/image1075.png"/><Relationship Id="rId135" Type="http://schemas.openxmlformats.org/officeDocument/2006/relationships/image" Target="../media/image67.png"/><Relationship Id="rId342" Type="http://schemas.openxmlformats.org/officeDocument/2006/relationships/customXml" Target="../ink/ink171.xml"/><Relationship Id="rId787" Type="http://schemas.openxmlformats.org/officeDocument/2006/relationships/customXml" Target="../ink/ink394.xml"/><Relationship Id="rId994" Type="http://schemas.openxmlformats.org/officeDocument/2006/relationships/image" Target="../media/image496.png"/><Relationship Id="rId2023" Type="http://schemas.openxmlformats.org/officeDocument/2006/relationships/image" Target="../media/image1008.png"/><Relationship Id="rId2230" Type="http://schemas.openxmlformats.org/officeDocument/2006/relationships/customXml" Target="../ink/ink1124.xml"/><Relationship Id="rId202" Type="http://schemas.openxmlformats.org/officeDocument/2006/relationships/customXml" Target="../ink/ink101.xml"/><Relationship Id="rId647" Type="http://schemas.openxmlformats.org/officeDocument/2006/relationships/customXml" Target="../ink/ink324.xml"/><Relationship Id="rId854" Type="http://schemas.openxmlformats.org/officeDocument/2006/relationships/image" Target="../media/image426.png"/><Relationship Id="rId1277" Type="http://schemas.openxmlformats.org/officeDocument/2006/relationships/image" Target="../media/image637.png"/><Relationship Id="rId1484" Type="http://schemas.openxmlformats.org/officeDocument/2006/relationships/customXml" Target="../ink/ink743.xml"/><Relationship Id="rId1691" Type="http://schemas.openxmlformats.org/officeDocument/2006/relationships/image" Target="../media/image844.png"/><Relationship Id="rId507" Type="http://schemas.openxmlformats.org/officeDocument/2006/relationships/image" Target="../media/image253.png"/><Relationship Id="rId714" Type="http://schemas.openxmlformats.org/officeDocument/2006/relationships/image" Target="../media/image356.png"/><Relationship Id="rId921" Type="http://schemas.openxmlformats.org/officeDocument/2006/relationships/customXml" Target="../ink/ink461.xml"/><Relationship Id="rId1137" Type="http://schemas.openxmlformats.org/officeDocument/2006/relationships/customXml" Target="../ink/ink569.xml"/><Relationship Id="rId1344" Type="http://schemas.openxmlformats.org/officeDocument/2006/relationships/customXml" Target="../ink/ink673.xml"/><Relationship Id="rId1551" Type="http://schemas.openxmlformats.org/officeDocument/2006/relationships/image" Target="../media/image774.png"/><Relationship Id="rId1789" Type="http://schemas.openxmlformats.org/officeDocument/2006/relationships/image" Target="../media/image893.png"/><Relationship Id="rId1996" Type="http://schemas.openxmlformats.org/officeDocument/2006/relationships/customXml" Target="../ink/ink1000.xml"/><Relationship Id="rId50" Type="http://schemas.openxmlformats.org/officeDocument/2006/relationships/customXml" Target="../ink/ink25.xml"/><Relationship Id="rId1204" Type="http://schemas.openxmlformats.org/officeDocument/2006/relationships/image" Target="../media/image601.png"/><Relationship Id="rId1411" Type="http://schemas.openxmlformats.org/officeDocument/2006/relationships/image" Target="../media/image704.png"/><Relationship Id="rId1649" Type="http://schemas.openxmlformats.org/officeDocument/2006/relationships/image" Target="../media/image823.png"/><Relationship Id="rId1856" Type="http://schemas.openxmlformats.org/officeDocument/2006/relationships/customXml" Target="../ink/ink929.xml"/><Relationship Id="rId1509" Type="http://schemas.openxmlformats.org/officeDocument/2006/relationships/image" Target="../media/image753.png"/><Relationship Id="rId1716" Type="http://schemas.openxmlformats.org/officeDocument/2006/relationships/customXml" Target="../ink/ink859.xml"/><Relationship Id="rId1923" Type="http://schemas.openxmlformats.org/officeDocument/2006/relationships/image" Target="../media/image960.png"/><Relationship Id="rId297" Type="http://schemas.openxmlformats.org/officeDocument/2006/relationships/image" Target="../media/image148.png"/><Relationship Id="rId2185" Type="http://schemas.openxmlformats.org/officeDocument/2006/relationships/image" Target="../media/image1084.png"/><Relationship Id="rId157" Type="http://schemas.openxmlformats.org/officeDocument/2006/relationships/image" Target="../media/image78.png"/><Relationship Id="rId364" Type="http://schemas.openxmlformats.org/officeDocument/2006/relationships/customXml" Target="../ink/ink182.xml"/><Relationship Id="rId2045" Type="http://schemas.openxmlformats.org/officeDocument/2006/relationships/customXml" Target="../ink/ink1026.xml"/><Relationship Id="rId571" Type="http://schemas.openxmlformats.org/officeDocument/2006/relationships/image" Target="../media/image285.png"/><Relationship Id="rId669" Type="http://schemas.openxmlformats.org/officeDocument/2006/relationships/customXml" Target="../ink/ink335.xml"/><Relationship Id="rId876" Type="http://schemas.openxmlformats.org/officeDocument/2006/relationships/image" Target="../media/image437.png"/><Relationship Id="rId1299" Type="http://schemas.openxmlformats.org/officeDocument/2006/relationships/image" Target="../media/image648.png"/><Relationship Id="rId2252" Type="http://schemas.openxmlformats.org/officeDocument/2006/relationships/image" Target="../media/image1115.png"/><Relationship Id="rId224" Type="http://schemas.openxmlformats.org/officeDocument/2006/relationships/customXml" Target="../ink/ink112.xml"/><Relationship Id="rId431" Type="http://schemas.openxmlformats.org/officeDocument/2006/relationships/image" Target="../media/image215.png"/><Relationship Id="rId529" Type="http://schemas.openxmlformats.org/officeDocument/2006/relationships/image" Target="../media/image264.png"/><Relationship Id="rId736" Type="http://schemas.openxmlformats.org/officeDocument/2006/relationships/image" Target="../media/image367.png"/><Relationship Id="rId1061" Type="http://schemas.openxmlformats.org/officeDocument/2006/relationships/customXml" Target="../ink/ink531.xml"/><Relationship Id="rId1159" Type="http://schemas.openxmlformats.org/officeDocument/2006/relationships/customXml" Target="../ink/ink580.xml"/><Relationship Id="rId1366" Type="http://schemas.openxmlformats.org/officeDocument/2006/relationships/customXml" Target="../ink/ink684.xml"/><Relationship Id="rId2112" Type="http://schemas.openxmlformats.org/officeDocument/2006/relationships/customXml" Target="../ink/ink1061.xml"/><Relationship Id="rId943" Type="http://schemas.openxmlformats.org/officeDocument/2006/relationships/customXml" Target="../ink/ink472.xml"/><Relationship Id="rId1019" Type="http://schemas.openxmlformats.org/officeDocument/2006/relationships/customXml" Target="../ink/ink510.xml"/><Relationship Id="rId1573" Type="http://schemas.openxmlformats.org/officeDocument/2006/relationships/image" Target="../media/image785.png"/><Relationship Id="rId1780" Type="http://schemas.openxmlformats.org/officeDocument/2006/relationships/customXml" Target="../ink/ink891.xml"/><Relationship Id="rId1878" Type="http://schemas.openxmlformats.org/officeDocument/2006/relationships/customXml" Target="../ink/ink940.xml"/><Relationship Id="rId72" Type="http://schemas.openxmlformats.org/officeDocument/2006/relationships/customXml" Target="../ink/ink36.xml"/><Relationship Id="rId803" Type="http://schemas.openxmlformats.org/officeDocument/2006/relationships/customXml" Target="../ink/ink402.xml"/><Relationship Id="rId1226" Type="http://schemas.openxmlformats.org/officeDocument/2006/relationships/image" Target="../media/image612.png"/><Relationship Id="rId1433" Type="http://schemas.openxmlformats.org/officeDocument/2006/relationships/image" Target="../media/image715.png"/><Relationship Id="rId1640" Type="http://schemas.openxmlformats.org/officeDocument/2006/relationships/customXml" Target="../ink/ink821.xml"/><Relationship Id="rId1738" Type="http://schemas.openxmlformats.org/officeDocument/2006/relationships/customXml" Target="../ink/ink870.xml"/><Relationship Id="rId1500" Type="http://schemas.openxmlformats.org/officeDocument/2006/relationships/customXml" Target="../ink/ink751.xml"/><Relationship Id="rId1945" Type="http://schemas.openxmlformats.org/officeDocument/2006/relationships/image" Target="../media/image971.png"/><Relationship Id="rId1805" Type="http://schemas.openxmlformats.org/officeDocument/2006/relationships/image" Target="../media/image90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93" Type="http://schemas.openxmlformats.org/officeDocument/2006/relationships/customXml" Target="../ink/ink297.xml"/><Relationship Id="rId2067" Type="http://schemas.openxmlformats.org/officeDocument/2006/relationships/customXml" Target="../ink/ink1037.xml"/><Relationship Id="rId2274" Type="http://schemas.openxmlformats.org/officeDocument/2006/relationships/customXml" Target="../ink/ink1148.xml"/><Relationship Id="rId246" Type="http://schemas.openxmlformats.org/officeDocument/2006/relationships/customXml" Target="../ink/ink123.xml"/><Relationship Id="rId453" Type="http://schemas.openxmlformats.org/officeDocument/2006/relationships/image" Target="../media/image226.png"/><Relationship Id="rId660" Type="http://schemas.openxmlformats.org/officeDocument/2006/relationships/image" Target="../media/image329.png"/><Relationship Id="rId898" Type="http://schemas.openxmlformats.org/officeDocument/2006/relationships/image" Target="../media/image448.png"/><Relationship Id="rId1083" Type="http://schemas.openxmlformats.org/officeDocument/2006/relationships/customXml" Target="../ink/ink542.xml"/><Relationship Id="rId1290" Type="http://schemas.openxmlformats.org/officeDocument/2006/relationships/customXml" Target="../ink/ink646.xml"/><Relationship Id="rId2134" Type="http://schemas.openxmlformats.org/officeDocument/2006/relationships/customXml" Target="../ink/ink1072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58" Type="http://schemas.openxmlformats.org/officeDocument/2006/relationships/image" Target="../media/image378.png"/><Relationship Id="rId965" Type="http://schemas.openxmlformats.org/officeDocument/2006/relationships/customXml" Target="../ink/ink483.xml"/><Relationship Id="rId1150" Type="http://schemas.openxmlformats.org/officeDocument/2006/relationships/image" Target="../media/image574.png"/><Relationship Id="rId1388" Type="http://schemas.openxmlformats.org/officeDocument/2006/relationships/customXml" Target="../ink/ink695.xml"/><Relationship Id="rId1595" Type="http://schemas.openxmlformats.org/officeDocument/2006/relationships/image" Target="../media/image796.png"/><Relationship Id="rId94" Type="http://schemas.openxmlformats.org/officeDocument/2006/relationships/customXml" Target="../ink/ink47.xml"/><Relationship Id="rId520" Type="http://schemas.openxmlformats.org/officeDocument/2006/relationships/customXml" Target="../ink/ink260.xml"/><Relationship Id="rId618" Type="http://schemas.openxmlformats.org/officeDocument/2006/relationships/image" Target="../media/image308.png"/><Relationship Id="rId825" Type="http://schemas.openxmlformats.org/officeDocument/2006/relationships/customXml" Target="../ink/ink413.xml"/><Relationship Id="rId1248" Type="http://schemas.openxmlformats.org/officeDocument/2006/relationships/image" Target="../media/image623.png"/><Relationship Id="rId1455" Type="http://schemas.openxmlformats.org/officeDocument/2006/relationships/image" Target="../media/image726.png"/><Relationship Id="rId1662" Type="http://schemas.openxmlformats.org/officeDocument/2006/relationships/customXml" Target="../ink/ink832.xml"/><Relationship Id="rId2201" Type="http://schemas.openxmlformats.org/officeDocument/2006/relationships/customXml" Target="../ink/ink1109.xml"/><Relationship Id="rId1010" Type="http://schemas.openxmlformats.org/officeDocument/2006/relationships/image" Target="../media/image504.png"/><Relationship Id="rId1108" Type="http://schemas.openxmlformats.org/officeDocument/2006/relationships/image" Target="../media/image553.png"/><Relationship Id="rId1315" Type="http://schemas.openxmlformats.org/officeDocument/2006/relationships/image" Target="../media/image656.png"/><Relationship Id="rId1967" Type="http://schemas.openxmlformats.org/officeDocument/2006/relationships/image" Target="../media/image982.png"/><Relationship Id="rId1522" Type="http://schemas.openxmlformats.org/officeDocument/2006/relationships/customXml" Target="../ink/ink762.xml"/><Relationship Id="rId21" Type="http://schemas.openxmlformats.org/officeDocument/2006/relationships/image" Target="../media/image10.png"/><Relationship Id="rId2089" Type="http://schemas.openxmlformats.org/officeDocument/2006/relationships/image" Target="../media/image1040.png"/><Relationship Id="rId2296" Type="http://schemas.openxmlformats.org/officeDocument/2006/relationships/image" Target="../media/image1136.png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682" Type="http://schemas.openxmlformats.org/officeDocument/2006/relationships/image" Target="../media/image340.png"/><Relationship Id="rId2156" Type="http://schemas.openxmlformats.org/officeDocument/2006/relationships/image" Target="../media/image1072.png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172" Type="http://schemas.openxmlformats.org/officeDocument/2006/relationships/image" Target="../media/image585.png"/><Relationship Id="rId2016" Type="http://schemas.openxmlformats.org/officeDocument/2006/relationships/customXml" Target="../ink/ink1011.xml"/><Relationship Id="rId2223" Type="http://schemas.openxmlformats.org/officeDocument/2006/relationships/image" Target="../media/image1102.png"/><Relationship Id="rId402" Type="http://schemas.openxmlformats.org/officeDocument/2006/relationships/customXml" Target="../ink/ink201.xml"/><Relationship Id="rId1032" Type="http://schemas.openxmlformats.org/officeDocument/2006/relationships/image" Target="../media/image515.png"/><Relationship Id="rId1989" Type="http://schemas.openxmlformats.org/officeDocument/2006/relationships/customXml" Target="../ink/ink996.xml"/><Relationship Id="rId1849" Type="http://schemas.openxmlformats.org/officeDocument/2006/relationships/image" Target="../media/image923.png"/><Relationship Id="rId192" Type="http://schemas.openxmlformats.org/officeDocument/2006/relationships/customXml" Target="../ink/ink96.xml"/><Relationship Id="rId1709" Type="http://schemas.openxmlformats.org/officeDocument/2006/relationships/image" Target="../media/image853.png"/><Relationship Id="rId1916" Type="http://schemas.openxmlformats.org/officeDocument/2006/relationships/customXml" Target="../ink/ink959.xml"/><Relationship Id="rId2080" Type="http://schemas.openxmlformats.org/officeDocument/2006/relationships/image" Target="../media/image1036.png"/><Relationship Id="rId869" Type="http://schemas.openxmlformats.org/officeDocument/2006/relationships/customXml" Target="../ink/ink435.xml"/><Relationship Id="rId1499" Type="http://schemas.openxmlformats.org/officeDocument/2006/relationships/image" Target="../media/image748.png"/><Relationship Id="rId729" Type="http://schemas.openxmlformats.org/officeDocument/2006/relationships/customXml" Target="../ink/ink365.xml"/><Relationship Id="rId1359" Type="http://schemas.openxmlformats.org/officeDocument/2006/relationships/image" Target="../media/image678.png"/><Relationship Id="rId936" Type="http://schemas.openxmlformats.org/officeDocument/2006/relationships/image" Target="../media/image467.png"/><Relationship Id="rId1219" Type="http://schemas.openxmlformats.org/officeDocument/2006/relationships/customXml" Target="../ink/ink610.xml"/><Relationship Id="rId1566" Type="http://schemas.openxmlformats.org/officeDocument/2006/relationships/customXml" Target="../ink/ink784.xml"/><Relationship Id="rId1773" Type="http://schemas.openxmlformats.org/officeDocument/2006/relationships/image" Target="../media/image885.png"/><Relationship Id="rId1980" Type="http://schemas.openxmlformats.org/officeDocument/2006/relationships/image" Target="../media/image988.png"/><Relationship Id="rId65" Type="http://schemas.openxmlformats.org/officeDocument/2006/relationships/image" Target="../media/image32.png"/><Relationship Id="rId1426" Type="http://schemas.openxmlformats.org/officeDocument/2006/relationships/customXml" Target="../ink/ink714.xml"/><Relationship Id="rId1633" Type="http://schemas.openxmlformats.org/officeDocument/2006/relationships/image" Target="../media/image815.png"/><Relationship Id="rId1840" Type="http://schemas.openxmlformats.org/officeDocument/2006/relationships/customXml" Target="../ink/ink921.xml"/><Relationship Id="rId1700" Type="http://schemas.openxmlformats.org/officeDocument/2006/relationships/customXml" Target="../ink/ink851.xml"/><Relationship Id="rId379" Type="http://schemas.openxmlformats.org/officeDocument/2006/relationships/image" Target="../media/image189.png"/><Relationship Id="rId586" Type="http://schemas.openxmlformats.org/officeDocument/2006/relationships/image" Target="../media/image292.png"/><Relationship Id="rId793" Type="http://schemas.openxmlformats.org/officeDocument/2006/relationships/customXml" Target="../ink/ink397.xml"/><Relationship Id="rId2267" Type="http://schemas.openxmlformats.org/officeDocument/2006/relationships/image" Target="../media/image1122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653" Type="http://schemas.openxmlformats.org/officeDocument/2006/relationships/customXml" Target="../ink/ink327.xml"/><Relationship Id="rId1076" Type="http://schemas.openxmlformats.org/officeDocument/2006/relationships/image" Target="../media/image537.png"/><Relationship Id="rId1283" Type="http://schemas.openxmlformats.org/officeDocument/2006/relationships/image" Target="../media/image640.png"/><Relationship Id="rId1490" Type="http://schemas.openxmlformats.org/officeDocument/2006/relationships/customXml" Target="../ink/ink746.xml"/><Relationship Id="rId2127" Type="http://schemas.openxmlformats.org/officeDocument/2006/relationships/image" Target="../media/image1058.png"/><Relationship Id="rId306" Type="http://schemas.openxmlformats.org/officeDocument/2006/relationships/customXml" Target="../ink/ink153.xml"/><Relationship Id="rId860" Type="http://schemas.openxmlformats.org/officeDocument/2006/relationships/image" Target="../media/image429.png"/><Relationship Id="rId1143" Type="http://schemas.openxmlformats.org/officeDocument/2006/relationships/customXml" Target="../ink/ink572.xml"/><Relationship Id="rId513" Type="http://schemas.openxmlformats.org/officeDocument/2006/relationships/image" Target="../media/image256.png"/><Relationship Id="rId720" Type="http://schemas.openxmlformats.org/officeDocument/2006/relationships/image" Target="../media/image359.png"/><Relationship Id="rId1350" Type="http://schemas.openxmlformats.org/officeDocument/2006/relationships/customXml" Target="../ink/ink676.xml"/><Relationship Id="rId1003" Type="http://schemas.openxmlformats.org/officeDocument/2006/relationships/customXml" Target="../ink/ink502.xml"/><Relationship Id="rId1210" Type="http://schemas.openxmlformats.org/officeDocument/2006/relationships/image" Target="../media/image604.png"/><Relationship Id="rId2191" Type="http://schemas.openxmlformats.org/officeDocument/2006/relationships/image" Target="../media/image1087.png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051" Type="http://schemas.openxmlformats.org/officeDocument/2006/relationships/customXml" Target="../ink/ink1029.xml"/><Relationship Id="rId230" Type="http://schemas.openxmlformats.org/officeDocument/2006/relationships/customXml" Target="../ink/ink115.xml"/><Relationship Id="rId1677" Type="http://schemas.openxmlformats.org/officeDocument/2006/relationships/image" Target="../media/image837.png"/><Relationship Id="rId1884" Type="http://schemas.openxmlformats.org/officeDocument/2006/relationships/customXml" Target="../ink/ink943.xml"/><Relationship Id="rId907" Type="http://schemas.openxmlformats.org/officeDocument/2006/relationships/customXml" Target="../ink/ink454.xml"/><Relationship Id="rId1537" Type="http://schemas.openxmlformats.org/officeDocument/2006/relationships/image" Target="../media/image767.png"/><Relationship Id="rId1744" Type="http://schemas.openxmlformats.org/officeDocument/2006/relationships/customXml" Target="../ink/ink873.xml"/><Relationship Id="rId1951" Type="http://schemas.openxmlformats.org/officeDocument/2006/relationships/image" Target="../media/image974.png"/><Relationship Id="rId36" Type="http://schemas.openxmlformats.org/officeDocument/2006/relationships/customXml" Target="../ink/ink18.xml"/><Relationship Id="rId1604" Type="http://schemas.openxmlformats.org/officeDocument/2006/relationships/customXml" Target="../ink/ink803.xml"/><Relationship Id="rId1811" Type="http://schemas.openxmlformats.org/officeDocument/2006/relationships/image" Target="../media/image904.png"/><Relationship Id="rId697" Type="http://schemas.openxmlformats.org/officeDocument/2006/relationships/customXml" Target="../ink/ink349.xml"/><Relationship Id="rId1187" Type="http://schemas.openxmlformats.org/officeDocument/2006/relationships/customXml" Target="../ink/ink594.xml"/><Relationship Id="rId557" Type="http://schemas.openxmlformats.org/officeDocument/2006/relationships/image" Target="../media/image278.png"/><Relationship Id="rId764" Type="http://schemas.openxmlformats.org/officeDocument/2006/relationships/image" Target="../media/image381.png"/><Relationship Id="rId971" Type="http://schemas.openxmlformats.org/officeDocument/2006/relationships/customXml" Target="../ink/ink486.xml"/><Relationship Id="rId1394" Type="http://schemas.openxmlformats.org/officeDocument/2006/relationships/customXml" Target="../ink/ink698.xml"/><Relationship Id="rId2238" Type="http://schemas.openxmlformats.org/officeDocument/2006/relationships/customXml" Target="../ink/ink1128.xml"/><Relationship Id="rId417" Type="http://schemas.openxmlformats.org/officeDocument/2006/relationships/image" Target="../media/image208.png"/><Relationship Id="rId624" Type="http://schemas.openxmlformats.org/officeDocument/2006/relationships/image" Target="../media/image311.png"/><Relationship Id="rId831" Type="http://schemas.openxmlformats.org/officeDocument/2006/relationships/customXml" Target="../ink/ink416.xml"/><Relationship Id="rId1047" Type="http://schemas.openxmlformats.org/officeDocument/2006/relationships/customXml" Target="../ink/ink524.xml"/><Relationship Id="rId1254" Type="http://schemas.openxmlformats.org/officeDocument/2006/relationships/image" Target="../media/image626.png"/><Relationship Id="rId1461" Type="http://schemas.openxmlformats.org/officeDocument/2006/relationships/image" Target="../media/image729.png"/><Relationship Id="rId2305" Type="http://schemas.openxmlformats.org/officeDocument/2006/relationships/image" Target="../media/image1140.png"/><Relationship Id="rId1114" Type="http://schemas.openxmlformats.org/officeDocument/2006/relationships/image" Target="../media/image556.png"/><Relationship Id="rId1321" Type="http://schemas.openxmlformats.org/officeDocument/2006/relationships/image" Target="../media/image659.png"/><Relationship Id="rId2095" Type="http://schemas.openxmlformats.org/officeDocument/2006/relationships/customXml" Target="../ink/ink1052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162" Type="http://schemas.openxmlformats.org/officeDocument/2006/relationships/customXml" Target="../ink/ink1087.xml"/><Relationship Id="rId134" Type="http://schemas.openxmlformats.org/officeDocument/2006/relationships/customXml" Target="../ink/ink67.xml"/><Relationship Id="rId341" Type="http://schemas.openxmlformats.org/officeDocument/2006/relationships/image" Target="../media/image170.png"/><Relationship Id="rId2022" Type="http://schemas.openxmlformats.org/officeDocument/2006/relationships/customXml" Target="../ink/ink1014.xml"/><Relationship Id="rId201" Type="http://schemas.openxmlformats.org/officeDocument/2006/relationships/image" Target="../media/image100.png"/><Relationship Id="rId1788" Type="http://schemas.openxmlformats.org/officeDocument/2006/relationships/customXml" Target="../ink/ink895.xml"/><Relationship Id="rId1995" Type="http://schemas.openxmlformats.org/officeDocument/2006/relationships/image" Target="../media/image995.png"/><Relationship Id="rId1648" Type="http://schemas.openxmlformats.org/officeDocument/2006/relationships/customXml" Target="../ink/ink825.xml"/><Relationship Id="rId1508" Type="http://schemas.openxmlformats.org/officeDocument/2006/relationships/customXml" Target="../ink/ink755.xml"/><Relationship Id="rId1855" Type="http://schemas.openxmlformats.org/officeDocument/2006/relationships/image" Target="../media/image926.png"/><Relationship Id="rId1715" Type="http://schemas.openxmlformats.org/officeDocument/2006/relationships/image" Target="../media/image856.png"/><Relationship Id="rId1922" Type="http://schemas.openxmlformats.org/officeDocument/2006/relationships/customXml" Target="../ink/ink962.xml"/><Relationship Id="rId668" Type="http://schemas.openxmlformats.org/officeDocument/2006/relationships/image" Target="../media/image333.png"/><Relationship Id="rId875" Type="http://schemas.openxmlformats.org/officeDocument/2006/relationships/customXml" Target="../ink/ink438.xml"/><Relationship Id="rId1298" Type="http://schemas.openxmlformats.org/officeDocument/2006/relationships/customXml" Target="../ink/ink650.xml"/><Relationship Id="rId528" Type="http://schemas.openxmlformats.org/officeDocument/2006/relationships/customXml" Target="../ink/ink264.xml"/><Relationship Id="rId735" Type="http://schemas.openxmlformats.org/officeDocument/2006/relationships/customXml" Target="../ink/ink368.xml"/><Relationship Id="rId942" Type="http://schemas.openxmlformats.org/officeDocument/2006/relationships/image" Target="../media/image470.png"/><Relationship Id="rId1158" Type="http://schemas.openxmlformats.org/officeDocument/2006/relationships/image" Target="../media/image578.png"/><Relationship Id="rId1365" Type="http://schemas.openxmlformats.org/officeDocument/2006/relationships/image" Target="../media/image681.png"/><Relationship Id="rId1572" Type="http://schemas.openxmlformats.org/officeDocument/2006/relationships/customXml" Target="../ink/ink787.xml"/><Relationship Id="rId2209" Type="http://schemas.openxmlformats.org/officeDocument/2006/relationships/customXml" Target="../ink/ink1113.xml"/><Relationship Id="rId1018" Type="http://schemas.openxmlformats.org/officeDocument/2006/relationships/image" Target="../media/image508.png"/><Relationship Id="rId1225" Type="http://schemas.openxmlformats.org/officeDocument/2006/relationships/customXml" Target="../ink/ink613.xml"/><Relationship Id="rId1432" Type="http://schemas.openxmlformats.org/officeDocument/2006/relationships/customXml" Target="../ink/ink717.xml"/><Relationship Id="rId71" Type="http://schemas.openxmlformats.org/officeDocument/2006/relationships/image" Target="../media/image35.png"/><Relationship Id="rId802" Type="http://schemas.openxmlformats.org/officeDocument/2006/relationships/image" Target="../media/image400.png"/><Relationship Id="rId178" Type="http://schemas.openxmlformats.org/officeDocument/2006/relationships/customXml" Target="../ink/ink89.xml"/><Relationship Id="rId385" Type="http://schemas.openxmlformats.org/officeDocument/2006/relationships/image" Target="../media/image192.png"/><Relationship Id="rId592" Type="http://schemas.openxmlformats.org/officeDocument/2006/relationships/image" Target="../media/image295.png"/><Relationship Id="rId2066" Type="http://schemas.openxmlformats.org/officeDocument/2006/relationships/image" Target="../media/image1029.png"/><Relationship Id="rId2273" Type="http://schemas.openxmlformats.org/officeDocument/2006/relationships/image" Target="../media/image1125.png"/><Relationship Id="rId245" Type="http://schemas.openxmlformats.org/officeDocument/2006/relationships/image" Target="../media/image122.png"/><Relationship Id="rId452" Type="http://schemas.openxmlformats.org/officeDocument/2006/relationships/customXml" Target="../ink/ink226.xml"/><Relationship Id="rId1082" Type="http://schemas.openxmlformats.org/officeDocument/2006/relationships/image" Target="../media/image540.png"/><Relationship Id="rId2133" Type="http://schemas.openxmlformats.org/officeDocument/2006/relationships/image" Target="../media/image1061.png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2200" Type="http://schemas.openxmlformats.org/officeDocument/2006/relationships/customXml" Target="../ink/ink1108.xml"/><Relationship Id="rId1899" Type="http://schemas.openxmlformats.org/officeDocument/2006/relationships/image" Target="../media/image948.png"/><Relationship Id="rId1759" Type="http://schemas.openxmlformats.org/officeDocument/2006/relationships/image" Target="../media/image878.png"/><Relationship Id="rId1966" Type="http://schemas.openxmlformats.org/officeDocument/2006/relationships/customXml" Target="../ink/ink984.xml"/><Relationship Id="rId1619" Type="http://schemas.openxmlformats.org/officeDocument/2006/relationships/image" Target="../media/image808.png"/><Relationship Id="rId1826" Type="http://schemas.openxmlformats.org/officeDocument/2006/relationships/customXml" Target="../ink/ink914.xml"/><Relationship Id="rId779" Type="http://schemas.openxmlformats.org/officeDocument/2006/relationships/customXml" Target="../ink/ink390.xml"/><Relationship Id="rId986" Type="http://schemas.openxmlformats.org/officeDocument/2006/relationships/image" Target="../media/image492.png"/><Relationship Id="rId639" Type="http://schemas.openxmlformats.org/officeDocument/2006/relationships/customXml" Target="../ink/ink320.xml"/><Relationship Id="rId1269" Type="http://schemas.openxmlformats.org/officeDocument/2006/relationships/customXml" Target="../ink/ink635.xml"/><Relationship Id="rId1476" Type="http://schemas.openxmlformats.org/officeDocument/2006/relationships/customXml" Target="../ink/ink739.xml"/><Relationship Id="rId846" Type="http://schemas.openxmlformats.org/officeDocument/2006/relationships/image" Target="../media/image422.png"/><Relationship Id="rId1129" Type="http://schemas.openxmlformats.org/officeDocument/2006/relationships/customXml" Target="../ink/ink565.xml"/><Relationship Id="rId1683" Type="http://schemas.openxmlformats.org/officeDocument/2006/relationships/image" Target="../media/image840.png"/><Relationship Id="rId1890" Type="http://schemas.openxmlformats.org/officeDocument/2006/relationships/customXml" Target="../ink/ink946.xml"/><Relationship Id="rId706" Type="http://schemas.openxmlformats.org/officeDocument/2006/relationships/image" Target="../media/image352.png"/><Relationship Id="rId913" Type="http://schemas.openxmlformats.org/officeDocument/2006/relationships/customXml" Target="../ink/ink457.xml"/><Relationship Id="rId1336" Type="http://schemas.openxmlformats.org/officeDocument/2006/relationships/customXml" Target="../ink/ink669.xml"/><Relationship Id="rId1543" Type="http://schemas.openxmlformats.org/officeDocument/2006/relationships/image" Target="../media/image770.png"/><Relationship Id="rId1750" Type="http://schemas.openxmlformats.org/officeDocument/2006/relationships/customXml" Target="../ink/ink87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59" Type="http://schemas.openxmlformats.org/officeDocument/2006/relationships/customXml" Target="../ink/ink1178.xml"/><Relationship Id="rId324" Type="http://schemas.openxmlformats.org/officeDocument/2006/relationships/image" Target="../media/image1553.png"/><Relationship Id="rId366" Type="http://schemas.openxmlformats.org/officeDocument/2006/relationships/image" Target="../media/image1574.png"/><Relationship Id="rId531" Type="http://schemas.openxmlformats.org/officeDocument/2006/relationships/customXml" Target="../ink/ink1324.xml"/><Relationship Id="rId629" Type="http://schemas.openxmlformats.org/officeDocument/2006/relationships/customXml" Target="../ink/ink1363.xml"/><Relationship Id="rId170" Type="http://schemas.openxmlformats.org/officeDocument/2006/relationships/image" Target="../media/image1476.png"/><Relationship Id="rId226" Type="http://schemas.openxmlformats.org/officeDocument/2006/relationships/image" Target="../media/image1504.png"/><Relationship Id="rId433" Type="http://schemas.openxmlformats.org/officeDocument/2006/relationships/customXml" Target="../ink/ink1279.xml"/><Relationship Id="rId475" Type="http://schemas.openxmlformats.org/officeDocument/2006/relationships/customXml" Target="../ink/ink1296.xml"/><Relationship Id="rId640" Type="http://schemas.openxmlformats.org/officeDocument/2006/relationships/image" Target="../media/image1158.png"/><Relationship Id="rId335" Type="http://schemas.openxmlformats.org/officeDocument/2006/relationships/customXml" Target="../ink/ink1230.xml"/><Relationship Id="rId377" Type="http://schemas.openxmlformats.org/officeDocument/2006/relationships/customXml" Target="../ink/ink1251.xml"/><Relationship Id="rId500" Type="http://schemas.openxmlformats.org/officeDocument/2006/relationships/image" Target="../media/image1641.png"/><Relationship Id="rId542" Type="http://schemas.openxmlformats.org/officeDocument/2006/relationships/image" Target="../media/image1662.png"/><Relationship Id="rId584" Type="http://schemas.openxmlformats.org/officeDocument/2006/relationships/image" Target="../media/image1683.png"/><Relationship Id="rId5" Type="http://schemas.openxmlformats.org/officeDocument/2006/relationships/customXml" Target="../ink/ink1166.xml"/><Relationship Id="rId181" Type="http://schemas.openxmlformats.org/officeDocument/2006/relationships/customXml" Target="../ink/ink1189.xml"/><Relationship Id="rId402" Type="http://schemas.openxmlformats.org/officeDocument/2006/relationships/image" Target="../media/image1592.png"/><Relationship Id="rId444" Type="http://schemas.openxmlformats.org/officeDocument/2006/relationships/image" Target="../media/image1613.png"/><Relationship Id="rId486" Type="http://schemas.openxmlformats.org/officeDocument/2006/relationships/image" Target="../media/image1634.png"/><Relationship Id="rId346" Type="http://schemas.openxmlformats.org/officeDocument/2006/relationships/image" Target="../media/image1564.png"/><Relationship Id="rId388" Type="http://schemas.openxmlformats.org/officeDocument/2006/relationships/image" Target="../media/image1585.png"/><Relationship Id="rId511" Type="http://schemas.openxmlformats.org/officeDocument/2006/relationships/customXml" Target="../ink/ink1314.xml"/><Relationship Id="rId553" Type="http://schemas.openxmlformats.org/officeDocument/2006/relationships/customXml" Target="../ink/ink1335.xml"/><Relationship Id="rId609" Type="http://schemas.openxmlformats.org/officeDocument/2006/relationships/customXml" Target="../ink/ink1353.xml"/><Relationship Id="rId150" Type="http://schemas.openxmlformats.org/officeDocument/2006/relationships/image" Target="../media/image1466.png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269.xml"/><Relationship Id="rId595" Type="http://schemas.openxmlformats.org/officeDocument/2006/relationships/customXml" Target="../ink/ink1346.xml"/><Relationship Id="rId497" Type="http://schemas.openxmlformats.org/officeDocument/2006/relationships/customXml" Target="../ink/ink1307.xml"/><Relationship Id="rId620" Type="http://schemas.openxmlformats.org/officeDocument/2006/relationships/image" Target="../media/image1148.png"/><Relationship Id="rId315" Type="http://schemas.openxmlformats.org/officeDocument/2006/relationships/customXml" Target="../ink/ink1220.xml"/><Relationship Id="rId357" Type="http://schemas.openxmlformats.org/officeDocument/2006/relationships/customXml" Target="../ink/ink1241.xml"/><Relationship Id="rId522" Type="http://schemas.openxmlformats.org/officeDocument/2006/relationships/image" Target="../media/image1652.png"/><Relationship Id="rId161" Type="http://schemas.openxmlformats.org/officeDocument/2006/relationships/customXml" Target="../ink/ink1179.xml"/><Relationship Id="rId217" Type="http://schemas.openxmlformats.org/officeDocument/2006/relationships/customXml" Target="../ink/ink1207.xml"/><Relationship Id="rId399" Type="http://schemas.openxmlformats.org/officeDocument/2006/relationships/customXml" Target="../ink/ink1262.xml"/><Relationship Id="rId424" Type="http://schemas.openxmlformats.org/officeDocument/2006/relationships/image" Target="../media/image1603.png"/><Relationship Id="rId466" Type="http://schemas.openxmlformats.org/officeDocument/2006/relationships/image" Target="../media/image1624.png"/><Relationship Id="rId631" Type="http://schemas.openxmlformats.org/officeDocument/2006/relationships/customXml" Target="../ink/ink1364.xml"/><Relationship Id="rId326" Type="http://schemas.openxmlformats.org/officeDocument/2006/relationships/image" Target="../media/image1554.png"/><Relationship Id="rId533" Type="http://schemas.openxmlformats.org/officeDocument/2006/relationships/customXml" Target="../ink/ink1325.xml"/><Relationship Id="rId368" Type="http://schemas.openxmlformats.org/officeDocument/2006/relationships/image" Target="../media/image1575.png"/><Relationship Id="rId172" Type="http://schemas.openxmlformats.org/officeDocument/2006/relationships/image" Target="../media/image1477.png"/><Relationship Id="rId228" Type="http://schemas.openxmlformats.org/officeDocument/2006/relationships/image" Target="../media/image1505.png"/><Relationship Id="rId435" Type="http://schemas.openxmlformats.org/officeDocument/2006/relationships/customXml" Target="../ink/ink1280.xml"/><Relationship Id="rId477" Type="http://schemas.openxmlformats.org/officeDocument/2006/relationships/customXml" Target="../ink/ink1297.xml"/><Relationship Id="rId600" Type="http://schemas.openxmlformats.org/officeDocument/2006/relationships/image" Target="../media/image1691.png"/><Relationship Id="rId642" Type="http://schemas.openxmlformats.org/officeDocument/2006/relationships/image" Target="../media/image1159.png"/><Relationship Id="rId337" Type="http://schemas.openxmlformats.org/officeDocument/2006/relationships/customXml" Target="../ink/ink1231.xml"/><Relationship Id="rId502" Type="http://schemas.openxmlformats.org/officeDocument/2006/relationships/image" Target="../media/image1642.png"/><Relationship Id="rId379" Type="http://schemas.openxmlformats.org/officeDocument/2006/relationships/customXml" Target="../ink/ink1252.xml"/><Relationship Id="rId544" Type="http://schemas.openxmlformats.org/officeDocument/2006/relationships/image" Target="../media/image1663.png"/><Relationship Id="rId586" Type="http://schemas.openxmlformats.org/officeDocument/2006/relationships/image" Target="../media/image1684.png"/><Relationship Id="rId7" Type="http://schemas.openxmlformats.org/officeDocument/2006/relationships/customXml" Target="../ink/ink1167.xml"/><Relationship Id="rId183" Type="http://schemas.openxmlformats.org/officeDocument/2006/relationships/customXml" Target="../ink/ink1190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446" Type="http://schemas.openxmlformats.org/officeDocument/2006/relationships/image" Target="../media/image1614.png"/><Relationship Id="rId611" Type="http://schemas.openxmlformats.org/officeDocument/2006/relationships/customXml" Target="../ink/ink1354.xml"/><Relationship Id="rId488" Type="http://schemas.openxmlformats.org/officeDocument/2006/relationships/image" Target="../media/image1635.png"/><Relationship Id="rId348" Type="http://schemas.openxmlformats.org/officeDocument/2006/relationships/image" Target="../media/image1565.png"/><Relationship Id="rId513" Type="http://schemas.openxmlformats.org/officeDocument/2006/relationships/customXml" Target="../ink/ink1315.xml"/><Relationship Id="rId555" Type="http://schemas.openxmlformats.org/officeDocument/2006/relationships/customXml" Target="../ink/ink1336.xml"/><Relationship Id="rId597" Type="http://schemas.openxmlformats.org/officeDocument/2006/relationships/customXml" Target="../ink/ink1347.xml"/><Relationship Id="rId152" Type="http://schemas.openxmlformats.org/officeDocument/2006/relationships/image" Target="../media/image1467.png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270.xml"/><Relationship Id="rId622" Type="http://schemas.openxmlformats.org/officeDocument/2006/relationships/image" Target="../media/image1149.png"/><Relationship Id="rId499" Type="http://schemas.openxmlformats.org/officeDocument/2006/relationships/customXml" Target="../ink/ink1308.xml"/><Relationship Id="rId317" Type="http://schemas.openxmlformats.org/officeDocument/2006/relationships/customXml" Target="../ink/ink1221.xml"/><Relationship Id="rId359" Type="http://schemas.openxmlformats.org/officeDocument/2006/relationships/customXml" Target="../ink/ink1242.xml"/><Relationship Id="rId524" Type="http://schemas.openxmlformats.org/officeDocument/2006/relationships/image" Target="../media/image1653.png"/><Relationship Id="rId163" Type="http://schemas.openxmlformats.org/officeDocument/2006/relationships/customXml" Target="../ink/ink1180.xml"/><Relationship Id="rId219" Type="http://schemas.openxmlformats.org/officeDocument/2006/relationships/customXml" Target="../ink/ink1208.xml"/><Relationship Id="rId370" Type="http://schemas.openxmlformats.org/officeDocument/2006/relationships/image" Target="../media/image1576.png"/><Relationship Id="rId426" Type="http://schemas.openxmlformats.org/officeDocument/2006/relationships/image" Target="../media/image1604.png"/><Relationship Id="rId633" Type="http://schemas.openxmlformats.org/officeDocument/2006/relationships/customXml" Target="../ink/ink1365.xml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328" Type="http://schemas.openxmlformats.org/officeDocument/2006/relationships/image" Target="../media/image1555.png"/><Relationship Id="rId535" Type="http://schemas.openxmlformats.org/officeDocument/2006/relationships/customXml" Target="../ink/ink1326.xml"/><Relationship Id="rId577" Type="http://schemas.openxmlformats.org/officeDocument/2006/relationships/customXml" Target="../ink/ink1337.xml"/><Relationship Id="rId174" Type="http://schemas.openxmlformats.org/officeDocument/2006/relationships/image" Target="../media/image1478.png"/><Relationship Id="rId381" Type="http://schemas.openxmlformats.org/officeDocument/2006/relationships/customXml" Target="../ink/ink1253.xml"/><Relationship Id="rId602" Type="http://schemas.openxmlformats.org/officeDocument/2006/relationships/image" Target="../media/image1692.png"/><Relationship Id="rId437" Type="http://schemas.openxmlformats.org/officeDocument/2006/relationships/customXml" Target="../ink/ink1281.xml"/><Relationship Id="rId479" Type="http://schemas.openxmlformats.org/officeDocument/2006/relationships/customXml" Target="../ink/ink1298.xml"/><Relationship Id="rId644" Type="http://schemas.openxmlformats.org/officeDocument/2006/relationships/image" Target="../media/image1160.png"/><Relationship Id="rId339" Type="http://schemas.openxmlformats.org/officeDocument/2006/relationships/customXml" Target="../ink/ink1232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143" Type="http://schemas.openxmlformats.org/officeDocument/2006/relationships/customXml" Target="../ink/ink1170.xml"/><Relationship Id="rId185" Type="http://schemas.openxmlformats.org/officeDocument/2006/relationships/customXml" Target="../ink/ink1191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168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355.xml"/><Relationship Id="rId308" Type="http://schemas.openxmlformats.org/officeDocument/2006/relationships/image" Target="../media/image1545.png"/><Relationship Id="rId515" Type="http://schemas.openxmlformats.org/officeDocument/2006/relationships/customXml" Target="../ink/ink1316.xml"/><Relationship Id="rId154" Type="http://schemas.openxmlformats.org/officeDocument/2006/relationships/image" Target="../media/image1468.png"/><Relationship Id="rId361" Type="http://schemas.openxmlformats.org/officeDocument/2006/relationships/customXml" Target="../ink/ink1243.xml"/><Relationship Id="rId599" Type="http://schemas.openxmlformats.org/officeDocument/2006/relationships/customXml" Target="../ink/ink1348.xml"/><Relationship Id="rId196" Type="http://schemas.openxmlformats.org/officeDocument/2006/relationships/image" Target="../media/image1489.png"/><Relationship Id="rId417" Type="http://schemas.openxmlformats.org/officeDocument/2006/relationships/customXml" Target="../ink/ink1271.xml"/><Relationship Id="rId459" Type="http://schemas.openxmlformats.org/officeDocument/2006/relationships/customXml" Target="../ink/ink1288.xml"/><Relationship Id="rId624" Type="http://schemas.openxmlformats.org/officeDocument/2006/relationships/image" Target="../media/image1150.png"/><Relationship Id="rId221" Type="http://schemas.openxmlformats.org/officeDocument/2006/relationships/customXml" Target="../ink/ink1209.xml"/><Relationship Id="rId319" Type="http://schemas.openxmlformats.org/officeDocument/2006/relationships/customXml" Target="../ink/ink1222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330" Type="http://schemas.openxmlformats.org/officeDocument/2006/relationships/image" Target="../media/image1556.png"/><Relationship Id="rId165" Type="http://schemas.openxmlformats.org/officeDocument/2006/relationships/customXml" Target="../ink/ink1181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635" Type="http://schemas.openxmlformats.org/officeDocument/2006/relationships/customXml" Target="../ink/ink1366.xml"/><Relationship Id="rId232" Type="http://schemas.openxmlformats.org/officeDocument/2006/relationships/image" Target="../media/image1507.png"/><Relationship Id="rId481" Type="http://schemas.openxmlformats.org/officeDocument/2006/relationships/customXml" Target="../ink/ink1299.xml"/><Relationship Id="rId537" Type="http://schemas.openxmlformats.org/officeDocument/2006/relationships/customXml" Target="../ink/ink1327.xml"/><Relationship Id="rId579" Type="http://schemas.openxmlformats.org/officeDocument/2006/relationships/customXml" Target="../ink/ink1338.xml"/><Relationship Id="rId176" Type="http://schemas.openxmlformats.org/officeDocument/2006/relationships/image" Target="../media/image1479.png"/><Relationship Id="rId341" Type="http://schemas.openxmlformats.org/officeDocument/2006/relationships/customXml" Target="../ink/ink1233.xml"/><Relationship Id="rId383" Type="http://schemas.openxmlformats.org/officeDocument/2006/relationships/customXml" Target="../ink/ink1254.xml"/><Relationship Id="rId439" Type="http://schemas.openxmlformats.org/officeDocument/2006/relationships/customXml" Target="../ink/ink1282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646" Type="http://schemas.openxmlformats.org/officeDocument/2006/relationships/image" Target="../media/image1161.png"/><Relationship Id="rId201" Type="http://schemas.openxmlformats.org/officeDocument/2006/relationships/customXml" Target="../ink/ink1199.xml"/><Relationship Id="rId222" Type="http://schemas.openxmlformats.org/officeDocument/2006/relationships/image" Target="../media/image1502.png"/><Relationship Id="rId471" Type="http://schemas.openxmlformats.org/officeDocument/2006/relationships/customXml" Target="../ink/ink1294.xml"/><Relationship Id="rId506" Type="http://schemas.openxmlformats.org/officeDocument/2006/relationships/image" Target="../media/image1644.png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27" Type="http://schemas.openxmlformats.org/officeDocument/2006/relationships/customXml" Target="../ink/ink1322.xml"/><Relationship Id="rId548" Type="http://schemas.openxmlformats.org/officeDocument/2006/relationships/image" Target="../media/image1665.png"/><Relationship Id="rId145" Type="http://schemas.openxmlformats.org/officeDocument/2006/relationships/customXml" Target="../ink/ink1171.xml"/><Relationship Id="rId166" Type="http://schemas.openxmlformats.org/officeDocument/2006/relationships/image" Target="../media/image1474.png"/><Relationship Id="rId187" Type="http://schemas.openxmlformats.org/officeDocument/2006/relationships/customXml" Target="../ink/ink1192.xml"/><Relationship Id="rId331" Type="http://schemas.openxmlformats.org/officeDocument/2006/relationships/customXml" Target="../ink/ink1228.xml"/><Relationship Id="rId352" Type="http://schemas.openxmlformats.org/officeDocument/2006/relationships/image" Target="../media/image1567.png"/><Relationship Id="rId373" Type="http://schemas.openxmlformats.org/officeDocument/2006/relationships/customXml" Target="../ink/ink1249.xml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429" Type="http://schemas.openxmlformats.org/officeDocument/2006/relationships/customXml" Target="../ink/ink1277.xml"/><Relationship Id="rId580" Type="http://schemas.openxmlformats.org/officeDocument/2006/relationships/image" Target="../media/image1681.png"/><Relationship Id="rId615" Type="http://schemas.openxmlformats.org/officeDocument/2006/relationships/customXml" Target="../ink/ink1356.xml"/><Relationship Id="rId636" Type="http://schemas.openxmlformats.org/officeDocument/2006/relationships/image" Target="../media/image115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97.png"/><Relationship Id="rId233" Type="http://schemas.openxmlformats.org/officeDocument/2006/relationships/customXml" Target="../ink/ink1215.xml"/><Relationship Id="rId440" Type="http://schemas.openxmlformats.org/officeDocument/2006/relationships/image" Target="../media/image1611.png"/><Relationship Id="rId461" Type="http://schemas.openxmlformats.org/officeDocument/2006/relationships/customXml" Target="../ink/ink1289.xml"/><Relationship Id="rId482" Type="http://schemas.openxmlformats.org/officeDocument/2006/relationships/image" Target="../media/image1632.png"/><Relationship Id="rId517" Type="http://schemas.openxmlformats.org/officeDocument/2006/relationships/customXml" Target="../ink/ink1317.xml"/><Relationship Id="rId538" Type="http://schemas.openxmlformats.org/officeDocument/2006/relationships/image" Target="../media/image1660.png"/><Relationship Id="rId156" Type="http://schemas.openxmlformats.org/officeDocument/2006/relationships/image" Target="../media/image1469.png"/><Relationship Id="rId177" Type="http://schemas.openxmlformats.org/officeDocument/2006/relationships/customXml" Target="../ink/ink1187.xml"/><Relationship Id="rId198" Type="http://schemas.openxmlformats.org/officeDocument/2006/relationships/image" Target="../media/image1490.png"/><Relationship Id="rId321" Type="http://schemas.openxmlformats.org/officeDocument/2006/relationships/customXml" Target="../ink/ink1223.xml"/><Relationship Id="rId342" Type="http://schemas.openxmlformats.org/officeDocument/2006/relationships/image" Target="../media/image1562.png"/><Relationship Id="rId363" Type="http://schemas.openxmlformats.org/officeDocument/2006/relationships/customXml" Target="../ink/ink1244.xml"/><Relationship Id="rId384" Type="http://schemas.openxmlformats.org/officeDocument/2006/relationships/image" Target="../media/image1583.png"/><Relationship Id="rId419" Type="http://schemas.openxmlformats.org/officeDocument/2006/relationships/customXml" Target="../ink/ink1272.xml"/><Relationship Id="rId591" Type="http://schemas.openxmlformats.org/officeDocument/2006/relationships/customXml" Target="../ink/ink1344.xml"/><Relationship Id="rId605" Type="http://schemas.openxmlformats.org/officeDocument/2006/relationships/customXml" Target="../ink/ink1351.xml"/><Relationship Id="rId626" Type="http://schemas.openxmlformats.org/officeDocument/2006/relationships/image" Target="../media/image1151.png"/><Relationship Id="rId202" Type="http://schemas.openxmlformats.org/officeDocument/2006/relationships/image" Target="../media/image1492.png"/><Relationship Id="rId223" Type="http://schemas.openxmlformats.org/officeDocument/2006/relationships/customXml" Target="../ink/ink1210.xml"/><Relationship Id="rId430" Type="http://schemas.openxmlformats.org/officeDocument/2006/relationships/image" Target="../media/image1606.png"/><Relationship Id="rId647" Type="http://schemas.openxmlformats.org/officeDocument/2006/relationships/customXml" Target="../ink/ink1372.xml"/><Relationship Id="rId472" Type="http://schemas.openxmlformats.org/officeDocument/2006/relationships/image" Target="../media/image1627.png"/><Relationship Id="rId493" Type="http://schemas.openxmlformats.org/officeDocument/2006/relationships/customXml" Target="../ink/ink1305.xml"/><Relationship Id="rId507" Type="http://schemas.openxmlformats.org/officeDocument/2006/relationships/customXml" Target="../ink/ink1312.xml"/><Relationship Id="rId528" Type="http://schemas.openxmlformats.org/officeDocument/2006/relationships/image" Target="../media/image1655.png"/><Relationship Id="rId549" Type="http://schemas.openxmlformats.org/officeDocument/2006/relationships/customXml" Target="../ink/ink1333.xml"/><Relationship Id="rId146" Type="http://schemas.openxmlformats.org/officeDocument/2006/relationships/image" Target="../media/image1464.png"/><Relationship Id="rId167" Type="http://schemas.openxmlformats.org/officeDocument/2006/relationships/customXml" Target="../ink/ink1182.xml"/><Relationship Id="rId188" Type="http://schemas.openxmlformats.org/officeDocument/2006/relationships/image" Target="../media/image1485.png"/><Relationship Id="rId311" Type="http://schemas.openxmlformats.org/officeDocument/2006/relationships/customXml" Target="../ink/ink1218.xml"/><Relationship Id="rId332" Type="http://schemas.openxmlformats.org/officeDocument/2006/relationships/image" Target="../media/image1557.png"/><Relationship Id="rId353" Type="http://schemas.openxmlformats.org/officeDocument/2006/relationships/customXml" Target="../ink/ink1239.xml"/><Relationship Id="rId374" Type="http://schemas.openxmlformats.org/officeDocument/2006/relationships/image" Target="../media/image1578.png"/><Relationship Id="rId395" Type="http://schemas.openxmlformats.org/officeDocument/2006/relationships/customXml" Target="../ink/ink1260.xml"/><Relationship Id="rId409" Type="http://schemas.openxmlformats.org/officeDocument/2006/relationships/customXml" Target="../ink/ink1267.xml"/><Relationship Id="rId581" Type="http://schemas.openxmlformats.org/officeDocument/2006/relationships/customXml" Target="../ink/ink1339.xml"/><Relationship Id="rId213" Type="http://schemas.openxmlformats.org/officeDocument/2006/relationships/customXml" Target="../ink/ink1205.xml"/><Relationship Id="rId234" Type="http://schemas.openxmlformats.org/officeDocument/2006/relationships/image" Target="../media/image1508.png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637" Type="http://schemas.openxmlformats.org/officeDocument/2006/relationships/customXml" Target="../ink/ink1367.xml"/><Relationship Id="rId2" Type="http://schemas.openxmlformats.org/officeDocument/2006/relationships/image" Target="../media/image1.jpeg"/><Relationship Id="rId441" Type="http://schemas.openxmlformats.org/officeDocument/2006/relationships/customXml" Target="../ink/ink1283.xml"/><Relationship Id="rId462" Type="http://schemas.openxmlformats.org/officeDocument/2006/relationships/image" Target="../media/image1622.png"/><Relationship Id="rId483" Type="http://schemas.openxmlformats.org/officeDocument/2006/relationships/customXml" Target="../ink/ink1300.xml"/><Relationship Id="rId518" Type="http://schemas.openxmlformats.org/officeDocument/2006/relationships/image" Target="../media/image1650.png"/><Relationship Id="rId539" Type="http://schemas.openxmlformats.org/officeDocument/2006/relationships/customXml" Target="../ink/ink1328.xml"/><Relationship Id="rId157" Type="http://schemas.openxmlformats.org/officeDocument/2006/relationships/customXml" Target="../ink/ink1177.xml"/><Relationship Id="rId178" Type="http://schemas.openxmlformats.org/officeDocument/2006/relationships/image" Target="../media/image1480.png"/><Relationship Id="rId322" Type="http://schemas.openxmlformats.org/officeDocument/2006/relationships/image" Target="../media/image1552.png"/><Relationship Id="rId343" Type="http://schemas.openxmlformats.org/officeDocument/2006/relationships/customXml" Target="../ink/ink1234.xml"/><Relationship Id="rId364" Type="http://schemas.openxmlformats.org/officeDocument/2006/relationships/image" Target="../media/image1573.png"/><Relationship Id="rId550" Type="http://schemas.openxmlformats.org/officeDocument/2006/relationships/image" Target="../media/image1666.png"/><Relationship Id="rId199" Type="http://schemas.openxmlformats.org/officeDocument/2006/relationships/customXml" Target="../ink/ink1198.xml"/><Relationship Id="rId203" Type="http://schemas.openxmlformats.org/officeDocument/2006/relationships/customXml" Target="../ink/ink1200.xml"/><Relationship Id="rId385" Type="http://schemas.openxmlformats.org/officeDocument/2006/relationships/customXml" Target="../ink/ink1255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627" Type="http://schemas.openxmlformats.org/officeDocument/2006/relationships/customXml" Target="../ink/ink1362.xml"/><Relationship Id="rId648" Type="http://schemas.openxmlformats.org/officeDocument/2006/relationships/image" Target="../media/image1162.png"/><Relationship Id="rId224" Type="http://schemas.openxmlformats.org/officeDocument/2006/relationships/image" Target="../media/image1503.png"/><Relationship Id="rId410" Type="http://schemas.openxmlformats.org/officeDocument/2006/relationships/image" Target="../media/image1596.png"/><Relationship Id="rId431" Type="http://schemas.openxmlformats.org/officeDocument/2006/relationships/customXml" Target="../ink/ink1278.xml"/><Relationship Id="rId473" Type="http://schemas.openxmlformats.org/officeDocument/2006/relationships/customXml" Target="../ink/ink1295.xml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529" Type="http://schemas.openxmlformats.org/officeDocument/2006/relationships/customXml" Target="../ink/ink1323.xml"/><Relationship Id="rId147" Type="http://schemas.openxmlformats.org/officeDocument/2006/relationships/customXml" Target="../ink/ink1172.xml"/><Relationship Id="rId168" Type="http://schemas.openxmlformats.org/officeDocument/2006/relationships/image" Target="../media/image1475.png"/><Relationship Id="rId312" Type="http://schemas.openxmlformats.org/officeDocument/2006/relationships/image" Target="../media/image1547.png"/><Relationship Id="rId333" Type="http://schemas.openxmlformats.org/officeDocument/2006/relationships/customXml" Target="../ink/ink1229.xml"/><Relationship Id="rId354" Type="http://schemas.openxmlformats.org/officeDocument/2006/relationships/image" Target="../media/image1568.png"/><Relationship Id="rId540" Type="http://schemas.openxmlformats.org/officeDocument/2006/relationships/image" Target="../media/image1661.png"/><Relationship Id="rId189" Type="http://schemas.openxmlformats.org/officeDocument/2006/relationships/customXml" Target="../ink/ink1193.xml"/><Relationship Id="rId375" Type="http://schemas.openxmlformats.org/officeDocument/2006/relationships/customXml" Target="../ink/ink1250.xml"/><Relationship Id="rId396" Type="http://schemas.openxmlformats.org/officeDocument/2006/relationships/image" Target="../media/image1589.png"/><Relationship Id="rId582" Type="http://schemas.openxmlformats.org/officeDocument/2006/relationships/image" Target="../media/image1682.png"/><Relationship Id="rId617" Type="http://schemas.openxmlformats.org/officeDocument/2006/relationships/customXml" Target="../ink/ink1357.xml"/><Relationship Id="rId638" Type="http://schemas.openxmlformats.org/officeDocument/2006/relationships/image" Target="../media/image1157.png"/><Relationship Id="rId3" Type="http://schemas.openxmlformats.org/officeDocument/2006/relationships/customXml" Target="../ink/ink1165.xml"/><Relationship Id="rId214" Type="http://schemas.openxmlformats.org/officeDocument/2006/relationships/image" Target="../media/image1498.png"/><Relationship Id="rId235" Type="http://schemas.openxmlformats.org/officeDocument/2006/relationships/customXml" Target="../ink/ink1216.xml"/><Relationship Id="rId400" Type="http://schemas.openxmlformats.org/officeDocument/2006/relationships/image" Target="../media/image1591.png"/><Relationship Id="rId421" Type="http://schemas.openxmlformats.org/officeDocument/2006/relationships/customXml" Target="../ink/ink1273.xml"/><Relationship Id="rId442" Type="http://schemas.openxmlformats.org/officeDocument/2006/relationships/image" Target="../media/image1612.png"/><Relationship Id="rId463" Type="http://schemas.openxmlformats.org/officeDocument/2006/relationships/customXml" Target="../ink/ink1290.xml"/><Relationship Id="rId484" Type="http://schemas.openxmlformats.org/officeDocument/2006/relationships/image" Target="../media/image1633.png"/><Relationship Id="rId519" Type="http://schemas.openxmlformats.org/officeDocument/2006/relationships/customXml" Target="../ink/ink1318.xml"/><Relationship Id="rId158" Type="http://schemas.openxmlformats.org/officeDocument/2006/relationships/image" Target="../media/image1470.png"/><Relationship Id="rId323" Type="http://schemas.openxmlformats.org/officeDocument/2006/relationships/customXml" Target="../ink/ink1224.xml"/><Relationship Id="rId344" Type="http://schemas.openxmlformats.org/officeDocument/2006/relationships/image" Target="../media/image1563.png"/><Relationship Id="rId530" Type="http://schemas.openxmlformats.org/officeDocument/2006/relationships/image" Target="../media/image1656.png"/><Relationship Id="rId179" Type="http://schemas.openxmlformats.org/officeDocument/2006/relationships/customXml" Target="../ink/ink1188.xml"/><Relationship Id="rId365" Type="http://schemas.openxmlformats.org/officeDocument/2006/relationships/customXml" Target="../ink/ink1245.xml"/><Relationship Id="rId386" Type="http://schemas.openxmlformats.org/officeDocument/2006/relationships/image" Target="../media/image1584.png"/><Relationship Id="rId551" Type="http://schemas.openxmlformats.org/officeDocument/2006/relationships/customXml" Target="../ink/ink1334.xml"/><Relationship Id="rId593" Type="http://schemas.openxmlformats.org/officeDocument/2006/relationships/customXml" Target="../ink/ink1345.xml"/><Relationship Id="rId607" Type="http://schemas.openxmlformats.org/officeDocument/2006/relationships/customXml" Target="../ink/ink1352.xml"/><Relationship Id="rId628" Type="http://schemas.openxmlformats.org/officeDocument/2006/relationships/image" Target="../media/image1152.png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25" Type="http://schemas.openxmlformats.org/officeDocument/2006/relationships/customXml" Target="../ink/ink1211.xml"/><Relationship Id="rId411" Type="http://schemas.openxmlformats.org/officeDocument/2006/relationships/customXml" Target="../ink/ink1268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509" Type="http://schemas.openxmlformats.org/officeDocument/2006/relationships/customXml" Target="../ink/ink1313.xml"/><Relationship Id="rId313" Type="http://schemas.openxmlformats.org/officeDocument/2006/relationships/customXml" Target="../ink/ink1219.xml"/><Relationship Id="rId495" Type="http://schemas.openxmlformats.org/officeDocument/2006/relationships/customXml" Target="../ink/ink1306.xml"/><Relationship Id="rId10" Type="http://schemas.openxmlformats.org/officeDocument/2006/relationships/image" Target="../media/image1145.png"/><Relationship Id="rId148" Type="http://schemas.openxmlformats.org/officeDocument/2006/relationships/image" Target="../media/image1465.png"/><Relationship Id="rId169" Type="http://schemas.openxmlformats.org/officeDocument/2006/relationships/customXml" Target="../ink/ink1183.xml"/><Relationship Id="rId334" Type="http://schemas.openxmlformats.org/officeDocument/2006/relationships/image" Target="../media/image1558.png"/><Relationship Id="rId355" Type="http://schemas.openxmlformats.org/officeDocument/2006/relationships/customXml" Target="../ink/ink1240.xml"/><Relationship Id="rId376" Type="http://schemas.openxmlformats.org/officeDocument/2006/relationships/image" Target="../media/image1579.png"/><Relationship Id="rId397" Type="http://schemas.openxmlformats.org/officeDocument/2006/relationships/customXml" Target="../ink/ink1261.xml"/><Relationship Id="rId520" Type="http://schemas.openxmlformats.org/officeDocument/2006/relationships/image" Target="../media/image1651.png"/><Relationship Id="rId541" Type="http://schemas.openxmlformats.org/officeDocument/2006/relationships/customXml" Target="../ink/ink1329.xml"/><Relationship Id="rId583" Type="http://schemas.openxmlformats.org/officeDocument/2006/relationships/customXml" Target="../ink/ink1340.xml"/><Relationship Id="rId618" Type="http://schemas.openxmlformats.org/officeDocument/2006/relationships/image" Target="../media/image1700.png"/><Relationship Id="rId639" Type="http://schemas.openxmlformats.org/officeDocument/2006/relationships/customXml" Target="../ink/ink1368.xml"/><Relationship Id="rId4" Type="http://schemas.openxmlformats.org/officeDocument/2006/relationships/image" Target="../media/image1142.png"/><Relationship Id="rId180" Type="http://schemas.openxmlformats.org/officeDocument/2006/relationships/image" Target="../media/image1481.png"/><Relationship Id="rId215" Type="http://schemas.openxmlformats.org/officeDocument/2006/relationships/customXml" Target="../ink/ink1206.xml"/><Relationship Id="rId401" Type="http://schemas.openxmlformats.org/officeDocument/2006/relationships/customXml" Target="../ink/ink1263.xml"/><Relationship Id="rId422" Type="http://schemas.openxmlformats.org/officeDocument/2006/relationships/image" Target="../media/image1602.png"/><Relationship Id="rId443" Type="http://schemas.openxmlformats.org/officeDocument/2006/relationships/customXml" Target="../ink/ink1284.xml"/><Relationship Id="rId464" Type="http://schemas.openxmlformats.org/officeDocument/2006/relationships/image" Target="../media/image1623.png"/><Relationship Id="rId485" Type="http://schemas.openxmlformats.org/officeDocument/2006/relationships/customXml" Target="../ink/ink1301.xml"/><Relationship Id="rId345" Type="http://schemas.openxmlformats.org/officeDocument/2006/relationships/customXml" Target="../ink/ink1235.xml"/><Relationship Id="rId387" Type="http://schemas.openxmlformats.org/officeDocument/2006/relationships/customXml" Target="../ink/ink1256.xml"/><Relationship Id="rId510" Type="http://schemas.openxmlformats.org/officeDocument/2006/relationships/image" Target="../media/image1646.png"/><Relationship Id="rId552" Type="http://schemas.openxmlformats.org/officeDocument/2006/relationships/image" Target="../media/image1146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194.xml"/><Relationship Id="rId205" Type="http://schemas.openxmlformats.org/officeDocument/2006/relationships/customXml" Target="../ink/ink1201.xml"/><Relationship Id="rId412" Type="http://schemas.openxmlformats.org/officeDocument/2006/relationships/image" Target="../media/image1597.png"/><Relationship Id="rId496" Type="http://schemas.openxmlformats.org/officeDocument/2006/relationships/image" Target="../media/image1639.png"/><Relationship Id="rId11" Type="http://schemas.openxmlformats.org/officeDocument/2006/relationships/customXml" Target="../ink/ink1169.xml"/><Relationship Id="rId149" Type="http://schemas.openxmlformats.org/officeDocument/2006/relationships/customXml" Target="../ink/ink1173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319.xml"/><Relationship Id="rId619" Type="http://schemas.openxmlformats.org/officeDocument/2006/relationships/customXml" Target="../ink/ink1358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274.xml"/><Relationship Id="rId465" Type="http://schemas.openxmlformats.org/officeDocument/2006/relationships/customXml" Target="../ink/ink1291.xml"/><Relationship Id="rId630" Type="http://schemas.openxmlformats.org/officeDocument/2006/relationships/image" Target="../media/image1153.png"/><Relationship Id="rId325" Type="http://schemas.openxmlformats.org/officeDocument/2006/relationships/customXml" Target="../ink/ink1225.xml"/><Relationship Id="rId367" Type="http://schemas.openxmlformats.org/officeDocument/2006/relationships/customXml" Target="../ink/ink1246.xml"/><Relationship Id="rId532" Type="http://schemas.openxmlformats.org/officeDocument/2006/relationships/image" Target="../media/image1657.png"/><Relationship Id="rId171" Type="http://schemas.openxmlformats.org/officeDocument/2006/relationships/customXml" Target="../ink/ink1184.xml"/><Relationship Id="rId227" Type="http://schemas.openxmlformats.org/officeDocument/2006/relationships/customXml" Target="../ink/ink121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641" Type="http://schemas.openxmlformats.org/officeDocument/2006/relationships/customXml" Target="../ink/ink1369.xml"/><Relationship Id="rId336" Type="http://schemas.openxmlformats.org/officeDocument/2006/relationships/image" Target="../media/image1559.png"/><Relationship Id="rId501" Type="http://schemas.openxmlformats.org/officeDocument/2006/relationships/customXml" Target="../ink/ink1309.xml"/><Relationship Id="rId543" Type="http://schemas.openxmlformats.org/officeDocument/2006/relationships/customXml" Target="../ink/ink1330.xml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264.xml"/><Relationship Id="rId585" Type="http://schemas.openxmlformats.org/officeDocument/2006/relationships/customXml" Target="../ink/ink1341.xml"/><Relationship Id="rId6" Type="http://schemas.openxmlformats.org/officeDocument/2006/relationships/image" Target="../media/image1143.png"/><Relationship Id="rId445" Type="http://schemas.openxmlformats.org/officeDocument/2006/relationships/customXml" Target="../ink/ink1285.xml"/><Relationship Id="rId487" Type="http://schemas.openxmlformats.org/officeDocument/2006/relationships/customXml" Target="../ink/ink1302.xml"/><Relationship Id="rId610" Type="http://schemas.openxmlformats.org/officeDocument/2006/relationships/image" Target="../media/image1696.png"/><Relationship Id="rId347" Type="http://schemas.openxmlformats.org/officeDocument/2006/relationships/customXml" Target="../ink/ink1236.xml"/><Relationship Id="rId512" Type="http://schemas.openxmlformats.org/officeDocument/2006/relationships/image" Target="../media/image1647.png"/><Relationship Id="rId151" Type="http://schemas.openxmlformats.org/officeDocument/2006/relationships/customXml" Target="../ink/ink1174.xml"/><Relationship Id="rId389" Type="http://schemas.openxmlformats.org/officeDocument/2006/relationships/customXml" Target="../ink/ink1257.xml"/><Relationship Id="rId554" Type="http://schemas.openxmlformats.org/officeDocument/2006/relationships/image" Target="../media/image1147.png"/><Relationship Id="rId596" Type="http://schemas.openxmlformats.org/officeDocument/2006/relationships/image" Target="../media/image1689.png"/><Relationship Id="rId193" Type="http://schemas.openxmlformats.org/officeDocument/2006/relationships/customXml" Target="../ink/ink1195.xml"/><Relationship Id="rId207" Type="http://schemas.openxmlformats.org/officeDocument/2006/relationships/customXml" Target="../ink/ink1202.xml"/><Relationship Id="rId414" Type="http://schemas.openxmlformats.org/officeDocument/2006/relationships/image" Target="../media/image1598.png"/><Relationship Id="rId498" Type="http://schemas.openxmlformats.org/officeDocument/2006/relationships/image" Target="../media/image1640.png"/><Relationship Id="rId621" Type="http://schemas.openxmlformats.org/officeDocument/2006/relationships/customXml" Target="../ink/ink1359.xml"/><Relationship Id="rId316" Type="http://schemas.openxmlformats.org/officeDocument/2006/relationships/image" Target="../media/image1549.png"/><Relationship Id="rId523" Type="http://schemas.openxmlformats.org/officeDocument/2006/relationships/customXml" Target="../ink/ink1320.xml"/><Relationship Id="rId358" Type="http://schemas.openxmlformats.org/officeDocument/2006/relationships/image" Target="../media/image1570.png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275.xml"/><Relationship Id="rId467" Type="http://schemas.openxmlformats.org/officeDocument/2006/relationships/customXml" Target="../ink/ink1292.xml"/><Relationship Id="rId632" Type="http://schemas.openxmlformats.org/officeDocument/2006/relationships/image" Target="../media/image1154.png"/><Relationship Id="rId327" Type="http://schemas.openxmlformats.org/officeDocument/2006/relationships/customXml" Target="../ink/ink1226.xml"/><Relationship Id="rId369" Type="http://schemas.openxmlformats.org/officeDocument/2006/relationships/customXml" Target="../ink/ink1247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185.xml"/><Relationship Id="rId229" Type="http://schemas.openxmlformats.org/officeDocument/2006/relationships/customXml" Target="../ink/ink1213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349.xml"/><Relationship Id="rId643" Type="http://schemas.openxmlformats.org/officeDocument/2006/relationships/customXml" Target="../ink/ink1370.xml"/><Relationship Id="rId478" Type="http://schemas.openxmlformats.org/officeDocument/2006/relationships/image" Target="../media/image1630.png"/><Relationship Id="rId338" Type="http://schemas.openxmlformats.org/officeDocument/2006/relationships/image" Target="../media/image1560.png"/><Relationship Id="rId503" Type="http://schemas.openxmlformats.org/officeDocument/2006/relationships/customXml" Target="../ink/ink1310.xml"/><Relationship Id="rId545" Type="http://schemas.openxmlformats.org/officeDocument/2006/relationships/customXml" Target="../ink/ink1331.xml"/><Relationship Id="rId587" Type="http://schemas.openxmlformats.org/officeDocument/2006/relationships/customXml" Target="../ink/ink1342.xml"/><Relationship Id="rId8" Type="http://schemas.openxmlformats.org/officeDocument/2006/relationships/image" Target="../media/image1144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258.xml"/><Relationship Id="rId405" Type="http://schemas.openxmlformats.org/officeDocument/2006/relationships/customXml" Target="../ink/ink1265.xml"/><Relationship Id="rId447" Type="http://schemas.openxmlformats.org/officeDocument/2006/relationships/customXml" Target="../ink/ink1286.xml"/><Relationship Id="rId612" Type="http://schemas.openxmlformats.org/officeDocument/2006/relationships/image" Target="../media/image1697.png"/><Relationship Id="rId489" Type="http://schemas.openxmlformats.org/officeDocument/2006/relationships/customXml" Target="../ink/ink1303.xml"/><Relationship Id="rId349" Type="http://schemas.openxmlformats.org/officeDocument/2006/relationships/customXml" Target="../ink/ink1237.xml"/><Relationship Id="rId514" Type="http://schemas.openxmlformats.org/officeDocument/2006/relationships/image" Target="../media/image1648.png"/><Relationship Id="rId153" Type="http://schemas.openxmlformats.org/officeDocument/2006/relationships/customXml" Target="../ink/ink1175.xml"/><Relationship Id="rId195" Type="http://schemas.openxmlformats.org/officeDocument/2006/relationships/customXml" Target="../ink/ink1196.xml"/><Relationship Id="rId209" Type="http://schemas.openxmlformats.org/officeDocument/2006/relationships/customXml" Target="../ink/ink1203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623" Type="http://schemas.openxmlformats.org/officeDocument/2006/relationships/customXml" Target="../ink/ink1360.xml"/><Relationship Id="rId318" Type="http://schemas.openxmlformats.org/officeDocument/2006/relationships/image" Target="../media/image1550.png"/><Relationship Id="rId525" Type="http://schemas.openxmlformats.org/officeDocument/2006/relationships/customXml" Target="../ink/ink1321.xml"/><Relationship Id="rId164" Type="http://schemas.openxmlformats.org/officeDocument/2006/relationships/image" Target="../media/image1473.png"/><Relationship Id="rId371" Type="http://schemas.openxmlformats.org/officeDocument/2006/relationships/customXml" Target="../ink/ink1248.xml"/><Relationship Id="rId427" Type="http://schemas.openxmlformats.org/officeDocument/2006/relationships/customXml" Target="../ink/ink1276.xml"/><Relationship Id="rId469" Type="http://schemas.openxmlformats.org/officeDocument/2006/relationships/customXml" Target="../ink/ink1293.xml"/><Relationship Id="rId634" Type="http://schemas.openxmlformats.org/officeDocument/2006/relationships/image" Target="../media/image1155.png"/><Relationship Id="rId231" Type="http://schemas.openxmlformats.org/officeDocument/2006/relationships/customXml" Target="../ink/ink1214.xml"/><Relationship Id="rId329" Type="http://schemas.openxmlformats.org/officeDocument/2006/relationships/customXml" Target="../ink/ink1227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175" Type="http://schemas.openxmlformats.org/officeDocument/2006/relationships/customXml" Target="../ink/ink1186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350.xml"/><Relationship Id="rId645" Type="http://schemas.openxmlformats.org/officeDocument/2006/relationships/customXml" Target="../ink/ink1371.xml"/><Relationship Id="rId491" Type="http://schemas.openxmlformats.org/officeDocument/2006/relationships/customXml" Target="../ink/ink1304.xml"/><Relationship Id="rId505" Type="http://schemas.openxmlformats.org/officeDocument/2006/relationships/customXml" Target="../ink/ink1311.xml"/><Relationship Id="rId144" Type="http://schemas.openxmlformats.org/officeDocument/2006/relationships/image" Target="../media/image1463.png"/><Relationship Id="rId547" Type="http://schemas.openxmlformats.org/officeDocument/2006/relationships/customXml" Target="../ink/ink1332.xml"/><Relationship Id="rId589" Type="http://schemas.openxmlformats.org/officeDocument/2006/relationships/customXml" Target="../ink/ink1343.xml"/><Relationship Id="rId186" Type="http://schemas.openxmlformats.org/officeDocument/2006/relationships/image" Target="../media/image1484.png"/><Relationship Id="rId351" Type="http://schemas.openxmlformats.org/officeDocument/2006/relationships/customXml" Target="../ink/ink1238.xml"/><Relationship Id="rId393" Type="http://schemas.openxmlformats.org/officeDocument/2006/relationships/customXml" Target="../ink/ink1259.xml"/><Relationship Id="rId407" Type="http://schemas.openxmlformats.org/officeDocument/2006/relationships/customXml" Target="../ink/ink1266.xml"/><Relationship Id="rId449" Type="http://schemas.openxmlformats.org/officeDocument/2006/relationships/customXml" Target="../ink/ink1287.xml"/><Relationship Id="rId614" Type="http://schemas.openxmlformats.org/officeDocument/2006/relationships/image" Target="../media/image1698.png"/><Relationship Id="rId211" Type="http://schemas.openxmlformats.org/officeDocument/2006/relationships/customXml" Target="../ink/ink1204.xml"/><Relationship Id="rId309" Type="http://schemas.openxmlformats.org/officeDocument/2006/relationships/customXml" Target="../ink/ink1217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320" Type="http://schemas.openxmlformats.org/officeDocument/2006/relationships/image" Target="../media/image1551.png"/><Relationship Id="rId155" Type="http://schemas.openxmlformats.org/officeDocument/2006/relationships/customXml" Target="../ink/ink1176.xml"/><Relationship Id="rId197" Type="http://schemas.openxmlformats.org/officeDocument/2006/relationships/customXml" Target="../ink/ink1197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625" Type="http://schemas.openxmlformats.org/officeDocument/2006/relationships/customXml" Target="../ink/ink1361.xml"/></Relationships>
</file>

<file path=ppt/slides/_rels/slide3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2286.xml"/><Relationship Id="rId170" Type="http://schemas.openxmlformats.org/officeDocument/2006/relationships/customXml" Target="../ink/ink1457.xml"/><Relationship Id="rId987" Type="http://schemas.openxmlformats.org/officeDocument/2006/relationships/customXml" Target="../ink/ink1866.xml"/><Relationship Id="rId847" Type="http://schemas.openxmlformats.org/officeDocument/2006/relationships/customXml" Target="../ink/ink1796.xml"/><Relationship Id="rId1477" Type="http://schemas.openxmlformats.org/officeDocument/2006/relationships/customXml" Target="../ink/ink2111.xml"/><Relationship Id="rId1684" Type="http://schemas.openxmlformats.org/officeDocument/2006/relationships/image" Target="../media/image2190.png"/><Relationship Id="rId1891" Type="http://schemas.openxmlformats.org/officeDocument/2006/relationships/customXml" Target="../ink/ink2319.xml"/><Relationship Id="rId707" Type="http://schemas.openxmlformats.org/officeDocument/2006/relationships/image" Target="../media/image1702.png"/><Relationship Id="rId914" Type="http://schemas.openxmlformats.org/officeDocument/2006/relationships/image" Target="../media/image1805.png"/><Relationship Id="rId1337" Type="http://schemas.openxmlformats.org/officeDocument/2006/relationships/customXml" Target="../ink/ink2041.xml"/><Relationship Id="rId1544" Type="http://schemas.openxmlformats.org/officeDocument/2006/relationships/image" Target="../media/image2120.png"/><Relationship Id="rId1751" Type="http://schemas.openxmlformats.org/officeDocument/2006/relationships/customXml" Target="../ink/ink2248.xml"/><Relationship Id="rId43" Type="http://schemas.openxmlformats.org/officeDocument/2006/relationships/image" Target="../media/image1183.png"/><Relationship Id="rId1404" Type="http://schemas.openxmlformats.org/officeDocument/2006/relationships/image" Target="../media/image2050.png"/><Relationship Id="rId1611" Type="http://schemas.openxmlformats.org/officeDocument/2006/relationships/customXml" Target="../ink/ink2178.xml"/><Relationship Id="rId497" Type="http://schemas.openxmlformats.org/officeDocument/2006/relationships/image" Target="../media/image1410.png"/><Relationship Id="rId2178" Type="http://schemas.openxmlformats.org/officeDocument/2006/relationships/image" Target="../media/image2435.png"/><Relationship Id="rId2385" Type="http://schemas.openxmlformats.org/officeDocument/2006/relationships/image" Target="../media/image2535.png"/><Relationship Id="rId357" Type="http://schemas.openxmlformats.org/officeDocument/2006/relationships/image" Target="../media/image1340.png"/><Relationship Id="rId1194" Type="http://schemas.openxmlformats.org/officeDocument/2006/relationships/image" Target="../media/image1945.png"/><Relationship Id="rId2038" Type="http://schemas.openxmlformats.org/officeDocument/2006/relationships/customXml" Target="../ink/ink2393.xml"/><Relationship Id="rId217" Type="http://schemas.openxmlformats.org/officeDocument/2006/relationships/image" Target="../media/image1270.png"/><Relationship Id="rId564" Type="http://schemas.openxmlformats.org/officeDocument/2006/relationships/customXml" Target="../ink/ink1654.xml"/><Relationship Id="rId771" Type="http://schemas.openxmlformats.org/officeDocument/2006/relationships/customXml" Target="../ink/ink1758.xml"/><Relationship Id="rId2245" Type="http://schemas.openxmlformats.org/officeDocument/2006/relationships/image" Target="../media/image2467.png"/><Relationship Id="rId424" Type="http://schemas.openxmlformats.org/officeDocument/2006/relationships/customXml" Target="../ink/ink1584.xml"/><Relationship Id="rId631" Type="http://schemas.openxmlformats.org/officeDocument/2006/relationships/image" Target="../media/image1524.png"/><Relationship Id="rId1054" Type="http://schemas.openxmlformats.org/officeDocument/2006/relationships/image" Target="../media/image1875.png"/><Relationship Id="rId1261" Type="http://schemas.openxmlformats.org/officeDocument/2006/relationships/customXml" Target="../ink/ink2003.xml"/><Relationship Id="rId2105" Type="http://schemas.openxmlformats.org/officeDocument/2006/relationships/image" Target="../media/image2399.png"/><Relationship Id="rId2312" Type="http://schemas.openxmlformats.org/officeDocument/2006/relationships/image" Target="../media/image2500.png"/><Relationship Id="rId1121" Type="http://schemas.openxmlformats.org/officeDocument/2006/relationships/customXml" Target="../ink/ink1933.xml"/><Relationship Id="rId1938" Type="http://schemas.openxmlformats.org/officeDocument/2006/relationships/image" Target="../media/image2316.png"/><Relationship Id="rId281" Type="http://schemas.openxmlformats.org/officeDocument/2006/relationships/image" Target="../media/image1302.png"/><Relationship Id="rId141" Type="http://schemas.openxmlformats.org/officeDocument/2006/relationships/image" Target="../media/image1232.png"/><Relationship Id="rId7" Type="http://schemas.openxmlformats.org/officeDocument/2006/relationships/image" Target="../media/image1165.png"/><Relationship Id="rId958" Type="http://schemas.openxmlformats.org/officeDocument/2006/relationships/image" Target="../media/image1827.png"/><Relationship Id="rId1588" Type="http://schemas.openxmlformats.org/officeDocument/2006/relationships/image" Target="../media/image2142.png"/><Relationship Id="rId1795" Type="http://schemas.openxmlformats.org/officeDocument/2006/relationships/customXml" Target="../ink/ink2270.xml"/><Relationship Id="rId87" Type="http://schemas.openxmlformats.org/officeDocument/2006/relationships/image" Target="../media/image1205.png"/><Relationship Id="rId818" Type="http://schemas.openxmlformats.org/officeDocument/2006/relationships/image" Target="../media/image1757.png"/><Relationship Id="rId1448" Type="http://schemas.openxmlformats.org/officeDocument/2006/relationships/image" Target="../media/image2072.png"/><Relationship Id="rId1655" Type="http://schemas.openxmlformats.org/officeDocument/2006/relationships/customXml" Target="../ink/ink2200.xml"/><Relationship Id="rId1308" Type="http://schemas.openxmlformats.org/officeDocument/2006/relationships/image" Target="../media/image2002.png"/><Relationship Id="rId1862" Type="http://schemas.openxmlformats.org/officeDocument/2006/relationships/customXml" Target="../ink/ink2304.xml"/><Relationship Id="rId1515" Type="http://schemas.openxmlformats.org/officeDocument/2006/relationships/customXml" Target="../ink/ink2130.xml"/><Relationship Id="rId1722" Type="http://schemas.openxmlformats.org/officeDocument/2006/relationships/image" Target="../media/image2209.png"/><Relationship Id="rId14" Type="http://schemas.openxmlformats.org/officeDocument/2006/relationships/customXml" Target="../ink/ink1379.xml"/><Relationship Id="rId2289" Type="http://schemas.openxmlformats.org/officeDocument/2006/relationships/image" Target="../media/image2489.png"/><Relationship Id="rId468" Type="http://schemas.openxmlformats.org/officeDocument/2006/relationships/customXml" Target="../ink/ink1606.xml"/><Relationship Id="rId675" Type="http://schemas.openxmlformats.org/officeDocument/2006/relationships/image" Target="../media/image1617.png"/><Relationship Id="rId882" Type="http://schemas.openxmlformats.org/officeDocument/2006/relationships/image" Target="../media/image1789.png"/><Relationship Id="rId1098" Type="http://schemas.openxmlformats.org/officeDocument/2006/relationships/image" Target="../media/image1897.png"/><Relationship Id="rId2149" Type="http://schemas.openxmlformats.org/officeDocument/2006/relationships/customXml" Target="../ink/ink2449.xml"/><Relationship Id="rId2356" Type="http://schemas.openxmlformats.org/officeDocument/2006/relationships/image" Target="../media/image2522.png"/><Relationship Id="rId328" Type="http://schemas.openxmlformats.org/officeDocument/2006/relationships/customXml" Target="../ink/ink1536.xml"/><Relationship Id="rId535" Type="http://schemas.openxmlformats.org/officeDocument/2006/relationships/image" Target="../media/image1429.png"/><Relationship Id="rId742" Type="http://schemas.openxmlformats.org/officeDocument/2006/relationships/image" Target="../media/image1719.png"/><Relationship Id="rId1165" Type="http://schemas.openxmlformats.org/officeDocument/2006/relationships/customXml" Target="../ink/ink1955.xml"/><Relationship Id="rId1372" Type="http://schemas.openxmlformats.org/officeDocument/2006/relationships/image" Target="../media/image2034.png"/><Relationship Id="rId2009" Type="http://schemas.openxmlformats.org/officeDocument/2006/relationships/image" Target="../media/image2351.png"/><Relationship Id="rId2216" Type="http://schemas.openxmlformats.org/officeDocument/2006/relationships/customXml" Target="../ink/ink2483.xml"/><Relationship Id="rId602" Type="http://schemas.openxmlformats.org/officeDocument/2006/relationships/customXml" Target="../ink/ink1673.xml"/><Relationship Id="rId1025" Type="http://schemas.openxmlformats.org/officeDocument/2006/relationships/customXml" Target="../ink/ink1885.xml"/><Relationship Id="rId1232" Type="http://schemas.openxmlformats.org/officeDocument/2006/relationships/image" Target="../media/image1964.png"/><Relationship Id="rId185" Type="http://schemas.openxmlformats.org/officeDocument/2006/relationships/image" Target="../media/image1254.png"/><Relationship Id="rId1909" Type="http://schemas.openxmlformats.org/officeDocument/2006/relationships/customXml" Target="../ink/ink2328.xml"/><Relationship Id="rId392" Type="http://schemas.openxmlformats.org/officeDocument/2006/relationships/customXml" Target="../ink/ink1568.xml"/><Relationship Id="rId2073" Type="http://schemas.openxmlformats.org/officeDocument/2006/relationships/image" Target="../media/image2383.png"/><Relationship Id="rId2280" Type="http://schemas.openxmlformats.org/officeDocument/2006/relationships/customXml" Target="../ink/ink2515.xml"/><Relationship Id="rId252" Type="http://schemas.openxmlformats.org/officeDocument/2006/relationships/customXml" Target="../ink/ink1498.xml"/><Relationship Id="rId2140" Type="http://schemas.openxmlformats.org/officeDocument/2006/relationships/image" Target="../media/image2416.png"/><Relationship Id="rId112" Type="http://schemas.openxmlformats.org/officeDocument/2006/relationships/customXml" Target="../ink/ink1428.xml"/><Relationship Id="rId1699" Type="http://schemas.openxmlformats.org/officeDocument/2006/relationships/customXml" Target="../ink/ink2222.xml"/><Relationship Id="rId2000" Type="http://schemas.openxmlformats.org/officeDocument/2006/relationships/customXml" Target="../ink/ink2374.xml"/><Relationship Id="rId929" Type="http://schemas.openxmlformats.org/officeDocument/2006/relationships/customXml" Target="../ink/ink1837.xml"/><Relationship Id="rId1559" Type="http://schemas.openxmlformats.org/officeDocument/2006/relationships/customXml" Target="../ink/ink2152.xml"/><Relationship Id="rId1766" Type="http://schemas.openxmlformats.org/officeDocument/2006/relationships/image" Target="../media/image2231.png"/><Relationship Id="rId1973" Type="http://schemas.openxmlformats.org/officeDocument/2006/relationships/customXml" Target="../ink/ink2360.xml"/><Relationship Id="rId58" Type="http://schemas.openxmlformats.org/officeDocument/2006/relationships/customXml" Target="../ink/ink1401.xml"/><Relationship Id="rId1419" Type="http://schemas.openxmlformats.org/officeDocument/2006/relationships/customXml" Target="../ink/ink2082.xml"/><Relationship Id="rId1626" Type="http://schemas.openxmlformats.org/officeDocument/2006/relationships/image" Target="../media/image2161.png"/><Relationship Id="rId1833" Type="http://schemas.openxmlformats.org/officeDocument/2006/relationships/customXml" Target="../ink/ink2289.xml"/><Relationship Id="rId1900" Type="http://schemas.openxmlformats.org/officeDocument/2006/relationships/image" Target="../media/image2297.png"/><Relationship Id="rId579" Type="http://schemas.openxmlformats.org/officeDocument/2006/relationships/image" Target="../media/image1451.png"/><Relationship Id="rId786" Type="http://schemas.openxmlformats.org/officeDocument/2006/relationships/image" Target="../media/image1741.png"/><Relationship Id="rId993" Type="http://schemas.openxmlformats.org/officeDocument/2006/relationships/customXml" Target="../ink/ink1869.xml"/><Relationship Id="rId439" Type="http://schemas.openxmlformats.org/officeDocument/2006/relationships/image" Target="../media/image1381.png"/><Relationship Id="rId646" Type="http://schemas.openxmlformats.org/officeDocument/2006/relationships/customXml" Target="../ink/ink1695.xml"/><Relationship Id="rId1069" Type="http://schemas.openxmlformats.org/officeDocument/2006/relationships/customXml" Target="../ink/ink1907.xml"/><Relationship Id="rId1276" Type="http://schemas.openxmlformats.org/officeDocument/2006/relationships/image" Target="../media/image1986.png"/><Relationship Id="rId1483" Type="http://schemas.openxmlformats.org/officeDocument/2006/relationships/customXml" Target="../ink/ink2114.xml"/><Relationship Id="rId2327" Type="http://schemas.openxmlformats.org/officeDocument/2006/relationships/customXml" Target="../ink/ink2539.xml"/><Relationship Id="rId506" Type="http://schemas.openxmlformats.org/officeDocument/2006/relationships/customXml" Target="../ink/ink1625.xml"/><Relationship Id="rId853" Type="http://schemas.openxmlformats.org/officeDocument/2006/relationships/customXml" Target="../ink/ink1799.xml"/><Relationship Id="rId1136" Type="http://schemas.openxmlformats.org/officeDocument/2006/relationships/image" Target="../media/image1916.png"/><Relationship Id="rId1690" Type="http://schemas.openxmlformats.org/officeDocument/2006/relationships/image" Target="../media/image2193.png"/><Relationship Id="rId713" Type="http://schemas.openxmlformats.org/officeDocument/2006/relationships/image" Target="../media/image1705.png"/><Relationship Id="rId920" Type="http://schemas.openxmlformats.org/officeDocument/2006/relationships/image" Target="../media/image1808.png"/><Relationship Id="rId1343" Type="http://schemas.openxmlformats.org/officeDocument/2006/relationships/customXml" Target="../ink/ink2044.xml"/><Relationship Id="rId1550" Type="http://schemas.openxmlformats.org/officeDocument/2006/relationships/image" Target="../media/image2123.png"/><Relationship Id="rId1203" Type="http://schemas.openxmlformats.org/officeDocument/2006/relationships/customXml" Target="../ink/ink1974.xml"/><Relationship Id="rId1410" Type="http://schemas.openxmlformats.org/officeDocument/2006/relationships/image" Target="../media/image2053.png"/><Relationship Id="rId296" Type="http://schemas.openxmlformats.org/officeDocument/2006/relationships/customXml" Target="../ink/ink1520.xml"/><Relationship Id="rId2184" Type="http://schemas.openxmlformats.org/officeDocument/2006/relationships/image" Target="../media/image2437.png"/><Relationship Id="rId2391" Type="http://schemas.openxmlformats.org/officeDocument/2006/relationships/image" Target="../media/image2538.png"/><Relationship Id="rId156" Type="http://schemas.openxmlformats.org/officeDocument/2006/relationships/customXml" Target="../ink/ink1450.xml"/><Relationship Id="rId363" Type="http://schemas.openxmlformats.org/officeDocument/2006/relationships/image" Target="../media/image1343.png"/><Relationship Id="rId570" Type="http://schemas.openxmlformats.org/officeDocument/2006/relationships/customXml" Target="../ink/ink1657.xml"/><Relationship Id="rId2044" Type="http://schemas.openxmlformats.org/officeDocument/2006/relationships/customXml" Target="../ink/ink2396.xml"/><Relationship Id="rId2251" Type="http://schemas.openxmlformats.org/officeDocument/2006/relationships/image" Target="../media/image2470.png"/><Relationship Id="rId223" Type="http://schemas.openxmlformats.org/officeDocument/2006/relationships/image" Target="../media/image1273.png"/><Relationship Id="rId430" Type="http://schemas.openxmlformats.org/officeDocument/2006/relationships/customXml" Target="../ink/ink1587.xml"/><Relationship Id="rId1060" Type="http://schemas.openxmlformats.org/officeDocument/2006/relationships/image" Target="../media/image1878.png"/><Relationship Id="rId2111" Type="http://schemas.openxmlformats.org/officeDocument/2006/relationships/image" Target="../media/image2402.png"/><Relationship Id="rId1877" Type="http://schemas.openxmlformats.org/officeDocument/2006/relationships/image" Target="../media/image2286.png"/><Relationship Id="rId1737" Type="http://schemas.openxmlformats.org/officeDocument/2006/relationships/customXml" Target="../ink/ink2241.xml"/><Relationship Id="rId1944" Type="http://schemas.openxmlformats.org/officeDocument/2006/relationships/image" Target="../media/image2319.png"/><Relationship Id="rId29" Type="http://schemas.openxmlformats.org/officeDocument/2006/relationships/image" Target="../media/image1176.png"/><Relationship Id="rId1804" Type="http://schemas.openxmlformats.org/officeDocument/2006/relationships/image" Target="../media/image2250.png"/><Relationship Id="rId897" Type="http://schemas.openxmlformats.org/officeDocument/2006/relationships/customXml" Target="../ink/ink1821.xml"/><Relationship Id="rId757" Type="http://schemas.openxmlformats.org/officeDocument/2006/relationships/customXml" Target="../ink/ink1751.xml"/><Relationship Id="rId964" Type="http://schemas.openxmlformats.org/officeDocument/2006/relationships/image" Target="../media/image1830.png"/><Relationship Id="rId1387" Type="http://schemas.openxmlformats.org/officeDocument/2006/relationships/customXml" Target="../ink/ink2066.xml"/><Relationship Id="rId1594" Type="http://schemas.openxmlformats.org/officeDocument/2006/relationships/image" Target="../media/image2145.png"/><Relationship Id="rId93" Type="http://schemas.openxmlformats.org/officeDocument/2006/relationships/image" Target="../media/image1208.png"/><Relationship Id="rId617" Type="http://schemas.openxmlformats.org/officeDocument/2006/relationships/image" Target="../media/image1517.png"/><Relationship Id="rId824" Type="http://schemas.openxmlformats.org/officeDocument/2006/relationships/image" Target="../media/image1760.png"/><Relationship Id="rId1247" Type="http://schemas.openxmlformats.org/officeDocument/2006/relationships/customXml" Target="../ink/ink1996.xml"/><Relationship Id="rId1454" Type="http://schemas.openxmlformats.org/officeDocument/2006/relationships/image" Target="../media/image2075.png"/><Relationship Id="rId1661" Type="http://schemas.openxmlformats.org/officeDocument/2006/relationships/customXml" Target="../ink/ink2203.xml"/><Relationship Id="rId1107" Type="http://schemas.openxmlformats.org/officeDocument/2006/relationships/customXml" Target="../ink/ink1926.xml"/><Relationship Id="rId1314" Type="http://schemas.openxmlformats.org/officeDocument/2006/relationships/image" Target="../media/image2005.png"/><Relationship Id="rId1521" Type="http://schemas.openxmlformats.org/officeDocument/2006/relationships/customXml" Target="../ink/ink2133.xml"/><Relationship Id="rId20" Type="http://schemas.openxmlformats.org/officeDocument/2006/relationships/customXml" Target="../ink/ink1382.xml"/><Relationship Id="rId2088" Type="http://schemas.openxmlformats.org/officeDocument/2006/relationships/customXml" Target="../ink/ink2418.xml"/><Relationship Id="rId2295" Type="http://schemas.openxmlformats.org/officeDocument/2006/relationships/image" Target="../media/image2492.png"/><Relationship Id="rId267" Type="http://schemas.openxmlformats.org/officeDocument/2006/relationships/image" Target="../media/image1295.png"/><Relationship Id="rId474" Type="http://schemas.openxmlformats.org/officeDocument/2006/relationships/customXml" Target="../ink/ink1609.xml"/><Relationship Id="rId2155" Type="http://schemas.openxmlformats.org/officeDocument/2006/relationships/customXml" Target="../ink/ink2452.xml"/><Relationship Id="rId127" Type="http://schemas.openxmlformats.org/officeDocument/2006/relationships/image" Target="../media/image1225.png"/><Relationship Id="rId681" Type="http://schemas.openxmlformats.org/officeDocument/2006/relationships/image" Target="../media/image1667.png"/><Relationship Id="rId2362" Type="http://schemas.openxmlformats.org/officeDocument/2006/relationships/image" Target="../media/image2525.png"/><Relationship Id="rId334" Type="http://schemas.openxmlformats.org/officeDocument/2006/relationships/customXml" Target="../ink/ink1539.xml"/><Relationship Id="rId541" Type="http://schemas.openxmlformats.org/officeDocument/2006/relationships/image" Target="../media/image1432.png"/><Relationship Id="rId1171" Type="http://schemas.openxmlformats.org/officeDocument/2006/relationships/customXml" Target="../ink/ink1958.xml"/><Relationship Id="rId2015" Type="http://schemas.openxmlformats.org/officeDocument/2006/relationships/image" Target="../media/image2354.png"/><Relationship Id="rId2222" Type="http://schemas.openxmlformats.org/officeDocument/2006/relationships/customXml" Target="../ink/ink2486.xml"/><Relationship Id="rId401" Type="http://schemas.openxmlformats.org/officeDocument/2006/relationships/image" Target="../media/image1362.png"/><Relationship Id="rId1031" Type="http://schemas.openxmlformats.org/officeDocument/2006/relationships/customXml" Target="../ink/ink1888.xml"/><Relationship Id="rId1988" Type="http://schemas.openxmlformats.org/officeDocument/2006/relationships/image" Target="../media/image2341.png"/><Relationship Id="rId1848" Type="http://schemas.openxmlformats.org/officeDocument/2006/relationships/customXml" Target="../ink/ink2297.xml"/><Relationship Id="rId191" Type="http://schemas.openxmlformats.org/officeDocument/2006/relationships/image" Target="../media/image1257.png"/><Relationship Id="rId1708" Type="http://schemas.openxmlformats.org/officeDocument/2006/relationships/image" Target="../media/image2202.png"/><Relationship Id="rId1915" Type="http://schemas.openxmlformats.org/officeDocument/2006/relationships/customXml" Target="../ink/ink2331.xml"/><Relationship Id="rId868" Type="http://schemas.openxmlformats.org/officeDocument/2006/relationships/image" Target="../media/image1782.png"/><Relationship Id="rId1498" Type="http://schemas.openxmlformats.org/officeDocument/2006/relationships/image" Target="../media/image2097.png"/><Relationship Id="rId728" Type="http://schemas.openxmlformats.org/officeDocument/2006/relationships/image" Target="../media/image1712.png"/><Relationship Id="rId935" Type="http://schemas.openxmlformats.org/officeDocument/2006/relationships/customXml" Target="../ink/ink1840.xml"/><Relationship Id="rId1358" Type="http://schemas.openxmlformats.org/officeDocument/2006/relationships/image" Target="../media/image2027.png"/><Relationship Id="rId1565" Type="http://schemas.openxmlformats.org/officeDocument/2006/relationships/customXml" Target="../ink/ink2155.xml"/><Relationship Id="rId1772" Type="http://schemas.openxmlformats.org/officeDocument/2006/relationships/image" Target="../media/image2234.png"/><Relationship Id="rId64" Type="http://schemas.openxmlformats.org/officeDocument/2006/relationships/customXml" Target="../ink/ink1404.xml"/><Relationship Id="rId1218" Type="http://schemas.openxmlformats.org/officeDocument/2006/relationships/image" Target="../media/image1957.png"/><Relationship Id="rId1425" Type="http://schemas.openxmlformats.org/officeDocument/2006/relationships/customXml" Target="../ink/ink2085.xml"/><Relationship Id="rId1632" Type="http://schemas.openxmlformats.org/officeDocument/2006/relationships/image" Target="../media/image2164.png"/><Relationship Id="rId2199" Type="http://schemas.openxmlformats.org/officeDocument/2006/relationships/image" Target="../media/image2444.png"/><Relationship Id="rId378" Type="http://schemas.openxmlformats.org/officeDocument/2006/relationships/customXml" Target="../ink/ink1561.xml"/><Relationship Id="rId585" Type="http://schemas.openxmlformats.org/officeDocument/2006/relationships/image" Target="../media/image1454.png"/><Relationship Id="rId792" Type="http://schemas.openxmlformats.org/officeDocument/2006/relationships/image" Target="../media/image1744.png"/><Relationship Id="rId2059" Type="http://schemas.openxmlformats.org/officeDocument/2006/relationships/image" Target="../media/image2376.png"/><Relationship Id="rId2266" Type="http://schemas.openxmlformats.org/officeDocument/2006/relationships/customXml" Target="../ink/ink2508.xml"/><Relationship Id="rId238" Type="http://schemas.openxmlformats.org/officeDocument/2006/relationships/customXml" Target="../ink/ink1491.xml"/><Relationship Id="rId445" Type="http://schemas.openxmlformats.org/officeDocument/2006/relationships/image" Target="../media/image1384.png"/><Relationship Id="rId652" Type="http://schemas.openxmlformats.org/officeDocument/2006/relationships/customXml" Target="../ink/ink1698.xml"/><Relationship Id="rId1075" Type="http://schemas.openxmlformats.org/officeDocument/2006/relationships/customXml" Target="../ink/ink1910.xml"/><Relationship Id="rId1282" Type="http://schemas.openxmlformats.org/officeDocument/2006/relationships/image" Target="../media/image1989.png"/><Relationship Id="rId2126" Type="http://schemas.openxmlformats.org/officeDocument/2006/relationships/customXml" Target="../ink/ink2437.xml"/><Relationship Id="rId2333" Type="http://schemas.openxmlformats.org/officeDocument/2006/relationships/customXml" Target="../ink/ink2542.xml"/><Relationship Id="rId305" Type="http://schemas.openxmlformats.org/officeDocument/2006/relationships/image" Target="../media/image1314.png"/><Relationship Id="rId512" Type="http://schemas.openxmlformats.org/officeDocument/2006/relationships/customXml" Target="../ink/ink1628.xml"/><Relationship Id="rId1142" Type="http://schemas.openxmlformats.org/officeDocument/2006/relationships/image" Target="../media/image1919.png"/><Relationship Id="rId2400" Type="http://schemas.openxmlformats.org/officeDocument/2006/relationships/image" Target="../media/image2542.png"/><Relationship Id="rId1002" Type="http://schemas.openxmlformats.org/officeDocument/2006/relationships/image" Target="../media/image1849.png"/><Relationship Id="rId1959" Type="http://schemas.openxmlformats.org/officeDocument/2006/relationships/customXml" Target="../ink/ink2353.xml"/><Relationship Id="rId1819" Type="http://schemas.openxmlformats.org/officeDocument/2006/relationships/customXml" Target="../ink/ink2282.xml"/><Relationship Id="rId2190" Type="http://schemas.openxmlformats.org/officeDocument/2006/relationships/image" Target="../media/image2440.png"/><Relationship Id="rId162" Type="http://schemas.openxmlformats.org/officeDocument/2006/relationships/customXml" Target="../ink/ink1453.xml"/><Relationship Id="rId2050" Type="http://schemas.openxmlformats.org/officeDocument/2006/relationships/customXml" Target="../ink/ink2399.xml"/><Relationship Id="rId979" Type="http://schemas.openxmlformats.org/officeDocument/2006/relationships/customXml" Target="../ink/ink1862.xml"/><Relationship Id="rId839" Type="http://schemas.openxmlformats.org/officeDocument/2006/relationships/customXml" Target="../ink/ink1792.xml"/><Relationship Id="rId1469" Type="http://schemas.openxmlformats.org/officeDocument/2006/relationships/customXml" Target="../ink/ink2107.xml"/><Relationship Id="rId1676" Type="http://schemas.openxmlformats.org/officeDocument/2006/relationships/image" Target="../media/image2186.png"/><Relationship Id="rId1883" Type="http://schemas.openxmlformats.org/officeDocument/2006/relationships/customXml" Target="../ink/ink2315.xml"/><Relationship Id="rId906" Type="http://schemas.openxmlformats.org/officeDocument/2006/relationships/image" Target="../media/image1801.png"/><Relationship Id="rId1329" Type="http://schemas.openxmlformats.org/officeDocument/2006/relationships/customXml" Target="../ink/ink2037.xml"/><Relationship Id="rId1536" Type="http://schemas.openxmlformats.org/officeDocument/2006/relationships/image" Target="../media/image2116.png"/><Relationship Id="rId1743" Type="http://schemas.openxmlformats.org/officeDocument/2006/relationships/customXml" Target="../ink/ink2244.xml"/><Relationship Id="rId1950" Type="http://schemas.openxmlformats.org/officeDocument/2006/relationships/image" Target="../media/image2322.png"/><Relationship Id="rId35" Type="http://schemas.openxmlformats.org/officeDocument/2006/relationships/image" Target="../media/image1179.png"/><Relationship Id="rId1603" Type="http://schemas.openxmlformats.org/officeDocument/2006/relationships/customXml" Target="../ink/ink2174.xml"/><Relationship Id="rId1810" Type="http://schemas.openxmlformats.org/officeDocument/2006/relationships/image" Target="../media/image2253.png"/><Relationship Id="rId251" Type="http://schemas.openxmlformats.org/officeDocument/2006/relationships/image" Target="../media/image1287.png"/><Relationship Id="rId489" Type="http://schemas.openxmlformats.org/officeDocument/2006/relationships/image" Target="../media/image1406.png"/><Relationship Id="rId696" Type="http://schemas.openxmlformats.org/officeDocument/2006/relationships/customXml" Target="../ink/ink1720.xml"/><Relationship Id="rId2377" Type="http://schemas.openxmlformats.org/officeDocument/2006/relationships/customXml" Target="../ink/ink2565.xml"/><Relationship Id="rId349" Type="http://schemas.openxmlformats.org/officeDocument/2006/relationships/image" Target="../media/image1336.png"/><Relationship Id="rId556" Type="http://schemas.openxmlformats.org/officeDocument/2006/relationships/customXml" Target="../ink/ink1650.xml"/><Relationship Id="rId763" Type="http://schemas.openxmlformats.org/officeDocument/2006/relationships/customXml" Target="../ink/ink1754.xml"/><Relationship Id="rId1186" Type="http://schemas.openxmlformats.org/officeDocument/2006/relationships/image" Target="../media/image1941.png"/><Relationship Id="rId1393" Type="http://schemas.openxmlformats.org/officeDocument/2006/relationships/customXml" Target="../ink/ink2069.xml"/><Relationship Id="rId2237" Type="http://schemas.openxmlformats.org/officeDocument/2006/relationships/image" Target="../media/image2463.png"/><Relationship Id="rId111" Type="http://schemas.openxmlformats.org/officeDocument/2006/relationships/image" Target="../media/image1217.png"/><Relationship Id="rId209" Type="http://schemas.openxmlformats.org/officeDocument/2006/relationships/image" Target="../media/image1266.png"/><Relationship Id="rId416" Type="http://schemas.openxmlformats.org/officeDocument/2006/relationships/customXml" Target="../ink/ink1580.xml"/><Relationship Id="rId970" Type="http://schemas.openxmlformats.org/officeDocument/2006/relationships/image" Target="../media/image1833.png"/><Relationship Id="rId1046" Type="http://schemas.openxmlformats.org/officeDocument/2006/relationships/image" Target="../media/image1871.png"/><Relationship Id="rId1253" Type="http://schemas.openxmlformats.org/officeDocument/2006/relationships/customXml" Target="../ink/ink1999.xml"/><Relationship Id="rId1698" Type="http://schemas.openxmlformats.org/officeDocument/2006/relationships/image" Target="../media/image2197.png"/><Relationship Id="rId623" Type="http://schemas.openxmlformats.org/officeDocument/2006/relationships/image" Target="../media/image1520.png"/><Relationship Id="rId830" Type="http://schemas.openxmlformats.org/officeDocument/2006/relationships/image" Target="../media/image1763.png"/><Relationship Id="rId928" Type="http://schemas.openxmlformats.org/officeDocument/2006/relationships/image" Target="../media/image1812.png"/><Relationship Id="rId1460" Type="http://schemas.openxmlformats.org/officeDocument/2006/relationships/image" Target="../media/image2078.png"/><Relationship Id="rId1558" Type="http://schemas.openxmlformats.org/officeDocument/2006/relationships/image" Target="../media/image2127.png"/><Relationship Id="rId1765" Type="http://schemas.openxmlformats.org/officeDocument/2006/relationships/customXml" Target="../ink/ink2255.xml"/><Relationship Id="rId2304" Type="http://schemas.openxmlformats.org/officeDocument/2006/relationships/image" Target="../media/image2496.png"/><Relationship Id="rId57" Type="http://schemas.openxmlformats.org/officeDocument/2006/relationships/image" Target="../media/image1190.png"/><Relationship Id="rId1113" Type="http://schemas.openxmlformats.org/officeDocument/2006/relationships/customXml" Target="../ink/ink1929.xml"/><Relationship Id="rId1320" Type="http://schemas.openxmlformats.org/officeDocument/2006/relationships/image" Target="../media/image2008.png"/><Relationship Id="rId1418" Type="http://schemas.openxmlformats.org/officeDocument/2006/relationships/image" Target="../media/image2057.png"/><Relationship Id="rId1972" Type="http://schemas.openxmlformats.org/officeDocument/2006/relationships/image" Target="../media/image2333.png"/><Relationship Id="rId1625" Type="http://schemas.openxmlformats.org/officeDocument/2006/relationships/customXml" Target="../ink/ink2185.xml"/><Relationship Id="rId1832" Type="http://schemas.openxmlformats.org/officeDocument/2006/relationships/image" Target="../media/image2264.png"/><Relationship Id="rId2094" Type="http://schemas.openxmlformats.org/officeDocument/2006/relationships/customXml" Target="../ink/ink2421.xml"/><Relationship Id="rId273" Type="http://schemas.openxmlformats.org/officeDocument/2006/relationships/image" Target="../media/image1298.png"/><Relationship Id="rId480" Type="http://schemas.openxmlformats.org/officeDocument/2006/relationships/customXml" Target="../ink/ink1612.xml"/><Relationship Id="rId2161" Type="http://schemas.openxmlformats.org/officeDocument/2006/relationships/customXml" Target="../ink/ink2455.xml"/><Relationship Id="rId2399" Type="http://schemas.openxmlformats.org/officeDocument/2006/relationships/customXml" Target="../ink/ink2577.xml"/><Relationship Id="rId133" Type="http://schemas.openxmlformats.org/officeDocument/2006/relationships/image" Target="../media/image1228.png"/><Relationship Id="rId340" Type="http://schemas.openxmlformats.org/officeDocument/2006/relationships/customXml" Target="../ink/ink1542.xml"/><Relationship Id="rId578" Type="http://schemas.openxmlformats.org/officeDocument/2006/relationships/customXml" Target="../ink/ink1661.xml"/><Relationship Id="rId785" Type="http://schemas.openxmlformats.org/officeDocument/2006/relationships/customXml" Target="../ink/ink1765.xml"/><Relationship Id="rId992" Type="http://schemas.openxmlformats.org/officeDocument/2006/relationships/image" Target="../media/image1844.png"/><Relationship Id="rId2021" Type="http://schemas.openxmlformats.org/officeDocument/2006/relationships/image" Target="../media/image2357.png"/><Relationship Id="rId2259" Type="http://schemas.openxmlformats.org/officeDocument/2006/relationships/image" Target="../media/image2474.png"/><Relationship Id="rId200" Type="http://schemas.openxmlformats.org/officeDocument/2006/relationships/customXml" Target="../ink/ink1472.xml"/><Relationship Id="rId438" Type="http://schemas.openxmlformats.org/officeDocument/2006/relationships/customXml" Target="../ink/ink1591.xml"/><Relationship Id="rId645" Type="http://schemas.openxmlformats.org/officeDocument/2006/relationships/image" Target="../media/image1531.png"/><Relationship Id="rId852" Type="http://schemas.openxmlformats.org/officeDocument/2006/relationships/image" Target="../media/image1774.png"/><Relationship Id="rId1068" Type="http://schemas.openxmlformats.org/officeDocument/2006/relationships/image" Target="../media/image1882.png"/><Relationship Id="rId1275" Type="http://schemas.openxmlformats.org/officeDocument/2006/relationships/customXml" Target="../ink/ink2010.xml"/><Relationship Id="rId1482" Type="http://schemas.openxmlformats.org/officeDocument/2006/relationships/image" Target="../media/image2089.png"/><Relationship Id="rId2119" Type="http://schemas.openxmlformats.org/officeDocument/2006/relationships/image" Target="../media/image2406.png"/><Relationship Id="rId2326" Type="http://schemas.openxmlformats.org/officeDocument/2006/relationships/image" Target="../media/image2507.png"/><Relationship Id="rId505" Type="http://schemas.openxmlformats.org/officeDocument/2006/relationships/image" Target="../media/image1414.png"/><Relationship Id="rId712" Type="http://schemas.openxmlformats.org/officeDocument/2006/relationships/customXml" Target="../ink/ink1728.xml"/><Relationship Id="rId1135" Type="http://schemas.openxmlformats.org/officeDocument/2006/relationships/customXml" Target="../ink/ink1940.xml"/><Relationship Id="rId1342" Type="http://schemas.openxmlformats.org/officeDocument/2006/relationships/image" Target="../media/image2019.png"/><Relationship Id="rId1787" Type="http://schemas.openxmlformats.org/officeDocument/2006/relationships/customXml" Target="../ink/ink2266.xml"/><Relationship Id="rId1994" Type="http://schemas.openxmlformats.org/officeDocument/2006/relationships/customXml" Target="../ink/ink2371.xml"/><Relationship Id="rId79" Type="http://schemas.openxmlformats.org/officeDocument/2006/relationships/image" Target="../media/image1201.png"/><Relationship Id="rId1202" Type="http://schemas.openxmlformats.org/officeDocument/2006/relationships/image" Target="../media/image1949.png"/><Relationship Id="rId1647" Type="http://schemas.openxmlformats.org/officeDocument/2006/relationships/customXml" Target="../ink/ink2196.xml"/><Relationship Id="rId1854" Type="http://schemas.openxmlformats.org/officeDocument/2006/relationships/customXml" Target="../ink/ink2300.xml"/><Relationship Id="rId1507" Type="http://schemas.openxmlformats.org/officeDocument/2006/relationships/customXml" Target="../ink/ink2126.xml"/><Relationship Id="rId1714" Type="http://schemas.openxmlformats.org/officeDocument/2006/relationships/image" Target="../media/image2205.png"/><Relationship Id="rId295" Type="http://schemas.openxmlformats.org/officeDocument/2006/relationships/image" Target="../media/image1309.png"/><Relationship Id="rId1921" Type="http://schemas.openxmlformats.org/officeDocument/2006/relationships/customXml" Target="../ink/ink2334.xml"/><Relationship Id="rId2183" Type="http://schemas.openxmlformats.org/officeDocument/2006/relationships/customXml" Target="../ink/ink2466.xml"/><Relationship Id="rId2390" Type="http://schemas.openxmlformats.org/officeDocument/2006/relationships/customXml" Target="../ink/ink2572.xml"/><Relationship Id="rId155" Type="http://schemas.openxmlformats.org/officeDocument/2006/relationships/image" Target="../media/image1239.png"/><Relationship Id="rId362" Type="http://schemas.openxmlformats.org/officeDocument/2006/relationships/customXml" Target="../ink/ink1553.xml"/><Relationship Id="rId1297" Type="http://schemas.openxmlformats.org/officeDocument/2006/relationships/customXml" Target="../ink/ink2021.xml"/><Relationship Id="rId2043" Type="http://schemas.openxmlformats.org/officeDocument/2006/relationships/image" Target="../media/image2368.png"/><Relationship Id="rId2250" Type="http://schemas.openxmlformats.org/officeDocument/2006/relationships/customXml" Target="../ink/ink2500.xml"/><Relationship Id="rId222" Type="http://schemas.openxmlformats.org/officeDocument/2006/relationships/customXml" Target="../ink/ink1483.xml"/><Relationship Id="rId667" Type="http://schemas.openxmlformats.org/officeDocument/2006/relationships/image" Target="../media/image1542.png"/><Relationship Id="rId874" Type="http://schemas.openxmlformats.org/officeDocument/2006/relationships/image" Target="../media/image1785.png"/><Relationship Id="rId2110" Type="http://schemas.openxmlformats.org/officeDocument/2006/relationships/customXml" Target="../ink/ink2429.xml"/><Relationship Id="rId2348" Type="http://schemas.openxmlformats.org/officeDocument/2006/relationships/image" Target="../media/image2518.png"/><Relationship Id="rId527" Type="http://schemas.openxmlformats.org/officeDocument/2006/relationships/image" Target="../media/image1425.png"/><Relationship Id="rId734" Type="http://schemas.openxmlformats.org/officeDocument/2006/relationships/image" Target="../media/image1715.png"/><Relationship Id="rId941" Type="http://schemas.openxmlformats.org/officeDocument/2006/relationships/customXml" Target="../ink/ink1843.xml"/><Relationship Id="rId1157" Type="http://schemas.openxmlformats.org/officeDocument/2006/relationships/customXml" Target="../ink/ink1951.xml"/><Relationship Id="rId1364" Type="http://schemas.openxmlformats.org/officeDocument/2006/relationships/image" Target="../media/image2030.png"/><Relationship Id="rId1571" Type="http://schemas.openxmlformats.org/officeDocument/2006/relationships/customXml" Target="../ink/ink2158.xml"/><Relationship Id="rId2208" Type="http://schemas.openxmlformats.org/officeDocument/2006/relationships/customXml" Target="../ink/ink2479.xml"/><Relationship Id="rId70" Type="http://schemas.openxmlformats.org/officeDocument/2006/relationships/customXml" Target="../ink/ink1407.xml"/><Relationship Id="rId801" Type="http://schemas.openxmlformats.org/officeDocument/2006/relationships/customXml" Target="../ink/ink1773.xml"/><Relationship Id="rId1017" Type="http://schemas.openxmlformats.org/officeDocument/2006/relationships/customXml" Target="../ink/ink1881.xml"/><Relationship Id="rId1224" Type="http://schemas.openxmlformats.org/officeDocument/2006/relationships/image" Target="../media/image1960.png"/><Relationship Id="rId1431" Type="http://schemas.openxmlformats.org/officeDocument/2006/relationships/customXml" Target="../ink/ink2088.xml"/><Relationship Id="rId1669" Type="http://schemas.openxmlformats.org/officeDocument/2006/relationships/customXml" Target="../ink/ink2207.xml"/><Relationship Id="rId1876" Type="http://schemas.openxmlformats.org/officeDocument/2006/relationships/customXml" Target="../ink/ink2311.xml"/><Relationship Id="rId1529" Type="http://schemas.openxmlformats.org/officeDocument/2006/relationships/customXml" Target="../ink/ink2137.xml"/><Relationship Id="rId1736" Type="http://schemas.openxmlformats.org/officeDocument/2006/relationships/image" Target="../media/image2216.png"/><Relationship Id="rId1943" Type="http://schemas.openxmlformats.org/officeDocument/2006/relationships/customXml" Target="../ink/ink2345.xml"/><Relationship Id="rId28" Type="http://schemas.openxmlformats.org/officeDocument/2006/relationships/customXml" Target="../ink/ink1386.xml"/><Relationship Id="rId1803" Type="http://schemas.openxmlformats.org/officeDocument/2006/relationships/customXml" Target="../ink/ink2274.xml"/><Relationship Id="rId177" Type="http://schemas.openxmlformats.org/officeDocument/2006/relationships/image" Target="../media/image1250.png"/><Relationship Id="rId384" Type="http://schemas.openxmlformats.org/officeDocument/2006/relationships/customXml" Target="../ink/ink1564.xml"/><Relationship Id="rId591" Type="http://schemas.openxmlformats.org/officeDocument/2006/relationships/image" Target="../media/image1457.png"/><Relationship Id="rId2065" Type="http://schemas.openxmlformats.org/officeDocument/2006/relationships/image" Target="../media/image2379.png"/><Relationship Id="rId2272" Type="http://schemas.openxmlformats.org/officeDocument/2006/relationships/customXml" Target="../ink/ink2511.xml"/><Relationship Id="rId244" Type="http://schemas.openxmlformats.org/officeDocument/2006/relationships/customXml" Target="../ink/ink1494.xml"/><Relationship Id="rId689" Type="http://schemas.openxmlformats.org/officeDocument/2006/relationships/image" Target="../media/image1671.png"/><Relationship Id="rId896" Type="http://schemas.openxmlformats.org/officeDocument/2006/relationships/image" Target="../media/image1796.png"/><Relationship Id="rId1081" Type="http://schemas.openxmlformats.org/officeDocument/2006/relationships/customXml" Target="../ink/ink1913.xml"/><Relationship Id="rId451" Type="http://schemas.openxmlformats.org/officeDocument/2006/relationships/image" Target="../media/image1387.png"/><Relationship Id="rId549" Type="http://schemas.openxmlformats.org/officeDocument/2006/relationships/image" Target="../media/image1436.png"/><Relationship Id="rId756" Type="http://schemas.openxmlformats.org/officeDocument/2006/relationships/image" Target="../media/image1726.png"/><Relationship Id="rId1179" Type="http://schemas.openxmlformats.org/officeDocument/2006/relationships/customXml" Target="../ink/ink1962.xml"/><Relationship Id="rId1386" Type="http://schemas.openxmlformats.org/officeDocument/2006/relationships/image" Target="../media/image2041.png"/><Relationship Id="rId1593" Type="http://schemas.openxmlformats.org/officeDocument/2006/relationships/customXml" Target="../ink/ink2169.xml"/><Relationship Id="rId2132" Type="http://schemas.openxmlformats.org/officeDocument/2006/relationships/customXml" Target="../ink/ink2440.xml"/><Relationship Id="rId104" Type="http://schemas.openxmlformats.org/officeDocument/2006/relationships/customXml" Target="../ink/ink1424.xml"/><Relationship Id="rId311" Type="http://schemas.openxmlformats.org/officeDocument/2006/relationships/image" Target="../media/image1317.png"/><Relationship Id="rId409" Type="http://schemas.openxmlformats.org/officeDocument/2006/relationships/image" Target="../media/image1366.png"/><Relationship Id="rId963" Type="http://schemas.openxmlformats.org/officeDocument/2006/relationships/customXml" Target="../ink/ink1854.xml"/><Relationship Id="rId1039" Type="http://schemas.openxmlformats.org/officeDocument/2006/relationships/customXml" Target="../ink/ink1892.xml"/><Relationship Id="rId1246" Type="http://schemas.openxmlformats.org/officeDocument/2006/relationships/image" Target="../media/image1971.png"/><Relationship Id="rId1898" Type="http://schemas.openxmlformats.org/officeDocument/2006/relationships/image" Target="../media/image2296.png"/><Relationship Id="rId92" Type="http://schemas.openxmlformats.org/officeDocument/2006/relationships/customXml" Target="../ink/ink1418.xml"/><Relationship Id="rId616" Type="http://schemas.openxmlformats.org/officeDocument/2006/relationships/customXml" Target="../ink/ink1680.xml"/><Relationship Id="rId823" Type="http://schemas.openxmlformats.org/officeDocument/2006/relationships/customXml" Target="../ink/ink1784.xml"/><Relationship Id="rId1453" Type="http://schemas.openxmlformats.org/officeDocument/2006/relationships/customXml" Target="../ink/ink2099.xml"/><Relationship Id="rId1660" Type="http://schemas.openxmlformats.org/officeDocument/2006/relationships/image" Target="../media/image2178.png"/><Relationship Id="rId1758" Type="http://schemas.openxmlformats.org/officeDocument/2006/relationships/image" Target="../media/image2227.png"/><Relationship Id="rId1106" Type="http://schemas.openxmlformats.org/officeDocument/2006/relationships/image" Target="../media/image1901.png"/><Relationship Id="rId1313" Type="http://schemas.openxmlformats.org/officeDocument/2006/relationships/customXml" Target="../ink/ink2029.xml"/><Relationship Id="rId1520" Type="http://schemas.openxmlformats.org/officeDocument/2006/relationships/image" Target="../media/image2108.png"/><Relationship Id="rId1965" Type="http://schemas.openxmlformats.org/officeDocument/2006/relationships/customXml" Target="../ink/ink2356.xml"/><Relationship Id="rId1618" Type="http://schemas.openxmlformats.org/officeDocument/2006/relationships/image" Target="../media/image2157.png"/><Relationship Id="rId1825" Type="http://schemas.openxmlformats.org/officeDocument/2006/relationships/customXml" Target="../ink/ink2285.xml"/><Relationship Id="rId199" Type="http://schemas.openxmlformats.org/officeDocument/2006/relationships/image" Target="../media/image1261.png"/><Relationship Id="rId2087" Type="http://schemas.openxmlformats.org/officeDocument/2006/relationships/image" Target="../media/image2390.png"/><Relationship Id="rId2294" Type="http://schemas.openxmlformats.org/officeDocument/2006/relationships/customXml" Target="../ink/ink2522.xml"/><Relationship Id="rId266" Type="http://schemas.openxmlformats.org/officeDocument/2006/relationships/customXml" Target="../ink/ink1505.xml"/><Relationship Id="rId473" Type="http://schemas.openxmlformats.org/officeDocument/2006/relationships/image" Target="../media/image1398.png"/><Relationship Id="rId680" Type="http://schemas.openxmlformats.org/officeDocument/2006/relationships/customXml" Target="../ink/ink1712.xml"/><Relationship Id="rId2154" Type="http://schemas.openxmlformats.org/officeDocument/2006/relationships/image" Target="../media/image2423.png"/><Relationship Id="rId2361" Type="http://schemas.openxmlformats.org/officeDocument/2006/relationships/customXml" Target="../ink/ink2556.xml"/><Relationship Id="rId126" Type="http://schemas.openxmlformats.org/officeDocument/2006/relationships/customXml" Target="../ink/ink1435.xml"/><Relationship Id="rId333" Type="http://schemas.openxmlformats.org/officeDocument/2006/relationships/image" Target="../media/image1328.png"/><Relationship Id="rId540" Type="http://schemas.openxmlformats.org/officeDocument/2006/relationships/customXml" Target="../ink/ink1642.xml"/><Relationship Id="rId778" Type="http://schemas.openxmlformats.org/officeDocument/2006/relationships/image" Target="../media/image1737.png"/><Relationship Id="rId985" Type="http://schemas.openxmlformats.org/officeDocument/2006/relationships/customXml" Target="../ink/ink1865.xml"/><Relationship Id="rId1170" Type="http://schemas.openxmlformats.org/officeDocument/2006/relationships/image" Target="../media/image1933.png"/><Relationship Id="rId2014" Type="http://schemas.openxmlformats.org/officeDocument/2006/relationships/customXml" Target="../ink/ink2381.xml"/><Relationship Id="rId2221" Type="http://schemas.openxmlformats.org/officeDocument/2006/relationships/image" Target="../media/image2455.png"/><Relationship Id="rId638" Type="http://schemas.openxmlformats.org/officeDocument/2006/relationships/customXml" Target="../ink/ink1691.xml"/><Relationship Id="rId845" Type="http://schemas.openxmlformats.org/officeDocument/2006/relationships/customXml" Target="../ink/ink1795.xml"/><Relationship Id="rId1030" Type="http://schemas.openxmlformats.org/officeDocument/2006/relationships/image" Target="../media/image1863.png"/><Relationship Id="rId1268" Type="http://schemas.openxmlformats.org/officeDocument/2006/relationships/image" Target="../media/image1982.png"/><Relationship Id="rId1475" Type="http://schemas.openxmlformats.org/officeDocument/2006/relationships/customXml" Target="../ink/ink2110.xml"/><Relationship Id="rId1682" Type="http://schemas.openxmlformats.org/officeDocument/2006/relationships/image" Target="../media/image2189.png"/><Relationship Id="rId2319" Type="http://schemas.openxmlformats.org/officeDocument/2006/relationships/customXml" Target="../ink/ink2535.xml"/><Relationship Id="rId400" Type="http://schemas.openxmlformats.org/officeDocument/2006/relationships/customXml" Target="../ink/ink1572.xml"/><Relationship Id="rId705" Type="http://schemas.openxmlformats.org/officeDocument/2006/relationships/image" Target="../media/image1701.png"/><Relationship Id="rId1128" Type="http://schemas.openxmlformats.org/officeDocument/2006/relationships/image" Target="../media/image1912.png"/><Relationship Id="rId1335" Type="http://schemas.openxmlformats.org/officeDocument/2006/relationships/customXml" Target="../ink/ink2040.xml"/><Relationship Id="rId1542" Type="http://schemas.openxmlformats.org/officeDocument/2006/relationships/image" Target="../media/image2119.png"/><Relationship Id="rId1987" Type="http://schemas.openxmlformats.org/officeDocument/2006/relationships/customXml" Target="../ink/ink2367.xml"/><Relationship Id="rId912" Type="http://schemas.openxmlformats.org/officeDocument/2006/relationships/image" Target="../media/image1804.png"/><Relationship Id="rId1847" Type="http://schemas.openxmlformats.org/officeDocument/2006/relationships/image" Target="../media/image2271.png"/><Relationship Id="rId41" Type="http://schemas.openxmlformats.org/officeDocument/2006/relationships/image" Target="../media/image1182.png"/><Relationship Id="rId1402" Type="http://schemas.openxmlformats.org/officeDocument/2006/relationships/image" Target="../media/image2049.png"/><Relationship Id="rId1707" Type="http://schemas.openxmlformats.org/officeDocument/2006/relationships/customXml" Target="../ink/ink2226.xml"/><Relationship Id="rId190" Type="http://schemas.openxmlformats.org/officeDocument/2006/relationships/customXml" Target="../ink/ink1467.xml"/><Relationship Id="rId288" Type="http://schemas.openxmlformats.org/officeDocument/2006/relationships/customXml" Target="../ink/ink1516.xml"/><Relationship Id="rId1914" Type="http://schemas.openxmlformats.org/officeDocument/2006/relationships/image" Target="../media/image2304.png"/><Relationship Id="rId495" Type="http://schemas.openxmlformats.org/officeDocument/2006/relationships/image" Target="../media/image1409.png"/><Relationship Id="rId2176" Type="http://schemas.openxmlformats.org/officeDocument/2006/relationships/image" Target="../media/image2434.png"/><Relationship Id="rId2383" Type="http://schemas.openxmlformats.org/officeDocument/2006/relationships/image" Target="../media/image2534.png"/><Relationship Id="rId148" Type="http://schemas.openxmlformats.org/officeDocument/2006/relationships/customXml" Target="../ink/ink1446.xml"/><Relationship Id="rId355" Type="http://schemas.openxmlformats.org/officeDocument/2006/relationships/image" Target="../media/image1339.png"/><Relationship Id="rId562" Type="http://schemas.openxmlformats.org/officeDocument/2006/relationships/customXml" Target="../ink/ink1653.xml"/><Relationship Id="rId1192" Type="http://schemas.openxmlformats.org/officeDocument/2006/relationships/image" Target="../media/image1944.png"/><Relationship Id="rId2036" Type="http://schemas.openxmlformats.org/officeDocument/2006/relationships/customXml" Target="../ink/ink2392.xml"/><Relationship Id="rId2243" Type="http://schemas.openxmlformats.org/officeDocument/2006/relationships/image" Target="../media/image2466.png"/><Relationship Id="rId215" Type="http://schemas.openxmlformats.org/officeDocument/2006/relationships/image" Target="../media/image1269.png"/><Relationship Id="rId422" Type="http://schemas.openxmlformats.org/officeDocument/2006/relationships/customXml" Target="../ink/ink1583.xml"/><Relationship Id="rId867" Type="http://schemas.openxmlformats.org/officeDocument/2006/relationships/customXml" Target="../ink/ink1806.xml"/><Relationship Id="rId1052" Type="http://schemas.openxmlformats.org/officeDocument/2006/relationships/image" Target="../media/image1874.png"/><Relationship Id="rId1497" Type="http://schemas.openxmlformats.org/officeDocument/2006/relationships/customXml" Target="../ink/ink2121.xml"/><Relationship Id="rId2103" Type="http://schemas.openxmlformats.org/officeDocument/2006/relationships/image" Target="../media/image2398.png"/><Relationship Id="rId2310" Type="http://schemas.openxmlformats.org/officeDocument/2006/relationships/image" Target="../media/image2499.png"/><Relationship Id="rId727" Type="http://schemas.openxmlformats.org/officeDocument/2006/relationships/customXml" Target="../ink/ink1736.xml"/><Relationship Id="rId934" Type="http://schemas.openxmlformats.org/officeDocument/2006/relationships/image" Target="../media/image1815.png"/><Relationship Id="rId1357" Type="http://schemas.openxmlformats.org/officeDocument/2006/relationships/customXml" Target="../ink/ink2051.xml"/><Relationship Id="rId1564" Type="http://schemas.openxmlformats.org/officeDocument/2006/relationships/image" Target="../media/image2130.png"/><Relationship Id="rId1771" Type="http://schemas.openxmlformats.org/officeDocument/2006/relationships/customXml" Target="../ink/ink2258.xml"/><Relationship Id="rId63" Type="http://schemas.openxmlformats.org/officeDocument/2006/relationships/image" Target="../media/image1193.png"/><Relationship Id="rId1217" Type="http://schemas.openxmlformats.org/officeDocument/2006/relationships/customXml" Target="../ink/ink1981.xml"/><Relationship Id="rId1424" Type="http://schemas.openxmlformats.org/officeDocument/2006/relationships/image" Target="../media/image2060.png"/><Relationship Id="rId1631" Type="http://schemas.openxmlformats.org/officeDocument/2006/relationships/customXml" Target="../ink/ink2188.xml"/><Relationship Id="rId1869" Type="http://schemas.openxmlformats.org/officeDocument/2006/relationships/image" Target="../media/image2282.png"/><Relationship Id="rId1729" Type="http://schemas.openxmlformats.org/officeDocument/2006/relationships/customXml" Target="../ink/ink2237.xml"/><Relationship Id="rId1936" Type="http://schemas.openxmlformats.org/officeDocument/2006/relationships/image" Target="../media/image2315.png"/><Relationship Id="rId2198" Type="http://schemas.openxmlformats.org/officeDocument/2006/relationships/customXml" Target="../ink/ink2474.xml"/><Relationship Id="rId377" Type="http://schemas.openxmlformats.org/officeDocument/2006/relationships/image" Target="../media/image1350.png"/><Relationship Id="rId584" Type="http://schemas.openxmlformats.org/officeDocument/2006/relationships/customXml" Target="../ink/ink1664.xml"/><Relationship Id="rId2058" Type="http://schemas.openxmlformats.org/officeDocument/2006/relationships/customXml" Target="../ink/ink2403.xml"/><Relationship Id="rId2265" Type="http://schemas.openxmlformats.org/officeDocument/2006/relationships/image" Target="../media/image2477.png"/><Relationship Id="rId5" Type="http://schemas.openxmlformats.org/officeDocument/2006/relationships/image" Target="../media/image1164.png"/><Relationship Id="rId237" Type="http://schemas.openxmlformats.org/officeDocument/2006/relationships/image" Target="../media/image1280.png"/><Relationship Id="rId791" Type="http://schemas.openxmlformats.org/officeDocument/2006/relationships/customXml" Target="../ink/ink1768.xml"/><Relationship Id="rId889" Type="http://schemas.openxmlformats.org/officeDocument/2006/relationships/customXml" Target="../ink/ink1817.xml"/><Relationship Id="rId1074" Type="http://schemas.openxmlformats.org/officeDocument/2006/relationships/image" Target="../media/image1885.png"/><Relationship Id="rId444" Type="http://schemas.openxmlformats.org/officeDocument/2006/relationships/customXml" Target="../ink/ink1594.xml"/><Relationship Id="rId651" Type="http://schemas.openxmlformats.org/officeDocument/2006/relationships/image" Target="../media/image1534.png"/><Relationship Id="rId749" Type="http://schemas.openxmlformats.org/officeDocument/2006/relationships/customXml" Target="../ink/ink1747.xml"/><Relationship Id="rId1281" Type="http://schemas.openxmlformats.org/officeDocument/2006/relationships/customXml" Target="../ink/ink2013.xml"/><Relationship Id="rId1379" Type="http://schemas.openxmlformats.org/officeDocument/2006/relationships/customXml" Target="../ink/ink2062.xml"/><Relationship Id="rId1586" Type="http://schemas.openxmlformats.org/officeDocument/2006/relationships/image" Target="../media/image2141.png"/><Relationship Id="rId2125" Type="http://schemas.openxmlformats.org/officeDocument/2006/relationships/image" Target="../media/image2409.png"/><Relationship Id="rId2332" Type="http://schemas.openxmlformats.org/officeDocument/2006/relationships/image" Target="../media/image2510.png"/><Relationship Id="rId304" Type="http://schemas.openxmlformats.org/officeDocument/2006/relationships/customXml" Target="../ink/ink1524.xml"/><Relationship Id="rId511" Type="http://schemas.openxmlformats.org/officeDocument/2006/relationships/image" Target="../media/image1417.png"/><Relationship Id="rId609" Type="http://schemas.openxmlformats.org/officeDocument/2006/relationships/image" Target="../media/image1513.png"/><Relationship Id="rId956" Type="http://schemas.openxmlformats.org/officeDocument/2006/relationships/image" Target="../media/image1826.png"/><Relationship Id="rId1141" Type="http://schemas.openxmlformats.org/officeDocument/2006/relationships/customXml" Target="../ink/ink1943.xml"/><Relationship Id="rId1239" Type="http://schemas.openxmlformats.org/officeDocument/2006/relationships/customXml" Target="../ink/ink1992.xml"/><Relationship Id="rId1793" Type="http://schemas.openxmlformats.org/officeDocument/2006/relationships/customXml" Target="../ink/ink2269.xml"/><Relationship Id="rId85" Type="http://schemas.openxmlformats.org/officeDocument/2006/relationships/image" Target="../media/image1204.png"/><Relationship Id="rId816" Type="http://schemas.openxmlformats.org/officeDocument/2006/relationships/image" Target="../media/image1756.png"/><Relationship Id="rId1001" Type="http://schemas.openxmlformats.org/officeDocument/2006/relationships/customXml" Target="../ink/ink1873.xml"/><Relationship Id="rId1446" Type="http://schemas.openxmlformats.org/officeDocument/2006/relationships/image" Target="../media/image2071.png"/><Relationship Id="rId1653" Type="http://schemas.openxmlformats.org/officeDocument/2006/relationships/customXml" Target="../ink/ink2199.xml"/><Relationship Id="rId1860" Type="http://schemas.openxmlformats.org/officeDocument/2006/relationships/customXml" Target="../ink/ink2303.xml"/><Relationship Id="rId1306" Type="http://schemas.openxmlformats.org/officeDocument/2006/relationships/image" Target="../media/image2001.png"/><Relationship Id="rId1513" Type="http://schemas.openxmlformats.org/officeDocument/2006/relationships/customXml" Target="../ink/ink2129.xml"/><Relationship Id="rId1720" Type="http://schemas.openxmlformats.org/officeDocument/2006/relationships/image" Target="../media/image2208.png"/><Relationship Id="rId1958" Type="http://schemas.openxmlformats.org/officeDocument/2006/relationships/image" Target="../media/image2326.png"/><Relationship Id="rId12" Type="http://schemas.openxmlformats.org/officeDocument/2006/relationships/customXml" Target="../ink/ink1378.xml"/><Relationship Id="rId1818" Type="http://schemas.openxmlformats.org/officeDocument/2006/relationships/image" Target="../media/image2257.png"/><Relationship Id="rId161" Type="http://schemas.openxmlformats.org/officeDocument/2006/relationships/image" Target="../media/image1242.png"/><Relationship Id="rId399" Type="http://schemas.openxmlformats.org/officeDocument/2006/relationships/image" Target="../media/image1361.png"/><Relationship Id="rId2287" Type="http://schemas.openxmlformats.org/officeDocument/2006/relationships/image" Target="../media/image2488.png"/><Relationship Id="rId259" Type="http://schemas.openxmlformats.org/officeDocument/2006/relationships/image" Target="../media/image1291.png"/><Relationship Id="rId466" Type="http://schemas.openxmlformats.org/officeDocument/2006/relationships/customXml" Target="../ink/ink1605.xml"/><Relationship Id="rId673" Type="http://schemas.openxmlformats.org/officeDocument/2006/relationships/image" Target="../media/image1616.png"/><Relationship Id="rId880" Type="http://schemas.openxmlformats.org/officeDocument/2006/relationships/image" Target="../media/image1788.png"/><Relationship Id="rId1096" Type="http://schemas.openxmlformats.org/officeDocument/2006/relationships/image" Target="../media/image1896.png"/><Relationship Id="rId2147" Type="http://schemas.openxmlformats.org/officeDocument/2006/relationships/customXml" Target="../ink/ink2448.xml"/><Relationship Id="rId2354" Type="http://schemas.openxmlformats.org/officeDocument/2006/relationships/image" Target="../media/image2521.png"/><Relationship Id="rId119" Type="http://schemas.openxmlformats.org/officeDocument/2006/relationships/image" Target="../media/image1221.png"/><Relationship Id="rId326" Type="http://schemas.openxmlformats.org/officeDocument/2006/relationships/customXml" Target="../ink/ink1535.xml"/><Relationship Id="rId533" Type="http://schemas.openxmlformats.org/officeDocument/2006/relationships/image" Target="../media/image1428.png"/><Relationship Id="rId978" Type="http://schemas.openxmlformats.org/officeDocument/2006/relationships/image" Target="../media/image1837.png"/><Relationship Id="rId1163" Type="http://schemas.openxmlformats.org/officeDocument/2006/relationships/customXml" Target="../ink/ink1954.xml"/><Relationship Id="rId1370" Type="http://schemas.openxmlformats.org/officeDocument/2006/relationships/image" Target="../media/image2033.png"/><Relationship Id="rId2007" Type="http://schemas.openxmlformats.org/officeDocument/2006/relationships/image" Target="../media/image2350.png"/><Relationship Id="rId2214" Type="http://schemas.openxmlformats.org/officeDocument/2006/relationships/customXml" Target="../ink/ink2482.xml"/><Relationship Id="rId740" Type="http://schemas.openxmlformats.org/officeDocument/2006/relationships/image" Target="../media/image1718.png"/><Relationship Id="rId838" Type="http://schemas.openxmlformats.org/officeDocument/2006/relationships/image" Target="../media/image1767.png"/><Relationship Id="rId1023" Type="http://schemas.openxmlformats.org/officeDocument/2006/relationships/customXml" Target="../ink/ink1884.xml"/><Relationship Id="rId1468" Type="http://schemas.openxmlformats.org/officeDocument/2006/relationships/image" Target="../media/image2082.png"/><Relationship Id="rId1675" Type="http://schemas.openxmlformats.org/officeDocument/2006/relationships/customXml" Target="../ink/ink2210.xml"/><Relationship Id="rId1882" Type="http://schemas.openxmlformats.org/officeDocument/2006/relationships/image" Target="../media/image2288.png"/><Relationship Id="rId600" Type="http://schemas.openxmlformats.org/officeDocument/2006/relationships/customXml" Target="../ink/ink1672.xml"/><Relationship Id="rId1230" Type="http://schemas.openxmlformats.org/officeDocument/2006/relationships/image" Target="../media/image1963.png"/><Relationship Id="rId1328" Type="http://schemas.openxmlformats.org/officeDocument/2006/relationships/image" Target="../media/image2012.png"/><Relationship Id="rId1535" Type="http://schemas.openxmlformats.org/officeDocument/2006/relationships/customXml" Target="../ink/ink2140.xml"/><Relationship Id="rId905" Type="http://schemas.openxmlformats.org/officeDocument/2006/relationships/customXml" Target="../ink/ink1825.xml"/><Relationship Id="rId1742" Type="http://schemas.openxmlformats.org/officeDocument/2006/relationships/image" Target="../media/image2219.png"/><Relationship Id="rId34" Type="http://schemas.openxmlformats.org/officeDocument/2006/relationships/customXml" Target="../ink/ink1389.xml"/><Relationship Id="rId1602" Type="http://schemas.openxmlformats.org/officeDocument/2006/relationships/image" Target="../media/image2149.png"/><Relationship Id="rId183" Type="http://schemas.openxmlformats.org/officeDocument/2006/relationships/image" Target="../media/image1253.png"/><Relationship Id="rId390" Type="http://schemas.openxmlformats.org/officeDocument/2006/relationships/customXml" Target="../ink/ink1567.xml"/><Relationship Id="rId1907" Type="http://schemas.openxmlformats.org/officeDocument/2006/relationships/customXml" Target="../ink/ink2327.xml"/><Relationship Id="rId2071" Type="http://schemas.openxmlformats.org/officeDocument/2006/relationships/image" Target="../media/image2382.png"/><Relationship Id="rId250" Type="http://schemas.openxmlformats.org/officeDocument/2006/relationships/customXml" Target="../ink/ink1497.xml"/><Relationship Id="rId488" Type="http://schemas.openxmlformats.org/officeDocument/2006/relationships/customXml" Target="../ink/ink1616.xml"/><Relationship Id="rId695" Type="http://schemas.openxmlformats.org/officeDocument/2006/relationships/image" Target="../media/image1674.png"/><Relationship Id="rId2169" Type="http://schemas.openxmlformats.org/officeDocument/2006/relationships/customXml" Target="../ink/ink2459.xml"/><Relationship Id="rId2376" Type="http://schemas.openxmlformats.org/officeDocument/2006/relationships/customXml" Target="../ink/ink2564.xml"/><Relationship Id="rId110" Type="http://schemas.openxmlformats.org/officeDocument/2006/relationships/customXml" Target="../ink/ink1427.xml"/><Relationship Id="rId348" Type="http://schemas.openxmlformats.org/officeDocument/2006/relationships/customXml" Target="../ink/ink1546.xml"/><Relationship Id="rId555" Type="http://schemas.openxmlformats.org/officeDocument/2006/relationships/image" Target="../media/image1439.png"/><Relationship Id="rId762" Type="http://schemas.openxmlformats.org/officeDocument/2006/relationships/image" Target="../media/image1729.png"/><Relationship Id="rId1185" Type="http://schemas.openxmlformats.org/officeDocument/2006/relationships/customXml" Target="../ink/ink1965.xml"/><Relationship Id="rId1392" Type="http://schemas.openxmlformats.org/officeDocument/2006/relationships/image" Target="../media/image2044.png"/><Relationship Id="rId2029" Type="http://schemas.openxmlformats.org/officeDocument/2006/relationships/image" Target="../media/image2361.png"/><Relationship Id="rId2236" Type="http://schemas.openxmlformats.org/officeDocument/2006/relationships/customXml" Target="../ink/ink2493.xml"/><Relationship Id="rId208" Type="http://schemas.openxmlformats.org/officeDocument/2006/relationships/customXml" Target="../ink/ink1476.xml"/><Relationship Id="rId415" Type="http://schemas.openxmlformats.org/officeDocument/2006/relationships/image" Target="../media/image1369.png"/><Relationship Id="rId622" Type="http://schemas.openxmlformats.org/officeDocument/2006/relationships/customXml" Target="../ink/ink1683.xml"/><Relationship Id="rId1045" Type="http://schemas.openxmlformats.org/officeDocument/2006/relationships/customXml" Target="../ink/ink1895.xml"/><Relationship Id="rId1252" Type="http://schemas.openxmlformats.org/officeDocument/2006/relationships/image" Target="../media/image1974.png"/><Relationship Id="rId1697" Type="http://schemas.openxmlformats.org/officeDocument/2006/relationships/customXml" Target="../ink/ink2221.xml"/><Relationship Id="rId2303" Type="http://schemas.openxmlformats.org/officeDocument/2006/relationships/customXml" Target="../ink/ink2527.xml"/><Relationship Id="rId927" Type="http://schemas.openxmlformats.org/officeDocument/2006/relationships/customXml" Target="../ink/ink1836.xml"/><Relationship Id="rId1112" Type="http://schemas.openxmlformats.org/officeDocument/2006/relationships/image" Target="../media/image1904.png"/><Relationship Id="rId1557" Type="http://schemas.openxmlformats.org/officeDocument/2006/relationships/customXml" Target="../ink/ink2151.xml"/><Relationship Id="rId1764" Type="http://schemas.openxmlformats.org/officeDocument/2006/relationships/image" Target="../media/image2230.png"/><Relationship Id="rId1971" Type="http://schemas.openxmlformats.org/officeDocument/2006/relationships/customXml" Target="../ink/ink2359.xml"/><Relationship Id="rId56" Type="http://schemas.openxmlformats.org/officeDocument/2006/relationships/customXml" Target="../ink/ink1400.xml"/><Relationship Id="rId1417" Type="http://schemas.openxmlformats.org/officeDocument/2006/relationships/customXml" Target="../ink/ink2081.xml"/><Relationship Id="rId1624" Type="http://schemas.openxmlformats.org/officeDocument/2006/relationships/image" Target="../media/image2160.png"/><Relationship Id="rId1831" Type="http://schemas.openxmlformats.org/officeDocument/2006/relationships/customXml" Target="../ink/ink2288.xml"/><Relationship Id="rId1929" Type="http://schemas.openxmlformats.org/officeDocument/2006/relationships/customXml" Target="../ink/ink2338.xml"/><Relationship Id="rId2093" Type="http://schemas.openxmlformats.org/officeDocument/2006/relationships/image" Target="../media/image2393.png"/><Relationship Id="rId2398" Type="http://schemas.openxmlformats.org/officeDocument/2006/relationships/image" Target="../media/image2541.png"/><Relationship Id="rId272" Type="http://schemas.openxmlformats.org/officeDocument/2006/relationships/customXml" Target="../ink/ink1508.xml"/><Relationship Id="rId577" Type="http://schemas.openxmlformats.org/officeDocument/2006/relationships/image" Target="../media/image1450.png"/><Relationship Id="rId2160" Type="http://schemas.openxmlformats.org/officeDocument/2006/relationships/image" Target="../media/image2426.png"/><Relationship Id="rId2258" Type="http://schemas.openxmlformats.org/officeDocument/2006/relationships/customXml" Target="../ink/ink2504.xml"/><Relationship Id="rId132" Type="http://schemas.openxmlformats.org/officeDocument/2006/relationships/customXml" Target="../ink/ink1438.xml"/><Relationship Id="rId784" Type="http://schemas.openxmlformats.org/officeDocument/2006/relationships/image" Target="../media/image1740.png"/><Relationship Id="rId991" Type="http://schemas.openxmlformats.org/officeDocument/2006/relationships/customXml" Target="../ink/ink1868.xml"/><Relationship Id="rId1067" Type="http://schemas.openxmlformats.org/officeDocument/2006/relationships/customXml" Target="../ink/ink1906.xml"/><Relationship Id="rId2020" Type="http://schemas.openxmlformats.org/officeDocument/2006/relationships/customXml" Target="../ink/ink2384.xml"/><Relationship Id="rId437" Type="http://schemas.openxmlformats.org/officeDocument/2006/relationships/image" Target="../media/image1380.png"/><Relationship Id="rId644" Type="http://schemas.openxmlformats.org/officeDocument/2006/relationships/customXml" Target="../ink/ink1694.xml"/><Relationship Id="rId851" Type="http://schemas.openxmlformats.org/officeDocument/2006/relationships/customXml" Target="../ink/ink1798.xml"/><Relationship Id="rId1274" Type="http://schemas.openxmlformats.org/officeDocument/2006/relationships/image" Target="../media/image1985.png"/><Relationship Id="rId1481" Type="http://schemas.openxmlformats.org/officeDocument/2006/relationships/customXml" Target="../ink/ink2113.xml"/><Relationship Id="rId1579" Type="http://schemas.openxmlformats.org/officeDocument/2006/relationships/customXml" Target="../ink/ink2162.xml"/><Relationship Id="rId2118" Type="http://schemas.openxmlformats.org/officeDocument/2006/relationships/customXml" Target="../ink/ink2433.xml"/><Relationship Id="rId2325" Type="http://schemas.openxmlformats.org/officeDocument/2006/relationships/customXml" Target="../ink/ink2538.xml"/><Relationship Id="rId504" Type="http://schemas.openxmlformats.org/officeDocument/2006/relationships/customXml" Target="../ink/ink1624.xml"/><Relationship Id="rId711" Type="http://schemas.openxmlformats.org/officeDocument/2006/relationships/image" Target="../media/image1704.png"/><Relationship Id="rId949" Type="http://schemas.openxmlformats.org/officeDocument/2006/relationships/customXml" Target="../ink/ink1847.xml"/><Relationship Id="rId1134" Type="http://schemas.openxmlformats.org/officeDocument/2006/relationships/image" Target="../media/image1915.png"/><Relationship Id="rId1341" Type="http://schemas.openxmlformats.org/officeDocument/2006/relationships/customXml" Target="../ink/ink2043.xml"/><Relationship Id="rId1786" Type="http://schemas.openxmlformats.org/officeDocument/2006/relationships/image" Target="../media/image2241.png"/><Relationship Id="rId1993" Type="http://schemas.openxmlformats.org/officeDocument/2006/relationships/image" Target="../media/image2343.png"/><Relationship Id="rId78" Type="http://schemas.openxmlformats.org/officeDocument/2006/relationships/customXml" Target="../ink/ink1411.xml"/><Relationship Id="rId809" Type="http://schemas.openxmlformats.org/officeDocument/2006/relationships/customXml" Target="../ink/ink1777.xml"/><Relationship Id="rId1201" Type="http://schemas.openxmlformats.org/officeDocument/2006/relationships/customXml" Target="../ink/ink1973.xml"/><Relationship Id="rId1439" Type="http://schemas.openxmlformats.org/officeDocument/2006/relationships/customXml" Target="../ink/ink2092.xml"/><Relationship Id="rId1646" Type="http://schemas.openxmlformats.org/officeDocument/2006/relationships/image" Target="../media/image2171.png"/><Relationship Id="rId1853" Type="http://schemas.openxmlformats.org/officeDocument/2006/relationships/image" Target="../media/image2274.png"/><Relationship Id="rId1506" Type="http://schemas.openxmlformats.org/officeDocument/2006/relationships/image" Target="../media/image2101.png"/><Relationship Id="rId1713" Type="http://schemas.openxmlformats.org/officeDocument/2006/relationships/customXml" Target="../ink/ink2229.xml"/><Relationship Id="rId1920" Type="http://schemas.openxmlformats.org/officeDocument/2006/relationships/image" Target="../media/image2307.png"/><Relationship Id="rId294" Type="http://schemas.openxmlformats.org/officeDocument/2006/relationships/customXml" Target="../ink/ink1519.xml"/><Relationship Id="rId2182" Type="http://schemas.openxmlformats.org/officeDocument/2006/relationships/image" Target="../media/image153.png"/><Relationship Id="rId154" Type="http://schemas.openxmlformats.org/officeDocument/2006/relationships/customXml" Target="../ink/ink1449.xml"/><Relationship Id="rId361" Type="http://schemas.openxmlformats.org/officeDocument/2006/relationships/image" Target="../media/image1342.png"/><Relationship Id="rId599" Type="http://schemas.openxmlformats.org/officeDocument/2006/relationships/image" Target="../media/image1461.png"/><Relationship Id="rId2042" Type="http://schemas.openxmlformats.org/officeDocument/2006/relationships/customXml" Target="../ink/ink2395.xml"/><Relationship Id="rId459" Type="http://schemas.openxmlformats.org/officeDocument/2006/relationships/image" Target="../media/image1391.png"/><Relationship Id="rId666" Type="http://schemas.openxmlformats.org/officeDocument/2006/relationships/customXml" Target="../ink/ink1705.xml"/><Relationship Id="rId873" Type="http://schemas.openxmlformats.org/officeDocument/2006/relationships/customXml" Target="../ink/ink1809.xml"/><Relationship Id="rId1089" Type="http://schemas.openxmlformats.org/officeDocument/2006/relationships/customXml" Target="../ink/ink1917.xml"/><Relationship Id="rId1296" Type="http://schemas.openxmlformats.org/officeDocument/2006/relationships/image" Target="../media/image1996.png"/><Relationship Id="rId2347" Type="http://schemas.openxmlformats.org/officeDocument/2006/relationships/customXml" Target="../ink/ink2549.xml"/><Relationship Id="rId221" Type="http://schemas.openxmlformats.org/officeDocument/2006/relationships/image" Target="../media/image1272.png"/><Relationship Id="rId319" Type="http://schemas.openxmlformats.org/officeDocument/2006/relationships/image" Target="../media/image1321.png"/><Relationship Id="rId526" Type="http://schemas.openxmlformats.org/officeDocument/2006/relationships/customXml" Target="../ink/ink1635.xml"/><Relationship Id="rId1156" Type="http://schemas.openxmlformats.org/officeDocument/2006/relationships/image" Target="../media/image1926.png"/><Relationship Id="rId1363" Type="http://schemas.openxmlformats.org/officeDocument/2006/relationships/customXml" Target="../ink/ink2054.xml"/><Relationship Id="rId2207" Type="http://schemas.openxmlformats.org/officeDocument/2006/relationships/image" Target="../media/image2448.png"/><Relationship Id="rId733" Type="http://schemas.openxmlformats.org/officeDocument/2006/relationships/customXml" Target="../ink/ink1739.xml"/><Relationship Id="rId940" Type="http://schemas.openxmlformats.org/officeDocument/2006/relationships/image" Target="../media/image1818.png"/><Relationship Id="rId1016" Type="http://schemas.openxmlformats.org/officeDocument/2006/relationships/image" Target="../media/image1856.png"/><Relationship Id="rId1570" Type="http://schemas.openxmlformats.org/officeDocument/2006/relationships/image" Target="../media/image2133.png"/><Relationship Id="rId1668" Type="http://schemas.openxmlformats.org/officeDocument/2006/relationships/image" Target="../media/image2182.png"/><Relationship Id="rId1875" Type="http://schemas.openxmlformats.org/officeDocument/2006/relationships/image" Target="../media/image2285.png"/><Relationship Id="rId800" Type="http://schemas.openxmlformats.org/officeDocument/2006/relationships/image" Target="../media/image1748.png"/><Relationship Id="rId1223" Type="http://schemas.openxmlformats.org/officeDocument/2006/relationships/customXml" Target="../ink/ink1984.xml"/><Relationship Id="rId1430" Type="http://schemas.openxmlformats.org/officeDocument/2006/relationships/image" Target="../media/image2063.png"/><Relationship Id="rId1528" Type="http://schemas.openxmlformats.org/officeDocument/2006/relationships/image" Target="../media/image2112.png"/><Relationship Id="rId1735" Type="http://schemas.openxmlformats.org/officeDocument/2006/relationships/customXml" Target="../ink/ink2240.xml"/><Relationship Id="rId1942" Type="http://schemas.openxmlformats.org/officeDocument/2006/relationships/image" Target="../media/image2318.png"/><Relationship Id="rId27" Type="http://schemas.openxmlformats.org/officeDocument/2006/relationships/image" Target="../media/image1175.png"/><Relationship Id="rId1802" Type="http://schemas.openxmlformats.org/officeDocument/2006/relationships/image" Target="../media/image2249.png"/><Relationship Id="rId176" Type="http://schemas.openxmlformats.org/officeDocument/2006/relationships/customXml" Target="../ink/ink1460.xml"/><Relationship Id="rId383" Type="http://schemas.openxmlformats.org/officeDocument/2006/relationships/image" Target="../media/image1353.png"/><Relationship Id="rId590" Type="http://schemas.openxmlformats.org/officeDocument/2006/relationships/customXml" Target="../ink/ink1667.xml"/><Relationship Id="rId2064" Type="http://schemas.openxmlformats.org/officeDocument/2006/relationships/customXml" Target="../ink/ink2406.xml"/><Relationship Id="rId2271" Type="http://schemas.openxmlformats.org/officeDocument/2006/relationships/image" Target="../media/image2480.png"/><Relationship Id="rId243" Type="http://schemas.openxmlformats.org/officeDocument/2006/relationships/image" Target="../media/image1283.png"/><Relationship Id="rId450" Type="http://schemas.openxmlformats.org/officeDocument/2006/relationships/customXml" Target="../ink/ink1597.xml"/><Relationship Id="rId688" Type="http://schemas.openxmlformats.org/officeDocument/2006/relationships/customXml" Target="../ink/ink1716.xml"/><Relationship Id="rId895" Type="http://schemas.openxmlformats.org/officeDocument/2006/relationships/customXml" Target="../ink/ink1820.xml"/><Relationship Id="rId1080" Type="http://schemas.openxmlformats.org/officeDocument/2006/relationships/image" Target="../media/image1888.png"/><Relationship Id="rId2131" Type="http://schemas.openxmlformats.org/officeDocument/2006/relationships/image" Target="../media/image2412.png"/><Relationship Id="rId2369" Type="http://schemas.openxmlformats.org/officeDocument/2006/relationships/customXml" Target="../ink/ink2560.xml"/><Relationship Id="rId103" Type="http://schemas.openxmlformats.org/officeDocument/2006/relationships/image" Target="../media/image1213.png"/><Relationship Id="rId310" Type="http://schemas.openxmlformats.org/officeDocument/2006/relationships/customXml" Target="../ink/ink1527.xml"/><Relationship Id="rId548" Type="http://schemas.openxmlformats.org/officeDocument/2006/relationships/customXml" Target="../ink/ink1646.xml"/><Relationship Id="rId755" Type="http://schemas.openxmlformats.org/officeDocument/2006/relationships/customXml" Target="../ink/ink1750.xml"/><Relationship Id="rId962" Type="http://schemas.openxmlformats.org/officeDocument/2006/relationships/image" Target="../media/image1829.png"/><Relationship Id="rId1178" Type="http://schemas.openxmlformats.org/officeDocument/2006/relationships/image" Target="../media/image1937.png"/><Relationship Id="rId1385" Type="http://schemas.openxmlformats.org/officeDocument/2006/relationships/customXml" Target="../ink/ink2065.xml"/><Relationship Id="rId1592" Type="http://schemas.openxmlformats.org/officeDocument/2006/relationships/image" Target="../media/image2144.png"/><Relationship Id="rId2229" Type="http://schemas.openxmlformats.org/officeDocument/2006/relationships/image" Target="../media/image2459.png"/><Relationship Id="rId91" Type="http://schemas.openxmlformats.org/officeDocument/2006/relationships/image" Target="../media/image1207.png"/><Relationship Id="rId408" Type="http://schemas.openxmlformats.org/officeDocument/2006/relationships/customXml" Target="../ink/ink1576.xml"/><Relationship Id="rId615" Type="http://schemas.openxmlformats.org/officeDocument/2006/relationships/image" Target="../media/image1516.png"/><Relationship Id="rId822" Type="http://schemas.openxmlformats.org/officeDocument/2006/relationships/image" Target="../media/image1759.png"/><Relationship Id="rId1038" Type="http://schemas.openxmlformats.org/officeDocument/2006/relationships/image" Target="../media/image1867.png"/><Relationship Id="rId1245" Type="http://schemas.openxmlformats.org/officeDocument/2006/relationships/customXml" Target="../ink/ink1995.xml"/><Relationship Id="rId1452" Type="http://schemas.openxmlformats.org/officeDocument/2006/relationships/image" Target="../media/image2074.png"/><Relationship Id="rId1897" Type="http://schemas.openxmlformats.org/officeDocument/2006/relationships/customXml" Target="../ink/ink2322.xml"/><Relationship Id="rId1105" Type="http://schemas.openxmlformats.org/officeDocument/2006/relationships/customXml" Target="../ink/ink1925.xml"/><Relationship Id="rId1312" Type="http://schemas.openxmlformats.org/officeDocument/2006/relationships/image" Target="../media/image2004.png"/><Relationship Id="rId1757" Type="http://schemas.openxmlformats.org/officeDocument/2006/relationships/customXml" Target="../ink/ink2251.xml"/><Relationship Id="rId1964" Type="http://schemas.openxmlformats.org/officeDocument/2006/relationships/image" Target="../media/image2329.png"/><Relationship Id="rId49" Type="http://schemas.openxmlformats.org/officeDocument/2006/relationships/image" Target="../media/image1186.png"/><Relationship Id="rId1617" Type="http://schemas.openxmlformats.org/officeDocument/2006/relationships/customXml" Target="../ink/ink2181.xml"/><Relationship Id="rId1824" Type="http://schemas.openxmlformats.org/officeDocument/2006/relationships/image" Target="../media/image2260.png"/><Relationship Id="rId198" Type="http://schemas.openxmlformats.org/officeDocument/2006/relationships/customXml" Target="../ink/ink1471.xml"/><Relationship Id="rId2086" Type="http://schemas.openxmlformats.org/officeDocument/2006/relationships/customXml" Target="../ink/ink2417.xml"/><Relationship Id="rId2293" Type="http://schemas.openxmlformats.org/officeDocument/2006/relationships/image" Target="../media/image2491.png"/><Relationship Id="rId265" Type="http://schemas.openxmlformats.org/officeDocument/2006/relationships/image" Target="../media/image1294.png"/><Relationship Id="rId472" Type="http://schemas.openxmlformats.org/officeDocument/2006/relationships/customXml" Target="../ink/ink1608.xml"/><Relationship Id="rId2153" Type="http://schemas.openxmlformats.org/officeDocument/2006/relationships/customXml" Target="../ink/ink2451.xml"/><Relationship Id="rId2360" Type="http://schemas.openxmlformats.org/officeDocument/2006/relationships/image" Target="../media/image2524.png"/><Relationship Id="rId125" Type="http://schemas.openxmlformats.org/officeDocument/2006/relationships/image" Target="../media/image1224.png"/><Relationship Id="rId332" Type="http://schemas.openxmlformats.org/officeDocument/2006/relationships/customXml" Target="../ink/ink1538.xml"/><Relationship Id="rId777" Type="http://schemas.openxmlformats.org/officeDocument/2006/relationships/customXml" Target="../ink/ink1761.xml"/><Relationship Id="rId984" Type="http://schemas.openxmlformats.org/officeDocument/2006/relationships/image" Target="../media/image1840.png"/><Relationship Id="rId2013" Type="http://schemas.openxmlformats.org/officeDocument/2006/relationships/image" Target="../media/image2353.png"/><Relationship Id="rId2220" Type="http://schemas.openxmlformats.org/officeDocument/2006/relationships/customXml" Target="../ink/ink2485.xml"/><Relationship Id="rId637" Type="http://schemas.openxmlformats.org/officeDocument/2006/relationships/image" Target="../media/image1527.png"/><Relationship Id="rId844" Type="http://schemas.openxmlformats.org/officeDocument/2006/relationships/image" Target="../media/image1770.png"/><Relationship Id="rId1267" Type="http://schemas.openxmlformats.org/officeDocument/2006/relationships/customXml" Target="../ink/ink2006.xml"/><Relationship Id="rId1474" Type="http://schemas.openxmlformats.org/officeDocument/2006/relationships/image" Target="../media/image2085.png"/><Relationship Id="rId1681" Type="http://schemas.openxmlformats.org/officeDocument/2006/relationships/customXml" Target="../ink/ink2213.xml"/><Relationship Id="rId2318" Type="http://schemas.openxmlformats.org/officeDocument/2006/relationships/image" Target="../media/image2503.png"/><Relationship Id="rId704" Type="http://schemas.openxmlformats.org/officeDocument/2006/relationships/customXml" Target="../ink/ink1724.xml"/><Relationship Id="rId911" Type="http://schemas.openxmlformats.org/officeDocument/2006/relationships/customXml" Target="../ink/ink1828.xml"/><Relationship Id="rId1127" Type="http://schemas.openxmlformats.org/officeDocument/2006/relationships/customXml" Target="../ink/ink1936.xml"/><Relationship Id="rId1334" Type="http://schemas.openxmlformats.org/officeDocument/2006/relationships/image" Target="../media/image2015.png"/><Relationship Id="rId1541" Type="http://schemas.openxmlformats.org/officeDocument/2006/relationships/customXml" Target="../ink/ink2143.xml"/><Relationship Id="rId1779" Type="http://schemas.openxmlformats.org/officeDocument/2006/relationships/customXml" Target="../ink/ink2262.xml"/><Relationship Id="rId1986" Type="http://schemas.openxmlformats.org/officeDocument/2006/relationships/image" Target="../media/image2340.png"/><Relationship Id="rId40" Type="http://schemas.openxmlformats.org/officeDocument/2006/relationships/customXml" Target="../ink/ink1392.xml"/><Relationship Id="rId1401" Type="http://schemas.openxmlformats.org/officeDocument/2006/relationships/customXml" Target="../ink/ink2073.xml"/><Relationship Id="rId1639" Type="http://schemas.openxmlformats.org/officeDocument/2006/relationships/customXml" Target="../ink/ink2192.xml"/><Relationship Id="rId1846" Type="http://schemas.openxmlformats.org/officeDocument/2006/relationships/customXml" Target="../ink/ink2296.xml"/><Relationship Id="rId1706" Type="http://schemas.openxmlformats.org/officeDocument/2006/relationships/image" Target="../media/image2201.png"/><Relationship Id="rId1913" Type="http://schemas.openxmlformats.org/officeDocument/2006/relationships/customXml" Target="../ink/ink2330.xml"/><Relationship Id="rId287" Type="http://schemas.openxmlformats.org/officeDocument/2006/relationships/image" Target="../media/image1305.png"/><Relationship Id="rId494" Type="http://schemas.openxmlformats.org/officeDocument/2006/relationships/customXml" Target="../ink/ink1619.xml"/><Relationship Id="rId2175" Type="http://schemas.openxmlformats.org/officeDocument/2006/relationships/customXml" Target="../ink/ink2462.xml"/><Relationship Id="rId2382" Type="http://schemas.openxmlformats.org/officeDocument/2006/relationships/customXml" Target="../ink/ink2568.xml"/><Relationship Id="rId147" Type="http://schemas.openxmlformats.org/officeDocument/2006/relationships/image" Target="../media/image1235.png"/><Relationship Id="rId354" Type="http://schemas.openxmlformats.org/officeDocument/2006/relationships/customXml" Target="../ink/ink1549.xml"/><Relationship Id="rId799" Type="http://schemas.openxmlformats.org/officeDocument/2006/relationships/customXml" Target="../ink/ink1772.xml"/><Relationship Id="rId1191" Type="http://schemas.openxmlformats.org/officeDocument/2006/relationships/customXml" Target="../ink/ink1968.xml"/><Relationship Id="rId2035" Type="http://schemas.openxmlformats.org/officeDocument/2006/relationships/image" Target="../media/image2364.png"/><Relationship Id="rId561" Type="http://schemas.openxmlformats.org/officeDocument/2006/relationships/image" Target="../media/image1442.png"/><Relationship Id="rId659" Type="http://schemas.openxmlformats.org/officeDocument/2006/relationships/image" Target="../media/image1538.png"/><Relationship Id="rId866" Type="http://schemas.openxmlformats.org/officeDocument/2006/relationships/image" Target="../media/image1781.png"/><Relationship Id="rId1289" Type="http://schemas.openxmlformats.org/officeDocument/2006/relationships/customXml" Target="../ink/ink2017.xml"/><Relationship Id="rId1496" Type="http://schemas.openxmlformats.org/officeDocument/2006/relationships/image" Target="../media/image2096.png"/><Relationship Id="rId2242" Type="http://schemas.openxmlformats.org/officeDocument/2006/relationships/customXml" Target="../ink/ink2496.xml"/><Relationship Id="rId214" Type="http://schemas.openxmlformats.org/officeDocument/2006/relationships/customXml" Target="../ink/ink1479.xml"/><Relationship Id="rId421" Type="http://schemas.openxmlformats.org/officeDocument/2006/relationships/image" Target="../media/image1372.png"/><Relationship Id="rId519" Type="http://schemas.openxmlformats.org/officeDocument/2006/relationships/image" Target="../media/image1421.png"/><Relationship Id="rId1051" Type="http://schemas.openxmlformats.org/officeDocument/2006/relationships/customXml" Target="../ink/ink1898.xml"/><Relationship Id="rId1149" Type="http://schemas.openxmlformats.org/officeDocument/2006/relationships/customXml" Target="../ink/ink1947.xml"/><Relationship Id="rId1356" Type="http://schemas.openxmlformats.org/officeDocument/2006/relationships/image" Target="../media/image2026.png"/><Relationship Id="rId2102" Type="http://schemas.openxmlformats.org/officeDocument/2006/relationships/customXml" Target="../ink/ink2425.xml"/><Relationship Id="rId726" Type="http://schemas.openxmlformats.org/officeDocument/2006/relationships/image" Target="../media/image1711.png"/><Relationship Id="rId933" Type="http://schemas.openxmlformats.org/officeDocument/2006/relationships/customXml" Target="../ink/ink1839.xml"/><Relationship Id="rId1009" Type="http://schemas.openxmlformats.org/officeDocument/2006/relationships/customXml" Target="../ink/ink1877.xml"/><Relationship Id="rId1563" Type="http://schemas.openxmlformats.org/officeDocument/2006/relationships/customXml" Target="../ink/ink2154.xml"/><Relationship Id="rId1770" Type="http://schemas.openxmlformats.org/officeDocument/2006/relationships/image" Target="../media/image2233.png"/><Relationship Id="rId1868" Type="http://schemas.openxmlformats.org/officeDocument/2006/relationships/customXml" Target="../ink/ink2307.xml"/><Relationship Id="rId62" Type="http://schemas.openxmlformats.org/officeDocument/2006/relationships/customXml" Target="../ink/ink1403.xml"/><Relationship Id="rId1216" Type="http://schemas.openxmlformats.org/officeDocument/2006/relationships/image" Target="../media/image1956.png"/><Relationship Id="rId1423" Type="http://schemas.openxmlformats.org/officeDocument/2006/relationships/customXml" Target="../ink/ink2084.xml"/><Relationship Id="rId1630" Type="http://schemas.openxmlformats.org/officeDocument/2006/relationships/image" Target="../media/image2163.png"/><Relationship Id="rId1728" Type="http://schemas.openxmlformats.org/officeDocument/2006/relationships/image" Target="../media/image2212.png"/><Relationship Id="rId1935" Type="http://schemas.openxmlformats.org/officeDocument/2006/relationships/customXml" Target="../ink/ink2341.xml"/><Relationship Id="rId2197" Type="http://schemas.openxmlformats.org/officeDocument/2006/relationships/customXml" Target="../ink/ink2473.xml"/><Relationship Id="rId169" Type="http://schemas.openxmlformats.org/officeDocument/2006/relationships/image" Target="../media/image1246.png"/><Relationship Id="rId376" Type="http://schemas.openxmlformats.org/officeDocument/2006/relationships/customXml" Target="../ink/ink1560.xml"/><Relationship Id="rId583" Type="http://schemas.openxmlformats.org/officeDocument/2006/relationships/image" Target="../media/image1453.png"/><Relationship Id="rId790" Type="http://schemas.openxmlformats.org/officeDocument/2006/relationships/image" Target="../media/image1743.png"/><Relationship Id="rId2057" Type="http://schemas.openxmlformats.org/officeDocument/2006/relationships/image" Target="../media/image2375.png"/><Relationship Id="rId2264" Type="http://schemas.openxmlformats.org/officeDocument/2006/relationships/customXml" Target="../ink/ink2507.xml"/><Relationship Id="rId4" Type="http://schemas.openxmlformats.org/officeDocument/2006/relationships/customXml" Target="../ink/ink1374.xml"/><Relationship Id="rId236" Type="http://schemas.openxmlformats.org/officeDocument/2006/relationships/customXml" Target="../ink/ink1490.xml"/><Relationship Id="rId443" Type="http://schemas.openxmlformats.org/officeDocument/2006/relationships/image" Target="../media/image1383.png"/><Relationship Id="rId650" Type="http://schemas.openxmlformats.org/officeDocument/2006/relationships/customXml" Target="../ink/ink1697.xml"/><Relationship Id="rId888" Type="http://schemas.openxmlformats.org/officeDocument/2006/relationships/image" Target="../media/image1792.png"/><Relationship Id="rId1073" Type="http://schemas.openxmlformats.org/officeDocument/2006/relationships/customXml" Target="../ink/ink1909.xml"/><Relationship Id="rId1280" Type="http://schemas.openxmlformats.org/officeDocument/2006/relationships/image" Target="../media/image1988.png"/><Relationship Id="rId2124" Type="http://schemas.openxmlformats.org/officeDocument/2006/relationships/customXml" Target="../ink/ink2436.xml"/><Relationship Id="rId2331" Type="http://schemas.openxmlformats.org/officeDocument/2006/relationships/customXml" Target="../ink/ink2541.xml"/><Relationship Id="rId303" Type="http://schemas.openxmlformats.org/officeDocument/2006/relationships/image" Target="../media/image1313.png"/><Relationship Id="rId748" Type="http://schemas.openxmlformats.org/officeDocument/2006/relationships/image" Target="../media/image1722.png"/><Relationship Id="rId955" Type="http://schemas.openxmlformats.org/officeDocument/2006/relationships/customXml" Target="../ink/ink1850.xml"/><Relationship Id="rId1140" Type="http://schemas.openxmlformats.org/officeDocument/2006/relationships/image" Target="../media/image1918.png"/><Relationship Id="rId1378" Type="http://schemas.openxmlformats.org/officeDocument/2006/relationships/image" Target="../media/image2037.png"/><Relationship Id="rId1585" Type="http://schemas.openxmlformats.org/officeDocument/2006/relationships/customXml" Target="../ink/ink2165.xml"/><Relationship Id="rId1792" Type="http://schemas.openxmlformats.org/officeDocument/2006/relationships/image" Target="../media/image2244.png"/><Relationship Id="rId84" Type="http://schemas.openxmlformats.org/officeDocument/2006/relationships/customXml" Target="../ink/ink1414.xml"/><Relationship Id="rId510" Type="http://schemas.openxmlformats.org/officeDocument/2006/relationships/customXml" Target="../ink/ink1627.xml"/><Relationship Id="rId608" Type="http://schemas.openxmlformats.org/officeDocument/2006/relationships/customXml" Target="../ink/ink1676.xml"/><Relationship Id="rId815" Type="http://schemas.openxmlformats.org/officeDocument/2006/relationships/customXml" Target="../ink/ink1780.xml"/><Relationship Id="rId1238" Type="http://schemas.openxmlformats.org/officeDocument/2006/relationships/image" Target="../media/image1967.png"/><Relationship Id="rId1445" Type="http://schemas.openxmlformats.org/officeDocument/2006/relationships/customXml" Target="../ink/ink2095.xml"/><Relationship Id="rId1652" Type="http://schemas.openxmlformats.org/officeDocument/2006/relationships/image" Target="../media/image2174.png"/><Relationship Id="rId1000" Type="http://schemas.openxmlformats.org/officeDocument/2006/relationships/image" Target="../media/image1848.png"/><Relationship Id="rId1305" Type="http://schemas.openxmlformats.org/officeDocument/2006/relationships/customXml" Target="../ink/ink2025.xml"/><Relationship Id="rId1957" Type="http://schemas.openxmlformats.org/officeDocument/2006/relationships/customXml" Target="../ink/ink2352.xml"/><Relationship Id="rId1512" Type="http://schemas.openxmlformats.org/officeDocument/2006/relationships/image" Target="../media/image2104.png"/><Relationship Id="rId1817" Type="http://schemas.openxmlformats.org/officeDocument/2006/relationships/customXml" Target="../ink/ink2281.xml"/><Relationship Id="rId11" Type="http://schemas.openxmlformats.org/officeDocument/2006/relationships/image" Target="../media/image1167.png"/><Relationship Id="rId398" Type="http://schemas.openxmlformats.org/officeDocument/2006/relationships/customXml" Target="../ink/ink1571.xml"/><Relationship Id="rId2079" Type="http://schemas.openxmlformats.org/officeDocument/2006/relationships/image" Target="../media/image2386.png"/><Relationship Id="rId160" Type="http://schemas.openxmlformats.org/officeDocument/2006/relationships/customXml" Target="../ink/ink1452.xml"/><Relationship Id="rId2286" Type="http://schemas.openxmlformats.org/officeDocument/2006/relationships/customXml" Target="../ink/ink2518.xml"/><Relationship Id="rId258" Type="http://schemas.openxmlformats.org/officeDocument/2006/relationships/customXml" Target="../ink/ink1501.xml"/><Relationship Id="rId465" Type="http://schemas.openxmlformats.org/officeDocument/2006/relationships/image" Target="../media/image1394.png"/><Relationship Id="rId672" Type="http://schemas.openxmlformats.org/officeDocument/2006/relationships/customXml" Target="../ink/ink1708.xml"/><Relationship Id="rId1095" Type="http://schemas.openxmlformats.org/officeDocument/2006/relationships/customXml" Target="../ink/ink1920.xml"/><Relationship Id="rId2146" Type="http://schemas.openxmlformats.org/officeDocument/2006/relationships/image" Target="../media/image2419.png"/><Relationship Id="rId2353" Type="http://schemas.openxmlformats.org/officeDocument/2006/relationships/customXml" Target="../ink/ink2552.xml"/><Relationship Id="rId118" Type="http://schemas.openxmlformats.org/officeDocument/2006/relationships/customXml" Target="../ink/ink1431.xml"/><Relationship Id="rId325" Type="http://schemas.openxmlformats.org/officeDocument/2006/relationships/image" Target="../media/image1324.png"/><Relationship Id="rId532" Type="http://schemas.openxmlformats.org/officeDocument/2006/relationships/customXml" Target="../ink/ink1638.xml"/><Relationship Id="rId977" Type="http://schemas.openxmlformats.org/officeDocument/2006/relationships/customXml" Target="../ink/ink1861.xml"/><Relationship Id="rId1162" Type="http://schemas.openxmlformats.org/officeDocument/2006/relationships/image" Target="../media/image1929.png"/><Relationship Id="rId2006" Type="http://schemas.openxmlformats.org/officeDocument/2006/relationships/customXml" Target="../ink/ink2377.xml"/><Relationship Id="rId2213" Type="http://schemas.openxmlformats.org/officeDocument/2006/relationships/image" Target="../media/image2451.png"/><Relationship Id="rId837" Type="http://schemas.openxmlformats.org/officeDocument/2006/relationships/customXml" Target="../ink/ink1791.xml"/><Relationship Id="rId1022" Type="http://schemas.openxmlformats.org/officeDocument/2006/relationships/image" Target="../media/image1859.png"/><Relationship Id="rId1467" Type="http://schemas.openxmlformats.org/officeDocument/2006/relationships/customXml" Target="../ink/ink2106.xml"/><Relationship Id="rId1674" Type="http://schemas.openxmlformats.org/officeDocument/2006/relationships/image" Target="../media/image2185.png"/><Relationship Id="rId1881" Type="http://schemas.openxmlformats.org/officeDocument/2006/relationships/customXml" Target="../ink/ink2314.xml"/><Relationship Id="rId904" Type="http://schemas.openxmlformats.org/officeDocument/2006/relationships/image" Target="../media/image1800.png"/><Relationship Id="rId1327" Type="http://schemas.openxmlformats.org/officeDocument/2006/relationships/customXml" Target="../ink/ink2036.xml"/><Relationship Id="rId1534" Type="http://schemas.openxmlformats.org/officeDocument/2006/relationships/image" Target="../media/image2115.png"/><Relationship Id="rId1741" Type="http://schemas.openxmlformats.org/officeDocument/2006/relationships/customXml" Target="../ink/ink2243.xml"/><Relationship Id="rId1979" Type="http://schemas.openxmlformats.org/officeDocument/2006/relationships/customXml" Target="../ink/ink2363.xml"/><Relationship Id="rId33" Type="http://schemas.openxmlformats.org/officeDocument/2006/relationships/image" Target="../media/image1178.png"/><Relationship Id="rId1601" Type="http://schemas.openxmlformats.org/officeDocument/2006/relationships/customXml" Target="../ink/ink2173.xml"/><Relationship Id="rId1839" Type="http://schemas.openxmlformats.org/officeDocument/2006/relationships/customXml" Target="../ink/ink2292.xml"/><Relationship Id="rId182" Type="http://schemas.openxmlformats.org/officeDocument/2006/relationships/customXml" Target="../ink/ink1463.xml"/><Relationship Id="rId1906" Type="http://schemas.openxmlformats.org/officeDocument/2006/relationships/image" Target="../media/image2300.png"/><Relationship Id="rId487" Type="http://schemas.openxmlformats.org/officeDocument/2006/relationships/image" Target="../media/image1405.png"/><Relationship Id="rId694" Type="http://schemas.openxmlformats.org/officeDocument/2006/relationships/customXml" Target="../ink/ink1719.xml"/><Relationship Id="rId2070" Type="http://schemas.openxmlformats.org/officeDocument/2006/relationships/customXml" Target="../ink/ink2409.xml"/><Relationship Id="rId2168" Type="http://schemas.openxmlformats.org/officeDocument/2006/relationships/image" Target="../media/image2430.png"/><Relationship Id="rId2375" Type="http://schemas.openxmlformats.org/officeDocument/2006/relationships/image" Target="../media/image2531.png"/><Relationship Id="rId347" Type="http://schemas.openxmlformats.org/officeDocument/2006/relationships/image" Target="../media/image1335.png"/><Relationship Id="rId999" Type="http://schemas.openxmlformats.org/officeDocument/2006/relationships/customXml" Target="../ink/ink1872.xml"/><Relationship Id="rId1184" Type="http://schemas.openxmlformats.org/officeDocument/2006/relationships/image" Target="../media/image1940.png"/><Relationship Id="rId2028" Type="http://schemas.openxmlformats.org/officeDocument/2006/relationships/customXml" Target="../ink/ink2388.xml"/><Relationship Id="rId554" Type="http://schemas.openxmlformats.org/officeDocument/2006/relationships/customXml" Target="../ink/ink1649.xml"/><Relationship Id="rId761" Type="http://schemas.openxmlformats.org/officeDocument/2006/relationships/customXml" Target="../ink/ink1753.xml"/><Relationship Id="rId859" Type="http://schemas.openxmlformats.org/officeDocument/2006/relationships/customXml" Target="../ink/ink1802.xml"/><Relationship Id="rId1391" Type="http://schemas.openxmlformats.org/officeDocument/2006/relationships/customXml" Target="../ink/ink2068.xml"/><Relationship Id="rId1489" Type="http://schemas.openxmlformats.org/officeDocument/2006/relationships/customXml" Target="../ink/ink2117.xml"/><Relationship Id="rId1696" Type="http://schemas.openxmlformats.org/officeDocument/2006/relationships/image" Target="../media/image2196.png"/><Relationship Id="rId2235" Type="http://schemas.openxmlformats.org/officeDocument/2006/relationships/image" Target="../media/image2462.png"/><Relationship Id="rId207" Type="http://schemas.openxmlformats.org/officeDocument/2006/relationships/image" Target="../media/image1265.png"/><Relationship Id="rId414" Type="http://schemas.openxmlformats.org/officeDocument/2006/relationships/customXml" Target="../ink/ink1579.xml"/><Relationship Id="rId621" Type="http://schemas.openxmlformats.org/officeDocument/2006/relationships/image" Target="../media/image1519.png"/><Relationship Id="rId1044" Type="http://schemas.openxmlformats.org/officeDocument/2006/relationships/image" Target="../media/image1870.png"/><Relationship Id="rId1251" Type="http://schemas.openxmlformats.org/officeDocument/2006/relationships/customXml" Target="../ink/ink1998.xml"/><Relationship Id="rId1349" Type="http://schemas.openxmlformats.org/officeDocument/2006/relationships/customXml" Target="../ink/ink2047.xml"/><Relationship Id="rId2302" Type="http://schemas.openxmlformats.org/officeDocument/2006/relationships/customXml" Target="../ink/ink2526.xml"/><Relationship Id="rId719" Type="http://schemas.openxmlformats.org/officeDocument/2006/relationships/image" Target="../media/image1708.png"/><Relationship Id="rId926" Type="http://schemas.openxmlformats.org/officeDocument/2006/relationships/image" Target="../media/image1811.png"/><Relationship Id="rId1111" Type="http://schemas.openxmlformats.org/officeDocument/2006/relationships/customXml" Target="../ink/ink1928.xml"/><Relationship Id="rId1556" Type="http://schemas.openxmlformats.org/officeDocument/2006/relationships/image" Target="../media/image2126.png"/><Relationship Id="rId1763" Type="http://schemas.openxmlformats.org/officeDocument/2006/relationships/customXml" Target="../ink/ink2254.xml"/><Relationship Id="rId1970" Type="http://schemas.openxmlformats.org/officeDocument/2006/relationships/image" Target="../media/image2332.png"/><Relationship Id="rId55" Type="http://schemas.openxmlformats.org/officeDocument/2006/relationships/image" Target="../media/image1189.png"/><Relationship Id="rId1209" Type="http://schemas.openxmlformats.org/officeDocument/2006/relationships/customXml" Target="../ink/ink1977.xml"/><Relationship Id="rId1416" Type="http://schemas.openxmlformats.org/officeDocument/2006/relationships/image" Target="../media/image2056.png"/><Relationship Id="rId1623" Type="http://schemas.openxmlformats.org/officeDocument/2006/relationships/customXml" Target="../ink/ink2184.xml"/><Relationship Id="rId1830" Type="http://schemas.openxmlformats.org/officeDocument/2006/relationships/image" Target="../media/image2263.png"/><Relationship Id="rId1928" Type="http://schemas.openxmlformats.org/officeDocument/2006/relationships/image" Target="../media/image2311.png"/><Relationship Id="rId2092" Type="http://schemas.openxmlformats.org/officeDocument/2006/relationships/customXml" Target="../ink/ink2420.xml"/><Relationship Id="rId271" Type="http://schemas.openxmlformats.org/officeDocument/2006/relationships/image" Target="../media/image1297.png"/><Relationship Id="rId2397" Type="http://schemas.openxmlformats.org/officeDocument/2006/relationships/customXml" Target="../ink/ink2576.xml"/><Relationship Id="rId131" Type="http://schemas.openxmlformats.org/officeDocument/2006/relationships/image" Target="../media/image1227.png"/><Relationship Id="rId369" Type="http://schemas.openxmlformats.org/officeDocument/2006/relationships/image" Target="../media/image1346.png"/><Relationship Id="rId576" Type="http://schemas.openxmlformats.org/officeDocument/2006/relationships/customXml" Target="../ink/ink1660.xml"/><Relationship Id="rId783" Type="http://schemas.openxmlformats.org/officeDocument/2006/relationships/customXml" Target="../ink/ink1764.xml"/><Relationship Id="rId990" Type="http://schemas.openxmlformats.org/officeDocument/2006/relationships/image" Target="../media/image1843.png"/><Relationship Id="rId2257" Type="http://schemas.openxmlformats.org/officeDocument/2006/relationships/image" Target="../media/image2473.png"/><Relationship Id="rId229" Type="http://schemas.openxmlformats.org/officeDocument/2006/relationships/image" Target="../media/image1276.png"/><Relationship Id="rId436" Type="http://schemas.openxmlformats.org/officeDocument/2006/relationships/customXml" Target="../ink/ink1590.xml"/><Relationship Id="rId643" Type="http://schemas.openxmlformats.org/officeDocument/2006/relationships/image" Target="../media/image1530.png"/><Relationship Id="rId1066" Type="http://schemas.openxmlformats.org/officeDocument/2006/relationships/image" Target="../media/image1881.png"/><Relationship Id="rId1273" Type="http://schemas.openxmlformats.org/officeDocument/2006/relationships/customXml" Target="../ink/ink2009.xml"/><Relationship Id="rId1480" Type="http://schemas.openxmlformats.org/officeDocument/2006/relationships/image" Target="../media/image2088.png"/><Relationship Id="rId2117" Type="http://schemas.openxmlformats.org/officeDocument/2006/relationships/image" Target="../media/image2405.png"/><Relationship Id="rId2324" Type="http://schemas.openxmlformats.org/officeDocument/2006/relationships/image" Target="../media/image2506.png"/><Relationship Id="rId850" Type="http://schemas.openxmlformats.org/officeDocument/2006/relationships/image" Target="../media/image1773.png"/><Relationship Id="rId948" Type="http://schemas.openxmlformats.org/officeDocument/2006/relationships/image" Target="../media/image1822.png"/><Relationship Id="rId1133" Type="http://schemas.openxmlformats.org/officeDocument/2006/relationships/customXml" Target="../ink/ink1939.xml"/><Relationship Id="rId1578" Type="http://schemas.openxmlformats.org/officeDocument/2006/relationships/image" Target="../media/image2137.png"/><Relationship Id="rId1785" Type="http://schemas.openxmlformats.org/officeDocument/2006/relationships/customXml" Target="../ink/ink2265.xml"/><Relationship Id="rId1992" Type="http://schemas.openxmlformats.org/officeDocument/2006/relationships/customXml" Target="../ink/ink2370.xml"/><Relationship Id="rId77" Type="http://schemas.openxmlformats.org/officeDocument/2006/relationships/image" Target="../media/image1200.png"/><Relationship Id="rId503" Type="http://schemas.openxmlformats.org/officeDocument/2006/relationships/image" Target="../media/image1413.png"/><Relationship Id="rId710" Type="http://schemas.openxmlformats.org/officeDocument/2006/relationships/customXml" Target="../ink/ink1727.xml"/><Relationship Id="rId808" Type="http://schemas.openxmlformats.org/officeDocument/2006/relationships/image" Target="../media/image1752.png"/><Relationship Id="rId1340" Type="http://schemas.openxmlformats.org/officeDocument/2006/relationships/image" Target="../media/image2018.png"/><Relationship Id="rId1438" Type="http://schemas.openxmlformats.org/officeDocument/2006/relationships/image" Target="../media/image2067.png"/><Relationship Id="rId1645" Type="http://schemas.openxmlformats.org/officeDocument/2006/relationships/customXml" Target="../ink/ink2195.xml"/><Relationship Id="rId1200" Type="http://schemas.openxmlformats.org/officeDocument/2006/relationships/image" Target="../media/image1948.png"/><Relationship Id="rId1852" Type="http://schemas.openxmlformats.org/officeDocument/2006/relationships/customXml" Target="../ink/ink2299.xml"/><Relationship Id="rId1505" Type="http://schemas.openxmlformats.org/officeDocument/2006/relationships/customXml" Target="../ink/ink2125.xml"/><Relationship Id="rId1712" Type="http://schemas.openxmlformats.org/officeDocument/2006/relationships/image" Target="../media/image2204.png"/><Relationship Id="rId293" Type="http://schemas.openxmlformats.org/officeDocument/2006/relationships/image" Target="../media/image1308.png"/><Relationship Id="rId2181" Type="http://schemas.openxmlformats.org/officeDocument/2006/relationships/customXml" Target="../ink/ink2465.xml"/><Relationship Id="rId153" Type="http://schemas.openxmlformats.org/officeDocument/2006/relationships/image" Target="../media/image1238.png"/><Relationship Id="rId360" Type="http://schemas.openxmlformats.org/officeDocument/2006/relationships/customXml" Target="../ink/ink1552.xml"/><Relationship Id="rId598" Type="http://schemas.openxmlformats.org/officeDocument/2006/relationships/customXml" Target="../ink/ink1671.xml"/><Relationship Id="rId2041" Type="http://schemas.openxmlformats.org/officeDocument/2006/relationships/image" Target="../media/image2367.png"/><Relationship Id="rId2279" Type="http://schemas.openxmlformats.org/officeDocument/2006/relationships/image" Target="../media/image2484.png"/><Relationship Id="rId220" Type="http://schemas.openxmlformats.org/officeDocument/2006/relationships/customXml" Target="../ink/ink1482.xml"/><Relationship Id="rId458" Type="http://schemas.openxmlformats.org/officeDocument/2006/relationships/customXml" Target="../ink/ink1601.xml"/><Relationship Id="rId665" Type="http://schemas.openxmlformats.org/officeDocument/2006/relationships/image" Target="../media/image1541.png"/><Relationship Id="rId872" Type="http://schemas.openxmlformats.org/officeDocument/2006/relationships/image" Target="../media/image1784.png"/><Relationship Id="rId1088" Type="http://schemas.openxmlformats.org/officeDocument/2006/relationships/image" Target="../media/image1892.png"/><Relationship Id="rId1295" Type="http://schemas.openxmlformats.org/officeDocument/2006/relationships/customXml" Target="../ink/ink2020.xml"/><Relationship Id="rId2139" Type="http://schemas.openxmlformats.org/officeDocument/2006/relationships/customXml" Target="../ink/ink2444.xml"/><Relationship Id="rId2346" Type="http://schemas.openxmlformats.org/officeDocument/2006/relationships/image" Target="../media/image2517.png"/><Relationship Id="rId318" Type="http://schemas.openxmlformats.org/officeDocument/2006/relationships/customXml" Target="../ink/ink1531.xml"/><Relationship Id="rId525" Type="http://schemas.openxmlformats.org/officeDocument/2006/relationships/image" Target="../media/image1424.png"/><Relationship Id="rId732" Type="http://schemas.openxmlformats.org/officeDocument/2006/relationships/image" Target="../media/image1714.png"/><Relationship Id="rId1155" Type="http://schemas.openxmlformats.org/officeDocument/2006/relationships/customXml" Target="../ink/ink1950.xml"/><Relationship Id="rId1362" Type="http://schemas.openxmlformats.org/officeDocument/2006/relationships/image" Target="../media/image2029.png"/><Relationship Id="rId2206" Type="http://schemas.openxmlformats.org/officeDocument/2006/relationships/customXml" Target="../ink/ink2478.xml"/><Relationship Id="rId99" Type="http://schemas.openxmlformats.org/officeDocument/2006/relationships/image" Target="../media/image1211.png"/><Relationship Id="rId1015" Type="http://schemas.openxmlformats.org/officeDocument/2006/relationships/customXml" Target="../ink/ink1880.xml"/><Relationship Id="rId1222" Type="http://schemas.openxmlformats.org/officeDocument/2006/relationships/image" Target="../media/image1959.png"/><Relationship Id="rId1667" Type="http://schemas.openxmlformats.org/officeDocument/2006/relationships/customXml" Target="../ink/ink2206.xml"/><Relationship Id="rId1874" Type="http://schemas.openxmlformats.org/officeDocument/2006/relationships/customXml" Target="../ink/ink2310.xml"/><Relationship Id="rId1527" Type="http://schemas.openxmlformats.org/officeDocument/2006/relationships/customXml" Target="../ink/ink2136.xml"/><Relationship Id="rId1734" Type="http://schemas.openxmlformats.org/officeDocument/2006/relationships/image" Target="../media/image2215.png"/><Relationship Id="rId1941" Type="http://schemas.openxmlformats.org/officeDocument/2006/relationships/customXml" Target="../ink/ink2344.xml"/><Relationship Id="rId26" Type="http://schemas.openxmlformats.org/officeDocument/2006/relationships/customXml" Target="../ink/ink1385.xml"/><Relationship Id="rId175" Type="http://schemas.openxmlformats.org/officeDocument/2006/relationships/image" Target="../media/image1249.png"/><Relationship Id="rId1801" Type="http://schemas.openxmlformats.org/officeDocument/2006/relationships/customXml" Target="../ink/ink2273.xml"/><Relationship Id="rId382" Type="http://schemas.openxmlformats.org/officeDocument/2006/relationships/customXml" Target="../ink/ink1563.xml"/><Relationship Id="rId687" Type="http://schemas.openxmlformats.org/officeDocument/2006/relationships/image" Target="../media/image1670.png"/><Relationship Id="rId2063" Type="http://schemas.openxmlformats.org/officeDocument/2006/relationships/image" Target="../media/image2378.png"/><Relationship Id="rId2270" Type="http://schemas.openxmlformats.org/officeDocument/2006/relationships/customXml" Target="../ink/ink2510.xml"/><Relationship Id="rId2368" Type="http://schemas.openxmlformats.org/officeDocument/2006/relationships/image" Target="../media/image2528.png"/><Relationship Id="rId242" Type="http://schemas.openxmlformats.org/officeDocument/2006/relationships/customXml" Target="../ink/ink1493.xml"/><Relationship Id="rId894" Type="http://schemas.openxmlformats.org/officeDocument/2006/relationships/image" Target="../media/image1795.png"/><Relationship Id="rId1177" Type="http://schemas.openxmlformats.org/officeDocument/2006/relationships/customXml" Target="../ink/ink1961.xml"/><Relationship Id="rId2130" Type="http://schemas.openxmlformats.org/officeDocument/2006/relationships/customXml" Target="../ink/ink2439.xml"/><Relationship Id="rId102" Type="http://schemas.openxmlformats.org/officeDocument/2006/relationships/customXml" Target="../ink/ink1423.xml"/><Relationship Id="rId547" Type="http://schemas.openxmlformats.org/officeDocument/2006/relationships/image" Target="../media/image1435.png"/><Relationship Id="rId754" Type="http://schemas.openxmlformats.org/officeDocument/2006/relationships/image" Target="../media/image1725.png"/><Relationship Id="rId961" Type="http://schemas.openxmlformats.org/officeDocument/2006/relationships/customXml" Target="../ink/ink1853.xml"/><Relationship Id="rId1384" Type="http://schemas.openxmlformats.org/officeDocument/2006/relationships/image" Target="../media/image2040.png"/><Relationship Id="rId1591" Type="http://schemas.openxmlformats.org/officeDocument/2006/relationships/customXml" Target="../ink/ink2168.xml"/><Relationship Id="rId1689" Type="http://schemas.openxmlformats.org/officeDocument/2006/relationships/customXml" Target="../ink/ink2217.xml"/><Relationship Id="rId2228" Type="http://schemas.openxmlformats.org/officeDocument/2006/relationships/customXml" Target="../ink/ink2489.xml"/><Relationship Id="rId90" Type="http://schemas.openxmlformats.org/officeDocument/2006/relationships/customXml" Target="../ink/ink1417.xml"/><Relationship Id="rId407" Type="http://schemas.openxmlformats.org/officeDocument/2006/relationships/image" Target="../media/image1365.png"/><Relationship Id="rId614" Type="http://schemas.openxmlformats.org/officeDocument/2006/relationships/customXml" Target="../ink/ink1679.xml"/><Relationship Id="rId821" Type="http://schemas.openxmlformats.org/officeDocument/2006/relationships/customXml" Target="../ink/ink1783.xml"/><Relationship Id="rId1037" Type="http://schemas.openxmlformats.org/officeDocument/2006/relationships/customXml" Target="../ink/ink1891.xml"/><Relationship Id="rId1244" Type="http://schemas.openxmlformats.org/officeDocument/2006/relationships/image" Target="../media/image1970.png"/><Relationship Id="rId1451" Type="http://schemas.openxmlformats.org/officeDocument/2006/relationships/customXml" Target="../ink/ink2098.xml"/><Relationship Id="rId1896" Type="http://schemas.openxmlformats.org/officeDocument/2006/relationships/image" Target="../media/image2295.png"/><Relationship Id="rId919" Type="http://schemas.openxmlformats.org/officeDocument/2006/relationships/customXml" Target="../ink/ink1832.xml"/><Relationship Id="rId1104" Type="http://schemas.openxmlformats.org/officeDocument/2006/relationships/image" Target="../media/image1900.png"/><Relationship Id="rId1311" Type="http://schemas.openxmlformats.org/officeDocument/2006/relationships/customXml" Target="../ink/ink2028.xml"/><Relationship Id="rId1549" Type="http://schemas.openxmlformats.org/officeDocument/2006/relationships/customXml" Target="../ink/ink2147.xml"/><Relationship Id="rId1756" Type="http://schemas.openxmlformats.org/officeDocument/2006/relationships/image" Target="../media/image2226.png"/><Relationship Id="rId1963" Type="http://schemas.openxmlformats.org/officeDocument/2006/relationships/customXml" Target="../ink/ink2355.xml"/><Relationship Id="rId48" Type="http://schemas.openxmlformats.org/officeDocument/2006/relationships/customXml" Target="../ink/ink1396.xml"/><Relationship Id="rId1409" Type="http://schemas.openxmlformats.org/officeDocument/2006/relationships/customXml" Target="../ink/ink2077.xml"/><Relationship Id="rId1616" Type="http://schemas.openxmlformats.org/officeDocument/2006/relationships/image" Target="../media/image2156.png"/><Relationship Id="rId1823" Type="http://schemas.openxmlformats.org/officeDocument/2006/relationships/customXml" Target="../ink/ink2284.xml"/><Relationship Id="rId197" Type="http://schemas.openxmlformats.org/officeDocument/2006/relationships/image" Target="../media/image1260.png"/><Relationship Id="rId2085" Type="http://schemas.openxmlformats.org/officeDocument/2006/relationships/image" Target="../media/image2389.png"/><Relationship Id="rId2292" Type="http://schemas.openxmlformats.org/officeDocument/2006/relationships/customXml" Target="../ink/ink2521.xml"/><Relationship Id="rId264" Type="http://schemas.openxmlformats.org/officeDocument/2006/relationships/customXml" Target="../ink/ink1504.xml"/><Relationship Id="rId471" Type="http://schemas.openxmlformats.org/officeDocument/2006/relationships/image" Target="../media/image1397.png"/><Relationship Id="rId2152" Type="http://schemas.openxmlformats.org/officeDocument/2006/relationships/image" Target="../media/image2422.png"/><Relationship Id="rId124" Type="http://schemas.openxmlformats.org/officeDocument/2006/relationships/customXml" Target="../ink/ink1434.xml"/><Relationship Id="rId569" Type="http://schemas.openxmlformats.org/officeDocument/2006/relationships/image" Target="../media/image1446.png"/><Relationship Id="rId776" Type="http://schemas.openxmlformats.org/officeDocument/2006/relationships/image" Target="../media/image1736.png"/><Relationship Id="rId983" Type="http://schemas.openxmlformats.org/officeDocument/2006/relationships/customXml" Target="../ink/ink1864.xml"/><Relationship Id="rId1199" Type="http://schemas.openxmlformats.org/officeDocument/2006/relationships/customXml" Target="../ink/ink1972.xml"/><Relationship Id="rId331" Type="http://schemas.openxmlformats.org/officeDocument/2006/relationships/image" Target="../media/image1327.png"/><Relationship Id="rId429" Type="http://schemas.openxmlformats.org/officeDocument/2006/relationships/image" Target="../media/image1376.png"/><Relationship Id="rId636" Type="http://schemas.openxmlformats.org/officeDocument/2006/relationships/customXml" Target="../ink/ink1690.xml"/><Relationship Id="rId1059" Type="http://schemas.openxmlformats.org/officeDocument/2006/relationships/customXml" Target="../ink/ink1902.xml"/><Relationship Id="rId1266" Type="http://schemas.openxmlformats.org/officeDocument/2006/relationships/image" Target="../media/image1981.png"/><Relationship Id="rId1473" Type="http://schemas.openxmlformats.org/officeDocument/2006/relationships/customXml" Target="../ink/ink2109.xml"/><Relationship Id="rId2012" Type="http://schemas.openxmlformats.org/officeDocument/2006/relationships/customXml" Target="../ink/ink2380.xml"/><Relationship Id="rId2317" Type="http://schemas.openxmlformats.org/officeDocument/2006/relationships/customXml" Target="../ink/ink2534.xml"/><Relationship Id="rId843" Type="http://schemas.openxmlformats.org/officeDocument/2006/relationships/customXml" Target="../ink/ink1794.xml"/><Relationship Id="rId1126" Type="http://schemas.openxmlformats.org/officeDocument/2006/relationships/image" Target="../media/image1911.png"/><Relationship Id="rId1680" Type="http://schemas.openxmlformats.org/officeDocument/2006/relationships/image" Target="../media/image2188.png"/><Relationship Id="rId1778" Type="http://schemas.openxmlformats.org/officeDocument/2006/relationships/image" Target="../media/image2237.png"/><Relationship Id="rId1985" Type="http://schemas.openxmlformats.org/officeDocument/2006/relationships/customXml" Target="../ink/ink2366.xml"/><Relationship Id="rId703" Type="http://schemas.openxmlformats.org/officeDocument/2006/relationships/image" Target="../media/image1678.png"/><Relationship Id="rId910" Type="http://schemas.openxmlformats.org/officeDocument/2006/relationships/image" Target="../media/image1803.png"/><Relationship Id="rId1333" Type="http://schemas.openxmlformats.org/officeDocument/2006/relationships/customXml" Target="../ink/ink2039.xml"/><Relationship Id="rId1540" Type="http://schemas.openxmlformats.org/officeDocument/2006/relationships/image" Target="../media/image2118.png"/><Relationship Id="rId1638" Type="http://schemas.openxmlformats.org/officeDocument/2006/relationships/image" Target="../media/image2167.png"/><Relationship Id="rId1400" Type="http://schemas.openxmlformats.org/officeDocument/2006/relationships/image" Target="../media/image2048.png"/><Relationship Id="rId1845" Type="http://schemas.openxmlformats.org/officeDocument/2006/relationships/customXml" Target="../ink/ink2295.xml"/><Relationship Id="rId1705" Type="http://schemas.openxmlformats.org/officeDocument/2006/relationships/customXml" Target="../ink/ink2225.xml"/><Relationship Id="rId1912" Type="http://schemas.openxmlformats.org/officeDocument/2006/relationships/image" Target="../media/image2303.png"/><Relationship Id="rId286" Type="http://schemas.openxmlformats.org/officeDocument/2006/relationships/customXml" Target="../ink/ink1515.xml"/><Relationship Id="rId493" Type="http://schemas.openxmlformats.org/officeDocument/2006/relationships/image" Target="../media/image1408.png"/><Relationship Id="rId2174" Type="http://schemas.openxmlformats.org/officeDocument/2006/relationships/image" Target="../media/image2433.png"/><Relationship Id="rId2381" Type="http://schemas.openxmlformats.org/officeDocument/2006/relationships/image" Target="../media/image2533.png"/><Relationship Id="rId146" Type="http://schemas.openxmlformats.org/officeDocument/2006/relationships/customXml" Target="../ink/ink1445.xml"/><Relationship Id="rId353" Type="http://schemas.openxmlformats.org/officeDocument/2006/relationships/image" Target="../media/image1338.png"/><Relationship Id="rId560" Type="http://schemas.openxmlformats.org/officeDocument/2006/relationships/customXml" Target="../ink/ink1652.xml"/><Relationship Id="rId798" Type="http://schemas.openxmlformats.org/officeDocument/2006/relationships/image" Target="../media/image1747.png"/><Relationship Id="rId1190" Type="http://schemas.openxmlformats.org/officeDocument/2006/relationships/image" Target="../media/image1943.png"/><Relationship Id="rId2034" Type="http://schemas.openxmlformats.org/officeDocument/2006/relationships/customXml" Target="../ink/ink2391.xml"/><Relationship Id="rId2241" Type="http://schemas.openxmlformats.org/officeDocument/2006/relationships/image" Target="../media/image2465.png"/><Relationship Id="rId213" Type="http://schemas.openxmlformats.org/officeDocument/2006/relationships/image" Target="../media/image1268.png"/><Relationship Id="rId420" Type="http://schemas.openxmlformats.org/officeDocument/2006/relationships/customXml" Target="../ink/ink1582.xml"/><Relationship Id="rId658" Type="http://schemas.openxmlformats.org/officeDocument/2006/relationships/customXml" Target="../ink/ink1701.xml"/><Relationship Id="rId865" Type="http://schemas.openxmlformats.org/officeDocument/2006/relationships/customXml" Target="../ink/ink1805.xml"/><Relationship Id="rId1050" Type="http://schemas.openxmlformats.org/officeDocument/2006/relationships/image" Target="../media/image1873.png"/><Relationship Id="rId1288" Type="http://schemas.openxmlformats.org/officeDocument/2006/relationships/image" Target="../media/image1992.png"/><Relationship Id="rId1495" Type="http://schemas.openxmlformats.org/officeDocument/2006/relationships/customXml" Target="../ink/ink2120.xml"/><Relationship Id="rId2101" Type="http://schemas.openxmlformats.org/officeDocument/2006/relationships/image" Target="../media/image2397.png"/><Relationship Id="rId2339" Type="http://schemas.openxmlformats.org/officeDocument/2006/relationships/customXml" Target="../ink/ink2545.xml"/><Relationship Id="rId518" Type="http://schemas.openxmlformats.org/officeDocument/2006/relationships/customXml" Target="../ink/ink1631.xml"/><Relationship Id="rId725" Type="http://schemas.openxmlformats.org/officeDocument/2006/relationships/customXml" Target="../ink/ink1735.xml"/><Relationship Id="rId932" Type="http://schemas.openxmlformats.org/officeDocument/2006/relationships/image" Target="../media/image1814.png"/><Relationship Id="rId1148" Type="http://schemas.openxmlformats.org/officeDocument/2006/relationships/image" Target="../media/image1922.png"/><Relationship Id="rId1355" Type="http://schemas.openxmlformats.org/officeDocument/2006/relationships/customXml" Target="../ink/ink2050.xml"/><Relationship Id="rId1562" Type="http://schemas.openxmlformats.org/officeDocument/2006/relationships/image" Target="../media/image2129.png"/><Relationship Id="rId1008" Type="http://schemas.openxmlformats.org/officeDocument/2006/relationships/image" Target="../media/image1852.png"/><Relationship Id="rId1215" Type="http://schemas.openxmlformats.org/officeDocument/2006/relationships/customXml" Target="../ink/ink1980.xml"/><Relationship Id="rId1422" Type="http://schemas.openxmlformats.org/officeDocument/2006/relationships/image" Target="../media/image2059.png"/><Relationship Id="rId1867" Type="http://schemas.openxmlformats.org/officeDocument/2006/relationships/image" Target="../media/image2281.png"/><Relationship Id="rId61" Type="http://schemas.openxmlformats.org/officeDocument/2006/relationships/image" Target="../media/image1192.png"/><Relationship Id="rId1727" Type="http://schemas.openxmlformats.org/officeDocument/2006/relationships/customXml" Target="../ink/ink2236.xml"/><Relationship Id="rId1934" Type="http://schemas.openxmlformats.org/officeDocument/2006/relationships/image" Target="../media/image2314.png"/><Relationship Id="rId19" Type="http://schemas.openxmlformats.org/officeDocument/2006/relationships/image" Target="../media/image1171.png"/><Relationship Id="rId2196" Type="http://schemas.openxmlformats.org/officeDocument/2006/relationships/image" Target="../media/image2443.png"/><Relationship Id="rId168" Type="http://schemas.openxmlformats.org/officeDocument/2006/relationships/customXml" Target="../ink/ink1456.xml"/><Relationship Id="rId375" Type="http://schemas.openxmlformats.org/officeDocument/2006/relationships/image" Target="../media/image1349.png"/><Relationship Id="rId582" Type="http://schemas.openxmlformats.org/officeDocument/2006/relationships/customXml" Target="../ink/ink1663.xml"/><Relationship Id="rId2056" Type="http://schemas.openxmlformats.org/officeDocument/2006/relationships/customXml" Target="../ink/ink2402.xml"/><Relationship Id="rId2263" Type="http://schemas.openxmlformats.org/officeDocument/2006/relationships/image" Target="../media/image2476.png"/><Relationship Id="rId3" Type="http://schemas.openxmlformats.org/officeDocument/2006/relationships/image" Target="../media/image1163.png"/><Relationship Id="rId235" Type="http://schemas.openxmlformats.org/officeDocument/2006/relationships/image" Target="../media/image1279.png"/><Relationship Id="rId442" Type="http://schemas.openxmlformats.org/officeDocument/2006/relationships/customXml" Target="../ink/ink1593.xml"/><Relationship Id="rId887" Type="http://schemas.openxmlformats.org/officeDocument/2006/relationships/customXml" Target="../ink/ink1816.xml"/><Relationship Id="rId1072" Type="http://schemas.openxmlformats.org/officeDocument/2006/relationships/image" Target="../media/image1884.png"/><Relationship Id="rId2123" Type="http://schemas.openxmlformats.org/officeDocument/2006/relationships/image" Target="../media/image2408.png"/><Relationship Id="rId2330" Type="http://schemas.openxmlformats.org/officeDocument/2006/relationships/image" Target="../media/image2509.png"/><Relationship Id="rId302" Type="http://schemas.openxmlformats.org/officeDocument/2006/relationships/customXml" Target="../ink/ink1523.xml"/><Relationship Id="rId747" Type="http://schemas.openxmlformats.org/officeDocument/2006/relationships/customXml" Target="../ink/ink1746.xml"/><Relationship Id="rId954" Type="http://schemas.openxmlformats.org/officeDocument/2006/relationships/image" Target="../media/image1825.png"/><Relationship Id="rId1377" Type="http://schemas.openxmlformats.org/officeDocument/2006/relationships/customXml" Target="../ink/ink2061.xml"/><Relationship Id="rId1584" Type="http://schemas.openxmlformats.org/officeDocument/2006/relationships/image" Target="../media/image2140.png"/><Relationship Id="rId1791" Type="http://schemas.openxmlformats.org/officeDocument/2006/relationships/customXml" Target="../ink/ink2268.xml"/><Relationship Id="rId83" Type="http://schemas.openxmlformats.org/officeDocument/2006/relationships/image" Target="../media/image1203.png"/><Relationship Id="rId607" Type="http://schemas.openxmlformats.org/officeDocument/2006/relationships/image" Target="../media/image1512.png"/><Relationship Id="rId814" Type="http://schemas.openxmlformats.org/officeDocument/2006/relationships/image" Target="../media/image1755.png"/><Relationship Id="rId1237" Type="http://schemas.openxmlformats.org/officeDocument/2006/relationships/customXml" Target="../ink/ink1991.xml"/><Relationship Id="rId1444" Type="http://schemas.openxmlformats.org/officeDocument/2006/relationships/image" Target="../media/image2070.png"/><Relationship Id="rId1651" Type="http://schemas.openxmlformats.org/officeDocument/2006/relationships/customXml" Target="../ink/ink2198.xml"/><Relationship Id="rId1889" Type="http://schemas.openxmlformats.org/officeDocument/2006/relationships/customXml" Target="../ink/ink2318.xml"/><Relationship Id="rId1304" Type="http://schemas.openxmlformats.org/officeDocument/2006/relationships/image" Target="../media/image2000.png"/><Relationship Id="rId1511" Type="http://schemas.openxmlformats.org/officeDocument/2006/relationships/customXml" Target="../ink/ink2128.xml"/><Relationship Id="rId1749" Type="http://schemas.openxmlformats.org/officeDocument/2006/relationships/customXml" Target="../ink/ink2247.xml"/><Relationship Id="rId1956" Type="http://schemas.openxmlformats.org/officeDocument/2006/relationships/image" Target="../media/image2325.png"/><Relationship Id="rId1609" Type="http://schemas.openxmlformats.org/officeDocument/2006/relationships/customXml" Target="../ink/ink2177.xml"/><Relationship Id="rId1816" Type="http://schemas.openxmlformats.org/officeDocument/2006/relationships/image" Target="../media/image2256.png"/><Relationship Id="rId10" Type="http://schemas.openxmlformats.org/officeDocument/2006/relationships/customXml" Target="../ink/ink1377.xml"/><Relationship Id="rId397" Type="http://schemas.openxmlformats.org/officeDocument/2006/relationships/image" Target="../media/image1360.png"/><Relationship Id="rId2078" Type="http://schemas.openxmlformats.org/officeDocument/2006/relationships/customXml" Target="../ink/ink2413.xml"/><Relationship Id="rId2285" Type="http://schemas.openxmlformats.org/officeDocument/2006/relationships/image" Target="../media/image2487.png"/><Relationship Id="rId257" Type="http://schemas.openxmlformats.org/officeDocument/2006/relationships/image" Target="../media/image1290.png"/><Relationship Id="rId464" Type="http://schemas.openxmlformats.org/officeDocument/2006/relationships/customXml" Target="../ink/ink1604.xml"/><Relationship Id="rId1094" Type="http://schemas.openxmlformats.org/officeDocument/2006/relationships/image" Target="../media/image1895.png"/><Relationship Id="rId2145" Type="http://schemas.openxmlformats.org/officeDocument/2006/relationships/customXml" Target="../ink/ink2447.xml"/><Relationship Id="rId117" Type="http://schemas.openxmlformats.org/officeDocument/2006/relationships/image" Target="../media/image1220.png"/><Relationship Id="rId671" Type="http://schemas.openxmlformats.org/officeDocument/2006/relationships/image" Target="../media/image1544.png"/><Relationship Id="rId769" Type="http://schemas.openxmlformats.org/officeDocument/2006/relationships/customXml" Target="../ink/ink1757.xml"/><Relationship Id="rId976" Type="http://schemas.openxmlformats.org/officeDocument/2006/relationships/image" Target="../media/image1836.png"/><Relationship Id="rId1399" Type="http://schemas.openxmlformats.org/officeDocument/2006/relationships/customXml" Target="../ink/ink2072.xml"/><Relationship Id="rId2352" Type="http://schemas.openxmlformats.org/officeDocument/2006/relationships/image" Target="../media/image2520.png"/><Relationship Id="rId324" Type="http://schemas.openxmlformats.org/officeDocument/2006/relationships/customXml" Target="../ink/ink1534.xml"/><Relationship Id="rId531" Type="http://schemas.openxmlformats.org/officeDocument/2006/relationships/image" Target="../media/image1427.png"/><Relationship Id="rId629" Type="http://schemas.openxmlformats.org/officeDocument/2006/relationships/image" Target="../media/image1523.png"/><Relationship Id="rId1161" Type="http://schemas.openxmlformats.org/officeDocument/2006/relationships/customXml" Target="../ink/ink1953.xml"/><Relationship Id="rId1259" Type="http://schemas.openxmlformats.org/officeDocument/2006/relationships/customXml" Target="../ink/ink2002.xml"/><Relationship Id="rId1466" Type="http://schemas.openxmlformats.org/officeDocument/2006/relationships/image" Target="../media/image2081.png"/><Relationship Id="rId2005" Type="http://schemas.openxmlformats.org/officeDocument/2006/relationships/image" Target="../media/image2349.png"/><Relationship Id="rId2212" Type="http://schemas.openxmlformats.org/officeDocument/2006/relationships/customXml" Target="../ink/ink2481.xml"/><Relationship Id="rId836" Type="http://schemas.openxmlformats.org/officeDocument/2006/relationships/image" Target="../media/image1766.png"/><Relationship Id="rId1021" Type="http://schemas.openxmlformats.org/officeDocument/2006/relationships/customXml" Target="../ink/ink1883.xml"/><Relationship Id="rId1119" Type="http://schemas.openxmlformats.org/officeDocument/2006/relationships/customXml" Target="../ink/ink1932.xml"/><Relationship Id="rId1673" Type="http://schemas.openxmlformats.org/officeDocument/2006/relationships/customXml" Target="../ink/ink2209.xml"/><Relationship Id="rId1880" Type="http://schemas.openxmlformats.org/officeDocument/2006/relationships/image" Target="../media/image2287.png"/><Relationship Id="rId1978" Type="http://schemas.openxmlformats.org/officeDocument/2006/relationships/image" Target="../media/image2336.png"/><Relationship Id="rId903" Type="http://schemas.openxmlformats.org/officeDocument/2006/relationships/customXml" Target="../ink/ink1824.xml"/><Relationship Id="rId1326" Type="http://schemas.openxmlformats.org/officeDocument/2006/relationships/image" Target="../media/image2011.png"/><Relationship Id="rId1533" Type="http://schemas.openxmlformats.org/officeDocument/2006/relationships/customXml" Target="../ink/ink2139.xml"/><Relationship Id="rId1740" Type="http://schemas.openxmlformats.org/officeDocument/2006/relationships/image" Target="../media/image2218.png"/><Relationship Id="rId32" Type="http://schemas.openxmlformats.org/officeDocument/2006/relationships/customXml" Target="../ink/ink1388.xml"/><Relationship Id="rId1600" Type="http://schemas.openxmlformats.org/officeDocument/2006/relationships/image" Target="../media/image2148.png"/><Relationship Id="rId1838" Type="http://schemas.openxmlformats.org/officeDocument/2006/relationships/image" Target="../media/image2267.png"/><Relationship Id="rId181" Type="http://schemas.openxmlformats.org/officeDocument/2006/relationships/image" Target="../media/image1252.png"/><Relationship Id="rId1905" Type="http://schemas.openxmlformats.org/officeDocument/2006/relationships/customXml" Target="../ink/ink2326.xml"/><Relationship Id="rId279" Type="http://schemas.openxmlformats.org/officeDocument/2006/relationships/image" Target="../media/image1301.png"/><Relationship Id="rId486" Type="http://schemas.openxmlformats.org/officeDocument/2006/relationships/customXml" Target="../ink/ink1615.xml"/><Relationship Id="rId693" Type="http://schemas.openxmlformats.org/officeDocument/2006/relationships/image" Target="../media/image1673.png"/><Relationship Id="rId2167" Type="http://schemas.openxmlformats.org/officeDocument/2006/relationships/customXml" Target="../ink/ink2458.xml"/><Relationship Id="rId2374" Type="http://schemas.openxmlformats.org/officeDocument/2006/relationships/customXml" Target="../ink/ink2563.xml"/><Relationship Id="rId139" Type="http://schemas.openxmlformats.org/officeDocument/2006/relationships/image" Target="../media/image1231.png"/><Relationship Id="rId346" Type="http://schemas.openxmlformats.org/officeDocument/2006/relationships/customXml" Target="../ink/ink1545.xml"/><Relationship Id="rId553" Type="http://schemas.openxmlformats.org/officeDocument/2006/relationships/image" Target="../media/image1438.png"/><Relationship Id="rId760" Type="http://schemas.openxmlformats.org/officeDocument/2006/relationships/image" Target="../media/image1728.png"/><Relationship Id="rId998" Type="http://schemas.openxmlformats.org/officeDocument/2006/relationships/image" Target="../media/image1847.png"/><Relationship Id="rId1183" Type="http://schemas.openxmlformats.org/officeDocument/2006/relationships/customXml" Target="../ink/ink1964.xml"/><Relationship Id="rId1390" Type="http://schemas.openxmlformats.org/officeDocument/2006/relationships/image" Target="../media/image2043.png"/><Relationship Id="rId2027" Type="http://schemas.openxmlformats.org/officeDocument/2006/relationships/image" Target="../media/image2360.png"/><Relationship Id="rId2234" Type="http://schemas.openxmlformats.org/officeDocument/2006/relationships/customXml" Target="../ink/ink2492.xml"/><Relationship Id="rId206" Type="http://schemas.openxmlformats.org/officeDocument/2006/relationships/customXml" Target="../ink/ink1475.xml"/><Relationship Id="rId413" Type="http://schemas.openxmlformats.org/officeDocument/2006/relationships/image" Target="../media/image1368.png"/><Relationship Id="rId858" Type="http://schemas.openxmlformats.org/officeDocument/2006/relationships/image" Target="../media/image1777.png"/><Relationship Id="rId1043" Type="http://schemas.openxmlformats.org/officeDocument/2006/relationships/customXml" Target="../ink/ink1894.xml"/><Relationship Id="rId1488" Type="http://schemas.openxmlformats.org/officeDocument/2006/relationships/image" Target="../media/image2092.png"/><Relationship Id="rId1695" Type="http://schemas.openxmlformats.org/officeDocument/2006/relationships/customXml" Target="../ink/ink2220.xml"/><Relationship Id="rId620" Type="http://schemas.openxmlformats.org/officeDocument/2006/relationships/customXml" Target="../ink/ink1682.xml"/><Relationship Id="rId718" Type="http://schemas.openxmlformats.org/officeDocument/2006/relationships/customXml" Target="../ink/ink1731.xml"/><Relationship Id="rId925" Type="http://schemas.openxmlformats.org/officeDocument/2006/relationships/customXml" Target="../ink/ink1835.xml"/><Relationship Id="rId1250" Type="http://schemas.openxmlformats.org/officeDocument/2006/relationships/image" Target="../media/image1973.png"/><Relationship Id="rId1348" Type="http://schemas.openxmlformats.org/officeDocument/2006/relationships/image" Target="../media/image2022.png"/><Relationship Id="rId1555" Type="http://schemas.openxmlformats.org/officeDocument/2006/relationships/customXml" Target="../ink/ink2150.xml"/><Relationship Id="rId1762" Type="http://schemas.openxmlformats.org/officeDocument/2006/relationships/image" Target="../media/image2229.png"/><Relationship Id="rId2301" Type="http://schemas.openxmlformats.org/officeDocument/2006/relationships/image" Target="../media/image2495.png"/><Relationship Id="rId1110" Type="http://schemas.openxmlformats.org/officeDocument/2006/relationships/image" Target="../media/image1903.png"/><Relationship Id="rId1208" Type="http://schemas.openxmlformats.org/officeDocument/2006/relationships/image" Target="../media/image1952.png"/><Relationship Id="rId1415" Type="http://schemas.openxmlformats.org/officeDocument/2006/relationships/customXml" Target="../ink/ink2080.xml"/><Relationship Id="rId54" Type="http://schemas.openxmlformats.org/officeDocument/2006/relationships/customXml" Target="../ink/ink1399.xml"/><Relationship Id="rId1622" Type="http://schemas.openxmlformats.org/officeDocument/2006/relationships/image" Target="../media/image2159.png"/><Relationship Id="rId1927" Type="http://schemas.openxmlformats.org/officeDocument/2006/relationships/customXml" Target="../ink/ink2337.xml"/><Relationship Id="rId2091" Type="http://schemas.openxmlformats.org/officeDocument/2006/relationships/image" Target="../media/image2392.png"/><Relationship Id="rId2189" Type="http://schemas.openxmlformats.org/officeDocument/2006/relationships/customXml" Target="../ink/ink2469.xml"/><Relationship Id="rId270" Type="http://schemas.openxmlformats.org/officeDocument/2006/relationships/customXml" Target="../ink/ink1507.xml"/><Relationship Id="rId2396" Type="http://schemas.openxmlformats.org/officeDocument/2006/relationships/image" Target="../media/image2540.png"/><Relationship Id="rId130" Type="http://schemas.openxmlformats.org/officeDocument/2006/relationships/customXml" Target="../ink/ink1437.xml"/><Relationship Id="rId368" Type="http://schemas.openxmlformats.org/officeDocument/2006/relationships/customXml" Target="../ink/ink1556.xml"/><Relationship Id="rId575" Type="http://schemas.openxmlformats.org/officeDocument/2006/relationships/image" Target="../media/image1449.png"/><Relationship Id="rId782" Type="http://schemas.openxmlformats.org/officeDocument/2006/relationships/image" Target="../media/image1739.png"/><Relationship Id="rId2049" Type="http://schemas.openxmlformats.org/officeDocument/2006/relationships/image" Target="../media/image2371.png"/><Relationship Id="rId2256" Type="http://schemas.openxmlformats.org/officeDocument/2006/relationships/customXml" Target="../ink/ink2503.xml"/><Relationship Id="rId228" Type="http://schemas.openxmlformats.org/officeDocument/2006/relationships/customXml" Target="../ink/ink1486.xml"/><Relationship Id="rId435" Type="http://schemas.openxmlformats.org/officeDocument/2006/relationships/image" Target="../media/image1379.png"/><Relationship Id="rId642" Type="http://schemas.openxmlformats.org/officeDocument/2006/relationships/customXml" Target="../ink/ink1693.xml"/><Relationship Id="rId1065" Type="http://schemas.openxmlformats.org/officeDocument/2006/relationships/customXml" Target="../ink/ink1905.xml"/><Relationship Id="rId1272" Type="http://schemas.openxmlformats.org/officeDocument/2006/relationships/image" Target="../media/image1984.png"/><Relationship Id="rId2116" Type="http://schemas.openxmlformats.org/officeDocument/2006/relationships/customXml" Target="../ink/ink2432.xml"/><Relationship Id="rId2323" Type="http://schemas.openxmlformats.org/officeDocument/2006/relationships/customXml" Target="../ink/ink2537.xml"/><Relationship Id="rId502" Type="http://schemas.openxmlformats.org/officeDocument/2006/relationships/customXml" Target="../ink/ink1623.xml"/><Relationship Id="rId947" Type="http://schemas.openxmlformats.org/officeDocument/2006/relationships/customXml" Target="../ink/ink1846.xml"/><Relationship Id="rId1132" Type="http://schemas.openxmlformats.org/officeDocument/2006/relationships/image" Target="../media/image1914.png"/><Relationship Id="rId1577" Type="http://schemas.openxmlformats.org/officeDocument/2006/relationships/customXml" Target="../ink/ink2161.xml"/><Relationship Id="rId1784" Type="http://schemas.openxmlformats.org/officeDocument/2006/relationships/image" Target="../media/image2240.png"/><Relationship Id="rId1991" Type="http://schemas.openxmlformats.org/officeDocument/2006/relationships/image" Target="../media/image2342.png"/><Relationship Id="rId76" Type="http://schemas.openxmlformats.org/officeDocument/2006/relationships/customXml" Target="../ink/ink1410.xml"/><Relationship Id="rId807" Type="http://schemas.openxmlformats.org/officeDocument/2006/relationships/customXml" Target="../ink/ink1776.xml"/><Relationship Id="rId1437" Type="http://schemas.openxmlformats.org/officeDocument/2006/relationships/customXml" Target="../ink/ink2091.xml"/><Relationship Id="rId1644" Type="http://schemas.openxmlformats.org/officeDocument/2006/relationships/image" Target="../media/image2170.png"/><Relationship Id="rId1851" Type="http://schemas.openxmlformats.org/officeDocument/2006/relationships/image" Target="../media/image2273.png"/><Relationship Id="rId1504" Type="http://schemas.openxmlformats.org/officeDocument/2006/relationships/image" Target="../media/image2100.png"/><Relationship Id="rId1711" Type="http://schemas.openxmlformats.org/officeDocument/2006/relationships/customXml" Target="../ink/ink2228.xml"/><Relationship Id="rId1949" Type="http://schemas.openxmlformats.org/officeDocument/2006/relationships/customXml" Target="../ink/ink2348.xml"/><Relationship Id="rId292" Type="http://schemas.openxmlformats.org/officeDocument/2006/relationships/customXml" Target="../ink/ink1518.xml"/><Relationship Id="rId1809" Type="http://schemas.openxmlformats.org/officeDocument/2006/relationships/customXml" Target="../ink/ink2277.xml"/><Relationship Id="rId597" Type="http://schemas.openxmlformats.org/officeDocument/2006/relationships/image" Target="../media/image1460.png"/><Relationship Id="rId2180" Type="http://schemas.openxmlformats.org/officeDocument/2006/relationships/image" Target="../media/image2436.png"/><Relationship Id="rId2278" Type="http://schemas.openxmlformats.org/officeDocument/2006/relationships/customXml" Target="../ink/ink2514.xml"/><Relationship Id="rId152" Type="http://schemas.openxmlformats.org/officeDocument/2006/relationships/customXml" Target="../ink/ink1448.xml"/><Relationship Id="rId457" Type="http://schemas.openxmlformats.org/officeDocument/2006/relationships/image" Target="../media/image1390.png"/><Relationship Id="rId1087" Type="http://schemas.openxmlformats.org/officeDocument/2006/relationships/customXml" Target="../ink/ink1916.xml"/><Relationship Id="rId1294" Type="http://schemas.openxmlformats.org/officeDocument/2006/relationships/image" Target="../media/image1995.png"/><Relationship Id="rId2040" Type="http://schemas.openxmlformats.org/officeDocument/2006/relationships/customXml" Target="../ink/ink2394.xml"/><Relationship Id="rId2138" Type="http://schemas.openxmlformats.org/officeDocument/2006/relationships/image" Target="../media/image2415.png"/><Relationship Id="rId664" Type="http://schemas.openxmlformats.org/officeDocument/2006/relationships/customXml" Target="../ink/ink1704.xml"/><Relationship Id="rId871" Type="http://schemas.openxmlformats.org/officeDocument/2006/relationships/customXml" Target="../ink/ink1808.xml"/><Relationship Id="rId969" Type="http://schemas.openxmlformats.org/officeDocument/2006/relationships/customXml" Target="../ink/ink1857.xml"/><Relationship Id="rId1599" Type="http://schemas.openxmlformats.org/officeDocument/2006/relationships/customXml" Target="../ink/ink2172.xml"/><Relationship Id="rId2345" Type="http://schemas.openxmlformats.org/officeDocument/2006/relationships/customXml" Target="../ink/ink2548.xml"/><Relationship Id="rId317" Type="http://schemas.openxmlformats.org/officeDocument/2006/relationships/image" Target="../media/image1320.png"/><Relationship Id="rId524" Type="http://schemas.openxmlformats.org/officeDocument/2006/relationships/customXml" Target="../ink/ink1634.xml"/><Relationship Id="rId731" Type="http://schemas.openxmlformats.org/officeDocument/2006/relationships/customXml" Target="../ink/ink1738.xml"/><Relationship Id="rId1154" Type="http://schemas.openxmlformats.org/officeDocument/2006/relationships/image" Target="../media/image1925.png"/><Relationship Id="rId1361" Type="http://schemas.openxmlformats.org/officeDocument/2006/relationships/customXml" Target="../ink/ink2053.xml"/><Relationship Id="rId1459" Type="http://schemas.openxmlformats.org/officeDocument/2006/relationships/customXml" Target="../ink/ink2102.xml"/><Relationship Id="rId2205" Type="http://schemas.openxmlformats.org/officeDocument/2006/relationships/image" Target="../media/image2447.png"/><Relationship Id="rId98" Type="http://schemas.openxmlformats.org/officeDocument/2006/relationships/customXml" Target="../ink/ink1421.xml"/><Relationship Id="rId829" Type="http://schemas.openxmlformats.org/officeDocument/2006/relationships/customXml" Target="../ink/ink1787.xml"/><Relationship Id="rId1014" Type="http://schemas.openxmlformats.org/officeDocument/2006/relationships/image" Target="../media/image1855.png"/><Relationship Id="rId1221" Type="http://schemas.openxmlformats.org/officeDocument/2006/relationships/customXml" Target="../ink/ink1983.xml"/><Relationship Id="rId1666" Type="http://schemas.openxmlformats.org/officeDocument/2006/relationships/image" Target="../media/image2181.png"/><Relationship Id="rId1873" Type="http://schemas.openxmlformats.org/officeDocument/2006/relationships/image" Target="../media/image2284.png"/><Relationship Id="rId1319" Type="http://schemas.openxmlformats.org/officeDocument/2006/relationships/customXml" Target="../ink/ink2032.xml"/><Relationship Id="rId1526" Type="http://schemas.openxmlformats.org/officeDocument/2006/relationships/image" Target="../media/image2111.png"/><Relationship Id="rId1733" Type="http://schemas.openxmlformats.org/officeDocument/2006/relationships/customXml" Target="../ink/ink2239.xml"/><Relationship Id="rId1940" Type="http://schemas.openxmlformats.org/officeDocument/2006/relationships/image" Target="../media/image2317.png"/><Relationship Id="rId25" Type="http://schemas.openxmlformats.org/officeDocument/2006/relationships/image" Target="../media/image1174.png"/><Relationship Id="rId1800" Type="http://schemas.openxmlformats.org/officeDocument/2006/relationships/image" Target="../media/image2248.png"/><Relationship Id="rId174" Type="http://schemas.openxmlformats.org/officeDocument/2006/relationships/customXml" Target="../ink/ink1459.xml"/><Relationship Id="rId381" Type="http://schemas.openxmlformats.org/officeDocument/2006/relationships/image" Target="../media/image1352.png"/><Relationship Id="rId2062" Type="http://schemas.openxmlformats.org/officeDocument/2006/relationships/customXml" Target="../ink/ink2405.xml"/><Relationship Id="rId241" Type="http://schemas.openxmlformats.org/officeDocument/2006/relationships/image" Target="../media/image1282.png"/><Relationship Id="rId479" Type="http://schemas.openxmlformats.org/officeDocument/2006/relationships/image" Target="../media/image1401.png"/><Relationship Id="rId686" Type="http://schemas.openxmlformats.org/officeDocument/2006/relationships/customXml" Target="../ink/ink1715.xml"/><Relationship Id="rId893" Type="http://schemas.openxmlformats.org/officeDocument/2006/relationships/customXml" Target="../ink/ink1819.xml"/><Relationship Id="rId2367" Type="http://schemas.openxmlformats.org/officeDocument/2006/relationships/customXml" Target="../ink/ink2559.xml"/><Relationship Id="rId339" Type="http://schemas.openxmlformats.org/officeDocument/2006/relationships/image" Target="../media/image1331.png"/><Relationship Id="rId546" Type="http://schemas.openxmlformats.org/officeDocument/2006/relationships/customXml" Target="../ink/ink1645.xml"/><Relationship Id="rId753" Type="http://schemas.openxmlformats.org/officeDocument/2006/relationships/customXml" Target="../ink/ink1749.xml"/><Relationship Id="rId1176" Type="http://schemas.openxmlformats.org/officeDocument/2006/relationships/image" Target="../media/image1936.png"/><Relationship Id="rId1383" Type="http://schemas.openxmlformats.org/officeDocument/2006/relationships/customXml" Target="../ink/ink2064.xml"/><Relationship Id="rId2227" Type="http://schemas.openxmlformats.org/officeDocument/2006/relationships/image" Target="../media/image2458.png"/><Relationship Id="rId101" Type="http://schemas.openxmlformats.org/officeDocument/2006/relationships/image" Target="../media/image1212.png"/><Relationship Id="rId406" Type="http://schemas.openxmlformats.org/officeDocument/2006/relationships/customXml" Target="../ink/ink1575.xml"/><Relationship Id="rId960" Type="http://schemas.openxmlformats.org/officeDocument/2006/relationships/image" Target="../media/image1828.png"/><Relationship Id="rId1036" Type="http://schemas.openxmlformats.org/officeDocument/2006/relationships/image" Target="../media/image1866.png"/><Relationship Id="rId1243" Type="http://schemas.openxmlformats.org/officeDocument/2006/relationships/customXml" Target="../ink/ink1994.xml"/><Relationship Id="rId1590" Type="http://schemas.openxmlformats.org/officeDocument/2006/relationships/image" Target="../media/image2143.png"/><Relationship Id="rId1688" Type="http://schemas.openxmlformats.org/officeDocument/2006/relationships/image" Target="../media/image2192.png"/><Relationship Id="rId1895" Type="http://schemas.openxmlformats.org/officeDocument/2006/relationships/customXml" Target="../ink/ink2321.xml"/><Relationship Id="rId613" Type="http://schemas.openxmlformats.org/officeDocument/2006/relationships/image" Target="../media/image1515.png"/><Relationship Id="rId820" Type="http://schemas.openxmlformats.org/officeDocument/2006/relationships/image" Target="../media/image1758.png"/><Relationship Id="rId918" Type="http://schemas.openxmlformats.org/officeDocument/2006/relationships/image" Target="../media/image1807.png"/><Relationship Id="rId1450" Type="http://schemas.openxmlformats.org/officeDocument/2006/relationships/image" Target="../media/image2073.png"/><Relationship Id="rId1548" Type="http://schemas.openxmlformats.org/officeDocument/2006/relationships/image" Target="../media/image2122.png"/><Relationship Id="rId1755" Type="http://schemas.openxmlformats.org/officeDocument/2006/relationships/customXml" Target="../ink/ink2250.xml"/><Relationship Id="rId1103" Type="http://schemas.openxmlformats.org/officeDocument/2006/relationships/customXml" Target="../ink/ink1924.xml"/><Relationship Id="rId1310" Type="http://schemas.openxmlformats.org/officeDocument/2006/relationships/image" Target="../media/image2003.png"/><Relationship Id="rId1408" Type="http://schemas.openxmlformats.org/officeDocument/2006/relationships/image" Target="../media/image2052.png"/><Relationship Id="rId1962" Type="http://schemas.openxmlformats.org/officeDocument/2006/relationships/image" Target="../media/image2328.png"/><Relationship Id="rId47" Type="http://schemas.openxmlformats.org/officeDocument/2006/relationships/image" Target="../media/image1185.png"/><Relationship Id="rId1615" Type="http://schemas.openxmlformats.org/officeDocument/2006/relationships/customXml" Target="../ink/ink2180.xml"/><Relationship Id="rId1822" Type="http://schemas.openxmlformats.org/officeDocument/2006/relationships/image" Target="../media/image2259.png"/><Relationship Id="rId196" Type="http://schemas.openxmlformats.org/officeDocument/2006/relationships/customXml" Target="../ink/ink1470.xml"/><Relationship Id="rId2084" Type="http://schemas.openxmlformats.org/officeDocument/2006/relationships/customXml" Target="../ink/ink2416.xml"/><Relationship Id="rId2291" Type="http://schemas.openxmlformats.org/officeDocument/2006/relationships/image" Target="../media/image2490.png"/><Relationship Id="rId263" Type="http://schemas.openxmlformats.org/officeDocument/2006/relationships/image" Target="../media/image1293.png"/><Relationship Id="rId470" Type="http://schemas.openxmlformats.org/officeDocument/2006/relationships/customXml" Target="../ink/ink1607.xml"/><Relationship Id="rId2151" Type="http://schemas.openxmlformats.org/officeDocument/2006/relationships/customXml" Target="../ink/ink2450.xml"/><Relationship Id="rId2389" Type="http://schemas.openxmlformats.org/officeDocument/2006/relationships/image" Target="../media/image2537.png"/><Relationship Id="rId123" Type="http://schemas.openxmlformats.org/officeDocument/2006/relationships/image" Target="../media/image1223.png"/><Relationship Id="rId330" Type="http://schemas.openxmlformats.org/officeDocument/2006/relationships/customXml" Target="../ink/ink1537.xml"/><Relationship Id="rId568" Type="http://schemas.openxmlformats.org/officeDocument/2006/relationships/customXml" Target="../ink/ink1656.xml"/><Relationship Id="rId775" Type="http://schemas.openxmlformats.org/officeDocument/2006/relationships/customXml" Target="../ink/ink1760.xml"/><Relationship Id="rId982" Type="http://schemas.openxmlformats.org/officeDocument/2006/relationships/image" Target="../media/image1839.png"/><Relationship Id="rId1198" Type="http://schemas.openxmlformats.org/officeDocument/2006/relationships/image" Target="../media/image1947.png"/><Relationship Id="rId2011" Type="http://schemas.openxmlformats.org/officeDocument/2006/relationships/image" Target="../media/image2352.png"/><Relationship Id="rId2249" Type="http://schemas.openxmlformats.org/officeDocument/2006/relationships/image" Target="../media/image2469.png"/><Relationship Id="rId428" Type="http://schemas.openxmlformats.org/officeDocument/2006/relationships/customXml" Target="../ink/ink1586.xml"/><Relationship Id="rId635" Type="http://schemas.openxmlformats.org/officeDocument/2006/relationships/image" Target="../media/image1526.png"/><Relationship Id="rId842" Type="http://schemas.openxmlformats.org/officeDocument/2006/relationships/image" Target="../media/image1769.png"/><Relationship Id="rId1058" Type="http://schemas.openxmlformats.org/officeDocument/2006/relationships/image" Target="../media/image1877.png"/><Relationship Id="rId1265" Type="http://schemas.openxmlformats.org/officeDocument/2006/relationships/customXml" Target="../ink/ink2005.xml"/><Relationship Id="rId1472" Type="http://schemas.openxmlformats.org/officeDocument/2006/relationships/image" Target="../media/image2084.png"/><Relationship Id="rId2109" Type="http://schemas.openxmlformats.org/officeDocument/2006/relationships/image" Target="../media/image2401.png"/><Relationship Id="rId2316" Type="http://schemas.openxmlformats.org/officeDocument/2006/relationships/image" Target="../media/image2502.png"/><Relationship Id="rId702" Type="http://schemas.openxmlformats.org/officeDocument/2006/relationships/customXml" Target="../ink/ink1723.xml"/><Relationship Id="rId1125" Type="http://schemas.openxmlformats.org/officeDocument/2006/relationships/customXml" Target="../ink/ink1935.xml"/><Relationship Id="rId1332" Type="http://schemas.openxmlformats.org/officeDocument/2006/relationships/image" Target="../media/image2014.png"/><Relationship Id="rId1777" Type="http://schemas.openxmlformats.org/officeDocument/2006/relationships/customXml" Target="../ink/ink2261.xml"/><Relationship Id="rId1984" Type="http://schemas.openxmlformats.org/officeDocument/2006/relationships/image" Target="../media/image2339.png"/><Relationship Id="rId69" Type="http://schemas.openxmlformats.org/officeDocument/2006/relationships/image" Target="../media/image1196.png"/><Relationship Id="rId1637" Type="http://schemas.openxmlformats.org/officeDocument/2006/relationships/customXml" Target="../ink/ink2191.xml"/><Relationship Id="rId1844" Type="http://schemas.openxmlformats.org/officeDocument/2006/relationships/image" Target="../media/image2270.png"/><Relationship Id="rId1704" Type="http://schemas.openxmlformats.org/officeDocument/2006/relationships/image" Target="../media/image2200.png"/><Relationship Id="rId285" Type="http://schemas.openxmlformats.org/officeDocument/2006/relationships/image" Target="../media/image1304.png"/><Relationship Id="rId1911" Type="http://schemas.openxmlformats.org/officeDocument/2006/relationships/customXml" Target="../ink/ink2329.xml"/><Relationship Id="rId492" Type="http://schemas.openxmlformats.org/officeDocument/2006/relationships/customXml" Target="../ink/ink1618.xml"/><Relationship Id="rId797" Type="http://schemas.openxmlformats.org/officeDocument/2006/relationships/customXml" Target="../ink/ink1771.xml"/><Relationship Id="rId2173" Type="http://schemas.openxmlformats.org/officeDocument/2006/relationships/customXml" Target="../ink/ink2461.xml"/><Relationship Id="rId2380" Type="http://schemas.openxmlformats.org/officeDocument/2006/relationships/customXml" Target="../ink/ink2567.xml"/><Relationship Id="rId145" Type="http://schemas.openxmlformats.org/officeDocument/2006/relationships/image" Target="../media/image1234.png"/><Relationship Id="rId352" Type="http://schemas.openxmlformats.org/officeDocument/2006/relationships/customXml" Target="../ink/ink1548.xml"/><Relationship Id="rId1287" Type="http://schemas.openxmlformats.org/officeDocument/2006/relationships/customXml" Target="../ink/ink2016.xml"/><Relationship Id="rId2033" Type="http://schemas.openxmlformats.org/officeDocument/2006/relationships/image" Target="../media/image2363.png"/><Relationship Id="rId2240" Type="http://schemas.openxmlformats.org/officeDocument/2006/relationships/customXml" Target="../ink/ink2495.xml"/><Relationship Id="rId212" Type="http://schemas.openxmlformats.org/officeDocument/2006/relationships/customXml" Target="../ink/ink1478.xml"/><Relationship Id="rId657" Type="http://schemas.openxmlformats.org/officeDocument/2006/relationships/image" Target="../media/image1537.png"/><Relationship Id="rId864" Type="http://schemas.openxmlformats.org/officeDocument/2006/relationships/image" Target="../media/image1780.png"/><Relationship Id="rId1494" Type="http://schemas.openxmlformats.org/officeDocument/2006/relationships/image" Target="../media/image2095.png"/><Relationship Id="rId1799" Type="http://schemas.openxmlformats.org/officeDocument/2006/relationships/customXml" Target="../ink/ink2272.xml"/><Relationship Id="rId2100" Type="http://schemas.openxmlformats.org/officeDocument/2006/relationships/customXml" Target="../ink/ink2424.xml"/><Relationship Id="rId2338" Type="http://schemas.openxmlformats.org/officeDocument/2006/relationships/image" Target="../media/image2513.png"/><Relationship Id="rId517" Type="http://schemas.openxmlformats.org/officeDocument/2006/relationships/image" Target="../media/image1420.png"/><Relationship Id="rId724" Type="http://schemas.openxmlformats.org/officeDocument/2006/relationships/image" Target="../media/image1710.png"/><Relationship Id="rId931" Type="http://schemas.openxmlformats.org/officeDocument/2006/relationships/customXml" Target="../ink/ink1838.xml"/><Relationship Id="rId1147" Type="http://schemas.openxmlformats.org/officeDocument/2006/relationships/customXml" Target="../ink/ink1946.xml"/><Relationship Id="rId1354" Type="http://schemas.openxmlformats.org/officeDocument/2006/relationships/image" Target="../media/image2025.png"/><Relationship Id="rId1561" Type="http://schemas.openxmlformats.org/officeDocument/2006/relationships/customXml" Target="../ink/ink2153.xml"/><Relationship Id="rId60" Type="http://schemas.openxmlformats.org/officeDocument/2006/relationships/customXml" Target="../ink/ink1402.xml"/><Relationship Id="rId1007" Type="http://schemas.openxmlformats.org/officeDocument/2006/relationships/customXml" Target="../ink/ink1876.xml"/><Relationship Id="rId1214" Type="http://schemas.openxmlformats.org/officeDocument/2006/relationships/image" Target="../media/image1955.png"/><Relationship Id="rId1421" Type="http://schemas.openxmlformats.org/officeDocument/2006/relationships/customXml" Target="../ink/ink2083.xml"/><Relationship Id="rId1659" Type="http://schemas.openxmlformats.org/officeDocument/2006/relationships/customXml" Target="../ink/ink2202.xml"/><Relationship Id="rId1866" Type="http://schemas.openxmlformats.org/officeDocument/2006/relationships/customXml" Target="../ink/ink2306.xml"/><Relationship Id="rId1519" Type="http://schemas.openxmlformats.org/officeDocument/2006/relationships/customXml" Target="../ink/ink2132.xml"/><Relationship Id="rId1726" Type="http://schemas.openxmlformats.org/officeDocument/2006/relationships/image" Target="../media/image2211.png"/><Relationship Id="rId1933" Type="http://schemas.openxmlformats.org/officeDocument/2006/relationships/customXml" Target="../ink/ink2340.xml"/><Relationship Id="rId18" Type="http://schemas.openxmlformats.org/officeDocument/2006/relationships/customXml" Target="../ink/ink1381.xml"/><Relationship Id="rId2195" Type="http://schemas.openxmlformats.org/officeDocument/2006/relationships/customXml" Target="../ink/ink2472.xml"/><Relationship Id="rId167" Type="http://schemas.openxmlformats.org/officeDocument/2006/relationships/image" Target="../media/image1245.png"/><Relationship Id="rId374" Type="http://schemas.openxmlformats.org/officeDocument/2006/relationships/customXml" Target="../ink/ink1559.xml"/><Relationship Id="rId581" Type="http://schemas.openxmlformats.org/officeDocument/2006/relationships/image" Target="../media/image1452.png"/><Relationship Id="rId2055" Type="http://schemas.openxmlformats.org/officeDocument/2006/relationships/image" Target="../media/image2374.png"/><Relationship Id="rId2262" Type="http://schemas.openxmlformats.org/officeDocument/2006/relationships/customXml" Target="../ink/ink2506.xml"/><Relationship Id="rId234" Type="http://schemas.openxmlformats.org/officeDocument/2006/relationships/customXml" Target="../ink/ink1489.xml"/><Relationship Id="rId679" Type="http://schemas.openxmlformats.org/officeDocument/2006/relationships/image" Target="../media/image1619.png"/><Relationship Id="rId886" Type="http://schemas.openxmlformats.org/officeDocument/2006/relationships/image" Target="../media/image1791.png"/><Relationship Id="rId2" Type="http://schemas.openxmlformats.org/officeDocument/2006/relationships/customXml" Target="../ink/ink1373.xml"/><Relationship Id="rId441" Type="http://schemas.openxmlformats.org/officeDocument/2006/relationships/image" Target="../media/image1382.png"/><Relationship Id="rId539" Type="http://schemas.openxmlformats.org/officeDocument/2006/relationships/image" Target="../media/image1431.png"/><Relationship Id="rId746" Type="http://schemas.openxmlformats.org/officeDocument/2006/relationships/image" Target="../media/image1721.png"/><Relationship Id="rId1071" Type="http://schemas.openxmlformats.org/officeDocument/2006/relationships/customXml" Target="../ink/ink1908.xml"/><Relationship Id="rId1169" Type="http://schemas.openxmlformats.org/officeDocument/2006/relationships/customXml" Target="../ink/ink1957.xml"/><Relationship Id="rId1376" Type="http://schemas.openxmlformats.org/officeDocument/2006/relationships/image" Target="../media/image2036.png"/><Relationship Id="rId1583" Type="http://schemas.openxmlformats.org/officeDocument/2006/relationships/customXml" Target="../ink/ink2164.xml"/><Relationship Id="rId2122" Type="http://schemas.openxmlformats.org/officeDocument/2006/relationships/customXml" Target="../ink/ink2435.xml"/><Relationship Id="rId301" Type="http://schemas.openxmlformats.org/officeDocument/2006/relationships/image" Target="../media/image1312.png"/><Relationship Id="rId953" Type="http://schemas.openxmlformats.org/officeDocument/2006/relationships/customXml" Target="../ink/ink1849.xml"/><Relationship Id="rId1029" Type="http://schemas.openxmlformats.org/officeDocument/2006/relationships/customXml" Target="../ink/ink1887.xml"/><Relationship Id="rId1236" Type="http://schemas.openxmlformats.org/officeDocument/2006/relationships/image" Target="../media/image1966.png"/><Relationship Id="rId1790" Type="http://schemas.openxmlformats.org/officeDocument/2006/relationships/image" Target="../media/image2243.png"/><Relationship Id="rId1888" Type="http://schemas.openxmlformats.org/officeDocument/2006/relationships/image" Target="../media/image2291.png"/><Relationship Id="rId82" Type="http://schemas.openxmlformats.org/officeDocument/2006/relationships/customXml" Target="../ink/ink1413.xml"/><Relationship Id="rId606" Type="http://schemas.openxmlformats.org/officeDocument/2006/relationships/customXml" Target="../ink/ink1675.xml"/><Relationship Id="rId813" Type="http://schemas.openxmlformats.org/officeDocument/2006/relationships/customXml" Target="../ink/ink1779.xml"/><Relationship Id="rId1443" Type="http://schemas.openxmlformats.org/officeDocument/2006/relationships/customXml" Target="../ink/ink2094.xml"/><Relationship Id="rId1650" Type="http://schemas.openxmlformats.org/officeDocument/2006/relationships/image" Target="../media/image2173.png"/><Relationship Id="rId1748" Type="http://schemas.openxmlformats.org/officeDocument/2006/relationships/image" Target="../media/image2222.png"/><Relationship Id="rId1303" Type="http://schemas.openxmlformats.org/officeDocument/2006/relationships/customXml" Target="../ink/ink2024.xml"/><Relationship Id="rId1510" Type="http://schemas.openxmlformats.org/officeDocument/2006/relationships/image" Target="../media/image2103.png"/><Relationship Id="rId1955" Type="http://schemas.openxmlformats.org/officeDocument/2006/relationships/customXml" Target="../ink/ink2351.xml"/><Relationship Id="rId1608" Type="http://schemas.openxmlformats.org/officeDocument/2006/relationships/image" Target="../media/image2152.png"/><Relationship Id="rId1815" Type="http://schemas.openxmlformats.org/officeDocument/2006/relationships/customXml" Target="../ink/ink2280.xml"/><Relationship Id="rId189" Type="http://schemas.openxmlformats.org/officeDocument/2006/relationships/image" Target="../media/image1256.png"/><Relationship Id="rId396" Type="http://schemas.openxmlformats.org/officeDocument/2006/relationships/customXml" Target="../ink/ink1570.xml"/><Relationship Id="rId2077" Type="http://schemas.openxmlformats.org/officeDocument/2006/relationships/image" Target="../media/image2385.png"/><Relationship Id="rId2284" Type="http://schemas.openxmlformats.org/officeDocument/2006/relationships/customXml" Target="../ink/ink2517.xml"/><Relationship Id="rId256" Type="http://schemas.openxmlformats.org/officeDocument/2006/relationships/customXml" Target="../ink/ink1500.xml"/><Relationship Id="rId463" Type="http://schemas.openxmlformats.org/officeDocument/2006/relationships/image" Target="../media/image1393.png"/><Relationship Id="rId670" Type="http://schemas.openxmlformats.org/officeDocument/2006/relationships/customXml" Target="../ink/ink1707.xml"/><Relationship Id="rId1093" Type="http://schemas.openxmlformats.org/officeDocument/2006/relationships/customXml" Target="../ink/ink1919.xml"/><Relationship Id="rId2144" Type="http://schemas.openxmlformats.org/officeDocument/2006/relationships/image" Target="../media/image2418.png"/><Relationship Id="rId2351" Type="http://schemas.openxmlformats.org/officeDocument/2006/relationships/customXml" Target="../ink/ink2551.xml"/><Relationship Id="rId116" Type="http://schemas.openxmlformats.org/officeDocument/2006/relationships/customXml" Target="../ink/ink1430.xml"/><Relationship Id="rId323" Type="http://schemas.openxmlformats.org/officeDocument/2006/relationships/image" Target="../media/image1323.png"/><Relationship Id="rId530" Type="http://schemas.openxmlformats.org/officeDocument/2006/relationships/customXml" Target="../ink/ink1637.xml"/><Relationship Id="rId768" Type="http://schemas.openxmlformats.org/officeDocument/2006/relationships/image" Target="../media/image1732.png"/><Relationship Id="rId975" Type="http://schemas.openxmlformats.org/officeDocument/2006/relationships/customXml" Target="../ink/ink1860.xml"/><Relationship Id="rId1160" Type="http://schemas.openxmlformats.org/officeDocument/2006/relationships/image" Target="../media/image1928.png"/><Relationship Id="rId1398" Type="http://schemas.openxmlformats.org/officeDocument/2006/relationships/image" Target="../media/image2047.png"/><Relationship Id="rId2004" Type="http://schemas.openxmlformats.org/officeDocument/2006/relationships/customXml" Target="../ink/ink2376.xml"/><Relationship Id="rId2211" Type="http://schemas.openxmlformats.org/officeDocument/2006/relationships/image" Target="../media/image2450.png"/><Relationship Id="rId628" Type="http://schemas.openxmlformats.org/officeDocument/2006/relationships/customXml" Target="../ink/ink1686.xml"/><Relationship Id="rId835" Type="http://schemas.openxmlformats.org/officeDocument/2006/relationships/customXml" Target="../ink/ink1790.xml"/><Relationship Id="rId1258" Type="http://schemas.openxmlformats.org/officeDocument/2006/relationships/image" Target="../media/image1977.png"/><Relationship Id="rId1465" Type="http://schemas.openxmlformats.org/officeDocument/2006/relationships/customXml" Target="../ink/ink2105.xml"/><Relationship Id="rId1672" Type="http://schemas.openxmlformats.org/officeDocument/2006/relationships/image" Target="../media/image2184.png"/><Relationship Id="rId2309" Type="http://schemas.openxmlformats.org/officeDocument/2006/relationships/customXml" Target="../ink/ink2530.xml"/><Relationship Id="rId1020" Type="http://schemas.openxmlformats.org/officeDocument/2006/relationships/image" Target="../media/image1858.png"/><Relationship Id="rId1118" Type="http://schemas.openxmlformats.org/officeDocument/2006/relationships/image" Target="../media/image1907.png"/><Relationship Id="rId1325" Type="http://schemas.openxmlformats.org/officeDocument/2006/relationships/customXml" Target="../ink/ink2035.xml"/><Relationship Id="rId1532" Type="http://schemas.openxmlformats.org/officeDocument/2006/relationships/image" Target="../media/image2114.png"/><Relationship Id="rId1977" Type="http://schemas.openxmlformats.org/officeDocument/2006/relationships/customXml" Target="../ink/ink2362.xml"/><Relationship Id="rId902" Type="http://schemas.openxmlformats.org/officeDocument/2006/relationships/image" Target="../media/image1799.png"/><Relationship Id="rId1837" Type="http://schemas.openxmlformats.org/officeDocument/2006/relationships/customXml" Target="../ink/ink2291.xml"/><Relationship Id="rId31" Type="http://schemas.openxmlformats.org/officeDocument/2006/relationships/image" Target="../media/image1177.png"/><Relationship Id="rId2099" Type="http://schemas.openxmlformats.org/officeDocument/2006/relationships/image" Target="../media/image2396.png"/><Relationship Id="rId180" Type="http://schemas.openxmlformats.org/officeDocument/2006/relationships/customXml" Target="../ink/ink1462.xml"/><Relationship Id="rId278" Type="http://schemas.openxmlformats.org/officeDocument/2006/relationships/customXml" Target="../ink/ink1511.xml"/><Relationship Id="rId1904" Type="http://schemas.openxmlformats.org/officeDocument/2006/relationships/image" Target="../media/image2299.png"/><Relationship Id="rId485" Type="http://schemas.openxmlformats.org/officeDocument/2006/relationships/image" Target="../media/image1404.png"/><Relationship Id="rId692" Type="http://schemas.openxmlformats.org/officeDocument/2006/relationships/customXml" Target="../ink/ink1718.xml"/><Relationship Id="rId2166" Type="http://schemas.openxmlformats.org/officeDocument/2006/relationships/image" Target="../media/image2429.png"/><Relationship Id="rId2373" Type="http://schemas.openxmlformats.org/officeDocument/2006/relationships/image" Target="../media/image2530.png"/><Relationship Id="rId138" Type="http://schemas.openxmlformats.org/officeDocument/2006/relationships/customXml" Target="../ink/ink1441.xml"/><Relationship Id="rId345" Type="http://schemas.openxmlformats.org/officeDocument/2006/relationships/image" Target="../media/image1334.png"/><Relationship Id="rId552" Type="http://schemas.openxmlformats.org/officeDocument/2006/relationships/customXml" Target="../ink/ink1648.xml"/><Relationship Id="rId997" Type="http://schemas.openxmlformats.org/officeDocument/2006/relationships/customXml" Target="../ink/ink1871.xml"/><Relationship Id="rId1182" Type="http://schemas.openxmlformats.org/officeDocument/2006/relationships/image" Target="../media/image1939.png"/><Relationship Id="rId2026" Type="http://schemas.openxmlformats.org/officeDocument/2006/relationships/customXml" Target="../ink/ink2387.xml"/><Relationship Id="rId2233" Type="http://schemas.openxmlformats.org/officeDocument/2006/relationships/image" Target="../media/image2461.png"/><Relationship Id="rId205" Type="http://schemas.openxmlformats.org/officeDocument/2006/relationships/image" Target="../media/image1264.png"/><Relationship Id="rId412" Type="http://schemas.openxmlformats.org/officeDocument/2006/relationships/customXml" Target="../ink/ink1578.xml"/><Relationship Id="rId857" Type="http://schemas.openxmlformats.org/officeDocument/2006/relationships/customXml" Target="../ink/ink1801.xml"/><Relationship Id="rId1042" Type="http://schemas.openxmlformats.org/officeDocument/2006/relationships/image" Target="../media/image1869.png"/><Relationship Id="rId1487" Type="http://schemas.openxmlformats.org/officeDocument/2006/relationships/customXml" Target="../ink/ink2116.xml"/><Relationship Id="rId1694" Type="http://schemas.openxmlformats.org/officeDocument/2006/relationships/image" Target="../media/image2195.png"/><Relationship Id="rId2300" Type="http://schemas.openxmlformats.org/officeDocument/2006/relationships/customXml" Target="../ink/ink2525.xml"/><Relationship Id="rId717" Type="http://schemas.openxmlformats.org/officeDocument/2006/relationships/image" Target="../media/image1707.png"/><Relationship Id="rId924" Type="http://schemas.openxmlformats.org/officeDocument/2006/relationships/image" Target="../media/image1810.png"/><Relationship Id="rId1347" Type="http://schemas.openxmlformats.org/officeDocument/2006/relationships/customXml" Target="../ink/ink2046.xml"/><Relationship Id="rId1554" Type="http://schemas.openxmlformats.org/officeDocument/2006/relationships/image" Target="../media/image2125.png"/><Relationship Id="rId1761" Type="http://schemas.openxmlformats.org/officeDocument/2006/relationships/customXml" Target="../ink/ink2253.xml"/><Relationship Id="rId1999" Type="http://schemas.openxmlformats.org/officeDocument/2006/relationships/image" Target="../media/image2346.png"/><Relationship Id="rId53" Type="http://schemas.openxmlformats.org/officeDocument/2006/relationships/image" Target="../media/image1188.png"/><Relationship Id="rId1207" Type="http://schemas.openxmlformats.org/officeDocument/2006/relationships/customXml" Target="../ink/ink1976.xml"/><Relationship Id="rId1414" Type="http://schemas.openxmlformats.org/officeDocument/2006/relationships/image" Target="../media/image2055.png"/><Relationship Id="rId1621" Type="http://schemas.openxmlformats.org/officeDocument/2006/relationships/customXml" Target="../ink/ink2183.xml"/><Relationship Id="rId1859" Type="http://schemas.openxmlformats.org/officeDocument/2006/relationships/image" Target="../media/image2277.png"/><Relationship Id="rId1719" Type="http://schemas.openxmlformats.org/officeDocument/2006/relationships/customXml" Target="../ink/ink2232.xml"/><Relationship Id="rId1926" Type="http://schemas.openxmlformats.org/officeDocument/2006/relationships/image" Target="../media/image2310.png"/><Relationship Id="rId2090" Type="http://schemas.openxmlformats.org/officeDocument/2006/relationships/customXml" Target="../ink/ink2419.xml"/><Relationship Id="rId2188" Type="http://schemas.openxmlformats.org/officeDocument/2006/relationships/image" Target="../media/image2439.png"/><Relationship Id="rId2395" Type="http://schemas.openxmlformats.org/officeDocument/2006/relationships/customXml" Target="../ink/ink2575.xml"/><Relationship Id="rId367" Type="http://schemas.openxmlformats.org/officeDocument/2006/relationships/image" Target="../media/image1345.png"/><Relationship Id="rId574" Type="http://schemas.openxmlformats.org/officeDocument/2006/relationships/customXml" Target="../ink/ink1659.xml"/><Relationship Id="rId2048" Type="http://schemas.openxmlformats.org/officeDocument/2006/relationships/customXml" Target="../ink/ink2398.xml"/><Relationship Id="rId2255" Type="http://schemas.openxmlformats.org/officeDocument/2006/relationships/image" Target="../media/image2472.png"/><Relationship Id="rId227" Type="http://schemas.openxmlformats.org/officeDocument/2006/relationships/image" Target="../media/image1275.png"/><Relationship Id="rId781" Type="http://schemas.openxmlformats.org/officeDocument/2006/relationships/customXml" Target="../ink/ink1763.xml"/><Relationship Id="rId879" Type="http://schemas.openxmlformats.org/officeDocument/2006/relationships/customXml" Target="../ink/ink1812.xml"/><Relationship Id="rId434" Type="http://schemas.openxmlformats.org/officeDocument/2006/relationships/customXml" Target="../ink/ink1589.xml"/><Relationship Id="rId641" Type="http://schemas.openxmlformats.org/officeDocument/2006/relationships/image" Target="../media/image1529.png"/><Relationship Id="rId739" Type="http://schemas.openxmlformats.org/officeDocument/2006/relationships/customXml" Target="../ink/ink1742.xml"/><Relationship Id="rId1064" Type="http://schemas.openxmlformats.org/officeDocument/2006/relationships/image" Target="../media/image1880.png"/><Relationship Id="rId1271" Type="http://schemas.openxmlformats.org/officeDocument/2006/relationships/customXml" Target="../ink/ink2008.xml"/><Relationship Id="rId1369" Type="http://schemas.openxmlformats.org/officeDocument/2006/relationships/customXml" Target="../ink/ink2057.xml"/><Relationship Id="rId1576" Type="http://schemas.openxmlformats.org/officeDocument/2006/relationships/image" Target="../media/image2136.png"/><Relationship Id="rId2115" Type="http://schemas.openxmlformats.org/officeDocument/2006/relationships/image" Target="../media/image2404.png"/><Relationship Id="rId2322" Type="http://schemas.openxmlformats.org/officeDocument/2006/relationships/image" Target="../media/image2505.png"/><Relationship Id="rId501" Type="http://schemas.openxmlformats.org/officeDocument/2006/relationships/image" Target="../media/image1412.png"/><Relationship Id="rId946" Type="http://schemas.openxmlformats.org/officeDocument/2006/relationships/image" Target="../media/image1821.png"/><Relationship Id="rId1131" Type="http://schemas.openxmlformats.org/officeDocument/2006/relationships/customXml" Target="../ink/ink1938.xml"/><Relationship Id="rId1229" Type="http://schemas.openxmlformats.org/officeDocument/2006/relationships/customXml" Target="../ink/ink1987.xml"/><Relationship Id="rId1783" Type="http://schemas.openxmlformats.org/officeDocument/2006/relationships/customXml" Target="../ink/ink2264.xml"/><Relationship Id="rId1990" Type="http://schemas.openxmlformats.org/officeDocument/2006/relationships/customXml" Target="../ink/ink2369.xml"/><Relationship Id="rId75" Type="http://schemas.openxmlformats.org/officeDocument/2006/relationships/image" Target="../media/image1199.png"/><Relationship Id="rId806" Type="http://schemas.openxmlformats.org/officeDocument/2006/relationships/image" Target="../media/image1751.png"/><Relationship Id="rId1436" Type="http://schemas.openxmlformats.org/officeDocument/2006/relationships/image" Target="../media/image2066.png"/><Relationship Id="rId1643" Type="http://schemas.openxmlformats.org/officeDocument/2006/relationships/customXml" Target="../ink/ink2194.xml"/><Relationship Id="rId1850" Type="http://schemas.openxmlformats.org/officeDocument/2006/relationships/customXml" Target="../ink/ink2298.xml"/><Relationship Id="rId1503" Type="http://schemas.openxmlformats.org/officeDocument/2006/relationships/customXml" Target="../ink/ink2124.xml"/><Relationship Id="rId1710" Type="http://schemas.openxmlformats.org/officeDocument/2006/relationships/image" Target="../media/image2203.png"/><Relationship Id="rId1948" Type="http://schemas.openxmlformats.org/officeDocument/2006/relationships/image" Target="../media/image2321.png"/><Relationship Id="rId291" Type="http://schemas.openxmlformats.org/officeDocument/2006/relationships/image" Target="../media/image1307.png"/><Relationship Id="rId1808" Type="http://schemas.openxmlformats.org/officeDocument/2006/relationships/image" Target="../media/image2252.png"/><Relationship Id="rId151" Type="http://schemas.openxmlformats.org/officeDocument/2006/relationships/image" Target="../media/image1237.png"/><Relationship Id="rId389" Type="http://schemas.openxmlformats.org/officeDocument/2006/relationships/image" Target="../media/image1356.png"/><Relationship Id="rId596" Type="http://schemas.openxmlformats.org/officeDocument/2006/relationships/customXml" Target="../ink/ink1670.xml"/><Relationship Id="rId2277" Type="http://schemas.openxmlformats.org/officeDocument/2006/relationships/image" Target="../media/image2483.png"/><Relationship Id="rId249" Type="http://schemas.openxmlformats.org/officeDocument/2006/relationships/image" Target="../media/image1286.png"/><Relationship Id="rId456" Type="http://schemas.openxmlformats.org/officeDocument/2006/relationships/customXml" Target="../ink/ink1600.xml"/><Relationship Id="rId663" Type="http://schemas.openxmlformats.org/officeDocument/2006/relationships/image" Target="../media/image1540.png"/><Relationship Id="rId870" Type="http://schemas.openxmlformats.org/officeDocument/2006/relationships/image" Target="../media/image1783.png"/><Relationship Id="rId1086" Type="http://schemas.openxmlformats.org/officeDocument/2006/relationships/image" Target="../media/image1891.png"/><Relationship Id="rId1293" Type="http://schemas.openxmlformats.org/officeDocument/2006/relationships/customXml" Target="../ink/ink2019.xml"/><Relationship Id="rId2137" Type="http://schemas.openxmlformats.org/officeDocument/2006/relationships/customXml" Target="../ink/ink2443.xml"/><Relationship Id="rId2344" Type="http://schemas.openxmlformats.org/officeDocument/2006/relationships/image" Target="../media/image2516.png"/><Relationship Id="rId109" Type="http://schemas.openxmlformats.org/officeDocument/2006/relationships/image" Target="../media/image1216.png"/><Relationship Id="rId316" Type="http://schemas.openxmlformats.org/officeDocument/2006/relationships/customXml" Target="../ink/ink1530.xml"/><Relationship Id="rId523" Type="http://schemas.openxmlformats.org/officeDocument/2006/relationships/image" Target="../media/image1423.png"/><Relationship Id="rId968" Type="http://schemas.openxmlformats.org/officeDocument/2006/relationships/image" Target="../media/image1832.png"/><Relationship Id="rId1153" Type="http://schemas.openxmlformats.org/officeDocument/2006/relationships/customXml" Target="../ink/ink1949.xml"/><Relationship Id="rId1598" Type="http://schemas.openxmlformats.org/officeDocument/2006/relationships/image" Target="../media/image2147.png"/><Relationship Id="rId2204" Type="http://schemas.openxmlformats.org/officeDocument/2006/relationships/customXml" Target="../ink/ink2477.xml"/><Relationship Id="rId97" Type="http://schemas.openxmlformats.org/officeDocument/2006/relationships/image" Target="../media/image1210.png"/><Relationship Id="rId730" Type="http://schemas.openxmlformats.org/officeDocument/2006/relationships/image" Target="../media/image1713.png"/><Relationship Id="rId828" Type="http://schemas.openxmlformats.org/officeDocument/2006/relationships/image" Target="../media/image1762.png"/><Relationship Id="rId1013" Type="http://schemas.openxmlformats.org/officeDocument/2006/relationships/customXml" Target="../ink/ink1879.xml"/><Relationship Id="rId1360" Type="http://schemas.openxmlformats.org/officeDocument/2006/relationships/image" Target="../media/image2028.png"/><Relationship Id="rId1458" Type="http://schemas.openxmlformats.org/officeDocument/2006/relationships/image" Target="../media/image2077.png"/><Relationship Id="rId1665" Type="http://schemas.openxmlformats.org/officeDocument/2006/relationships/customXml" Target="../ink/ink2205.xml"/><Relationship Id="rId1872" Type="http://schemas.openxmlformats.org/officeDocument/2006/relationships/customXml" Target="../ink/ink2309.xml"/><Relationship Id="rId1220" Type="http://schemas.openxmlformats.org/officeDocument/2006/relationships/image" Target="../media/image1958.png"/><Relationship Id="rId1318" Type="http://schemas.openxmlformats.org/officeDocument/2006/relationships/image" Target="../media/image2007.png"/><Relationship Id="rId1525" Type="http://schemas.openxmlformats.org/officeDocument/2006/relationships/customXml" Target="../ink/ink2135.xml"/><Relationship Id="rId1732" Type="http://schemas.openxmlformats.org/officeDocument/2006/relationships/image" Target="../media/image2214.png"/><Relationship Id="rId24" Type="http://schemas.openxmlformats.org/officeDocument/2006/relationships/customXml" Target="../ink/ink1384.xml"/><Relationship Id="rId2299" Type="http://schemas.openxmlformats.org/officeDocument/2006/relationships/image" Target="../media/image2494.png"/><Relationship Id="rId173" Type="http://schemas.openxmlformats.org/officeDocument/2006/relationships/image" Target="../media/image1248.png"/><Relationship Id="rId380" Type="http://schemas.openxmlformats.org/officeDocument/2006/relationships/customXml" Target="../ink/ink1562.xml"/><Relationship Id="rId2061" Type="http://schemas.openxmlformats.org/officeDocument/2006/relationships/image" Target="../media/image2377.png"/><Relationship Id="rId240" Type="http://schemas.openxmlformats.org/officeDocument/2006/relationships/customXml" Target="../ink/ink1492.xml"/><Relationship Id="rId478" Type="http://schemas.openxmlformats.org/officeDocument/2006/relationships/customXml" Target="../ink/ink1611.xml"/><Relationship Id="rId685" Type="http://schemas.openxmlformats.org/officeDocument/2006/relationships/image" Target="../media/image1669.png"/><Relationship Id="rId892" Type="http://schemas.openxmlformats.org/officeDocument/2006/relationships/image" Target="../media/image1794.png"/><Relationship Id="rId2159" Type="http://schemas.openxmlformats.org/officeDocument/2006/relationships/customXml" Target="../ink/ink2454.xml"/><Relationship Id="rId2366" Type="http://schemas.openxmlformats.org/officeDocument/2006/relationships/image" Target="../media/image2527.png"/><Relationship Id="rId100" Type="http://schemas.openxmlformats.org/officeDocument/2006/relationships/customXml" Target="../ink/ink1422.xml"/><Relationship Id="rId338" Type="http://schemas.openxmlformats.org/officeDocument/2006/relationships/customXml" Target="../ink/ink1541.xml"/><Relationship Id="rId545" Type="http://schemas.openxmlformats.org/officeDocument/2006/relationships/image" Target="../media/image1434.png"/><Relationship Id="rId752" Type="http://schemas.openxmlformats.org/officeDocument/2006/relationships/image" Target="../media/image1724.png"/><Relationship Id="rId1175" Type="http://schemas.openxmlformats.org/officeDocument/2006/relationships/customXml" Target="../ink/ink1960.xml"/><Relationship Id="rId1382" Type="http://schemas.openxmlformats.org/officeDocument/2006/relationships/image" Target="../media/image2039.png"/><Relationship Id="rId2019" Type="http://schemas.openxmlformats.org/officeDocument/2006/relationships/image" Target="../media/image2356.png"/><Relationship Id="rId2226" Type="http://schemas.openxmlformats.org/officeDocument/2006/relationships/customXml" Target="../ink/ink2488.xml"/><Relationship Id="rId405" Type="http://schemas.openxmlformats.org/officeDocument/2006/relationships/image" Target="../media/image1364.png"/><Relationship Id="rId612" Type="http://schemas.openxmlformats.org/officeDocument/2006/relationships/customXml" Target="../ink/ink1678.xml"/><Relationship Id="rId1035" Type="http://schemas.openxmlformats.org/officeDocument/2006/relationships/customXml" Target="../ink/ink1890.xml"/><Relationship Id="rId1242" Type="http://schemas.openxmlformats.org/officeDocument/2006/relationships/image" Target="../media/image1969.png"/><Relationship Id="rId1687" Type="http://schemas.openxmlformats.org/officeDocument/2006/relationships/customXml" Target="../ink/ink2216.xml"/><Relationship Id="rId1894" Type="http://schemas.openxmlformats.org/officeDocument/2006/relationships/image" Target="../media/image2294.png"/><Relationship Id="rId917" Type="http://schemas.openxmlformats.org/officeDocument/2006/relationships/customXml" Target="../ink/ink1831.xml"/><Relationship Id="rId1102" Type="http://schemas.openxmlformats.org/officeDocument/2006/relationships/image" Target="../media/image1899.png"/><Relationship Id="rId1547" Type="http://schemas.openxmlformats.org/officeDocument/2006/relationships/customXml" Target="../ink/ink2146.xml"/><Relationship Id="rId1754" Type="http://schemas.openxmlformats.org/officeDocument/2006/relationships/image" Target="../media/image2225.png"/><Relationship Id="rId1961" Type="http://schemas.openxmlformats.org/officeDocument/2006/relationships/customXml" Target="../ink/ink2354.xml"/><Relationship Id="rId46" Type="http://schemas.openxmlformats.org/officeDocument/2006/relationships/customXml" Target="../ink/ink1395.xml"/><Relationship Id="rId1407" Type="http://schemas.openxmlformats.org/officeDocument/2006/relationships/customXml" Target="../ink/ink2076.xml"/><Relationship Id="rId1614" Type="http://schemas.openxmlformats.org/officeDocument/2006/relationships/image" Target="../media/image2155.png"/><Relationship Id="rId1821" Type="http://schemas.openxmlformats.org/officeDocument/2006/relationships/customXml" Target="../ink/ink2283.xml"/><Relationship Id="rId195" Type="http://schemas.openxmlformats.org/officeDocument/2006/relationships/image" Target="../media/image1259.png"/><Relationship Id="rId1919" Type="http://schemas.openxmlformats.org/officeDocument/2006/relationships/customXml" Target="../ink/ink2333.xml"/><Relationship Id="rId2083" Type="http://schemas.openxmlformats.org/officeDocument/2006/relationships/image" Target="../media/image2388.png"/><Relationship Id="rId2290" Type="http://schemas.openxmlformats.org/officeDocument/2006/relationships/customXml" Target="../ink/ink2520.xml"/><Relationship Id="rId2388" Type="http://schemas.openxmlformats.org/officeDocument/2006/relationships/customXml" Target="../ink/ink2571.xml"/><Relationship Id="rId262" Type="http://schemas.openxmlformats.org/officeDocument/2006/relationships/customXml" Target="../ink/ink1503.xml"/><Relationship Id="rId567" Type="http://schemas.openxmlformats.org/officeDocument/2006/relationships/image" Target="../media/image1445.png"/><Relationship Id="rId1197" Type="http://schemas.openxmlformats.org/officeDocument/2006/relationships/customXml" Target="../ink/ink1971.xml"/><Relationship Id="rId2150" Type="http://schemas.openxmlformats.org/officeDocument/2006/relationships/image" Target="../media/image2421.png"/><Relationship Id="rId2248" Type="http://schemas.openxmlformats.org/officeDocument/2006/relationships/customXml" Target="../ink/ink2499.xml"/><Relationship Id="rId122" Type="http://schemas.openxmlformats.org/officeDocument/2006/relationships/customXml" Target="../ink/ink1433.xml"/><Relationship Id="rId774" Type="http://schemas.openxmlformats.org/officeDocument/2006/relationships/image" Target="../media/image1735.png"/><Relationship Id="rId981" Type="http://schemas.openxmlformats.org/officeDocument/2006/relationships/customXml" Target="../ink/ink1863.xml"/><Relationship Id="rId1057" Type="http://schemas.openxmlformats.org/officeDocument/2006/relationships/customXml" Target="../ink/ink1901.xml"/><Relationship Id="rId2010" Type="http://schemas.openxmlformats.org/officeDocument/2006/relationships/customXml" Target="../ink/ink2379.xml"/><Relationship Id="rId427" Type="http://schemas.openxmlformats.org/officeDocument/2006/relationships/image" Target="../media/image1375.png"/><Relationship Id="rId634" Type="http://schemas.openxmlformats.org/officeDocument/2006/relationships/customXml" Target="../ink/ink1689.xml"/><Relationship Id="rId841" Type="http://schemas.openxmlformats.org/officeDocument/2006/relationships/customXml" Target="../ink/ink1793.xml"/><Relationship Id="rId1264" Type="http://schemas.openxmlformats.org/officeDocument/2006/relationships/image" Target="../media/image1980.png"/><Relationship Id="rId1471" Type="http://schemas.openxmlformats.org/officeDocument/2006/relationships/customXml" Target="../ink/ink2108.xml"/><Relationship Id="rId1569" Type="http://schemas.openxmlformats.org/officeDocument/2006/relationships/customXml" Target="../ink/ink2157.xml"/><Relationship Id="rId2108" Type="http://schemas.openxmlformats.org/officeDocument/2006/relationships/customXml" Target="../ink/ink2428.xml"/><Relationship Id="rId2315" Type="http://schemas.openxmlformats.org/officeDocument/2006/relationships/customXml" Target="../ink/ink2533.xml"/><Relationship Id="rId701" Type="http://schemas.openxmlformats.org/officeDocument/2006/relationships/image" Target="../media/image1677.png"/><Relationship Id="rId939" Type="http://schemas.openxmlformats.org/officeDocument/2006/relationships/customXml" Target="../ink/ink1842.xml"/><Relationship Id="rId1124" Type="http://schemas.openxmlformats.org/officeDocument/2006/relationships/image" Target="../media/image1910.png"/><Relationship Id="rId1331" Type="http://schemas.openxmlformats.org/officeDocument/2006/relationships/customXml" Target="../ink/ink2038.xml"/><Relationship Id="rId1776" Type="http://schemas.openxmlformats.org/officeDocument/2006/relationships/image" Target="../media/image2236.png"/><Relationship Id="rId1983" Type="http://schemas.openxmlformats.org/officeDocument/2006/relationships/customXml" Target="../ink/ink2365.xml"/><Relationship Id="rId68" Type="http://schemas.openxmlformats.org/officeDocument/2006/relationships/customXml" Target="../ink/ink1406.xml"/><Relationship Id="rId1429" Type="http://schemas.openxmlformats.org/officeDocument/2006/relationships/customXml" Target="../ink/ink2087.xml"/><Relationship Id="rId1636" Type="http://schemas.openxmlformats.org/officeDocument/2006/relationships/image" Target="../media/image2166.png"/><Relationship Id="rId1843" Type="http://schemas.openxmlformats.org/officeDocument/2006/relationships/customXml" Target="../ink/ink2294.xml"/><Relationship Id="rId1703" Type="http://schemas.openxmlformats.org/officeDocument/2006/relationships/customXml" Target="../ink/ink2224.xml"/><Relationship Id="rId1910" Type="http://schemas.openxmlformats.org/officeDocument/2006/relationships/image" Target="../media/image2302.png"/><Relationship Id="rId284" Type="http://schemas.openxmlformats.org/officeDocument/2006/relationships/customXml" Target="../ink/ink1514.xml"/><Relationship Id="rId491" Type="http://schemas.openxmlformats.org/officeDocument/2006/relationships/image" Target="../media/image1407.png"/><Relationship Id="rId2172" Type="http://schemas.openxmlformats.org/officeDocument/2006/relationships/image" Target="../media/image2432.png"/><Relationship Id="rId144" Type="http://schemas.openxmlformats.org/officeDocument/2006/relationships/customXml" Target="../ink/ink1444.xml"/><Relationship Id="rId589" Type="http://schemas.openxmlformats.org/officeDocument/2006/relationships/image" Target="../media/image1456.png"/><Relationship Id="rId796" Type="http://schemas.openxmlformats.org/officeDocument/2006/relationships/image" Target="../media/image1746.png"/><Relationship Id="rId351" Type="http://schemas.openxmlformats.org/officeDocument/2006/relationships/image" Target="../media/image1337.png"/><Relationship Id="rId449" Type="http://schemas.openxmlformats.org/officeDocument/2006/relationships/image" Target="../media/image1386.png"/><Relationship Id="rId656" Type="http://schemas.openxmlformats.org/officeDocument/2006/relationships/customXml" Target="../ink/ink1700.xml"/><Relationship Id="rId863" Type="http://schemas.openxmlformats.org/officeDocument/2006/relationships/customXml" Target="../ink/ink1804.xml"/><Relationship Id="rId1079" Type="http://schemas.openxmlformats.org/officeDocument/2006/relationships/customXml" Target="../ink/ink1912.xml"/><Relationship Id="rId1286" Type="http://schemas.openxmlformats.org/officeDocument/2006/relationships/image" Target="../media/image1991.png"/><Relationship Id="rId1493" Type="http://schemas.openxmlformats.org/officeDocument/2006/relationships/customXml" Target="../ink/ink2119.xml"/><Relationship Id="rId2032" Type="http://schemas.openxmlformats.org/officeDocument/2006/relationships/customXml" Target="../ink/ink2390.xml"/><Relationship Id="rId2337" Type="http://schemas.openxmlformats.org/officeDocument/2006/relationships/customXml" Target="../ink/ink2544.xml"/><Relationship Id="rId211" Type="http://schemas.openxmlformats.org/officeDocument/2006/relationships/image" Target="../media/image1267.png"/><Relationship Id="rId309" Type="http://schemas.openxmlformats.org/officeDocument/2006/relationships/image" Target="../media/image1316.png"/><Relationship Id="rId516" Type="http://schemas.openxmlformats.org/officeDocument/2006/relationships/customXml" Target="../ink/ink1630.xml"/><Relationship Id="rId1146" Type="http://schemas.openxmlformats.org/officeDocument/2006/relationships/image" Target="../media/image1921.png"/><Relationship Id="rId1798" Type="http://schemas.openxmlformats.org/officeDocument/2006/relationships/image" Target="../media/image2247.png"/><Relationship Id="rId723" Type="http://schemas.openxmlformats.org/officeDocument/2006/relationships/customXml" Target="../ink/ink1734.xml"/><Relationship Id="rId930" Type="http://schemas.openxmlformats.org/officeDocument/2006/relationships/image" Target="../media/image1813.png"/><Relationship Id="rId1006" Type="http://schemas.openxmlformats.org/officeDocument/2006/relationships/image" Target="../media/image1851.png"/><Relationship Id="rId1353" Type="http://schemas.openxmlformats.org/officeDocument/2006/relationships/customXml" Target="../ink/ink2049.xml"/><Relationship Id="rId1560" Type="http://schemas.openxmlformats.org/officeDocument/2006/relationships/image" Target="../media/image2128.png"/><Relationship Id="rId1658" Type="http://schemas.openxmlformats.org/officeDocument/2006/relationships/image" Target="../media/image2177.png"/><Relationship Id="rId1865" Type="http://schemas.openxmlformats.org/officeDocument/2006/relationships/image" Target="../media/image2280.png"/><Relationship Id="rId2404" Type="http://schemas.openxmlformats.org/officeDocument/2006/relationships/image" Target="../media/image2544.png"/><Relationship Id="rId1213" Type="http://schemas.openxmlformats.org/officeDocument/2006/relationships/customXml" Target="../ink/ink1979.xml"/><Relationship Id="rId1420" Type="http://schemas.openxmlformats.org/officeDocument/2006/relationships/image" Target="../media/image2058.png"/><Relationship Id="rId1518" Type="http://schemas.openxmlformats.org/officeDocument/2006/relationships/image" Target="../media/image2107.png"/><Relationship Id="rId1725" Type="http://schemas.openxmlformats.org/officeDocument/2006/relationships/customXml" Target="../ink/ink2235.xml"/><Relationship Id="rId1932" Type="http://schemas.openxmlformats.org/officeDocument/2006/relationships/image" Target="../media/image2313.png"/><Relationship Id="rId17" Type="http://schemas.openxmlformats.org/officeDocument/2006/relationships/image" Target="../media/image1170.png"/><Relationship Id="rId2194" Type="http://schemas.openxmlformats.org/officeDocument/2006/relationships/image" Target="../media/image2442.png"/><Relationship Id="rId166" Type="http://schemas.openxmlformats.org/officeDocument/2006/relationships/customXml" Target="../ink/ink1455.xml"/><Relationship Id="rId373" Type="http://schemas.openxmlformats.org/officeDocument/2006/relationships/image" Target="../media/image1348.png"/><Relationship Id="rId580" Type="http://schemas.openxmlformats.org/officeDocument/2006/relationships/customXml" Target="../ink/ink1662.xml"/><Relationship Id="rId2054" Type="http://schemas.openxmlformats.org/officeDocument/2006/relationships/customXml" Target="../ink/ink2401.xml"/><Relationship Id="rId2261" Type="http://schemas.openxmlformats.org/officeDocument/2006/relationships/image" Target="../media/image247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78.png"/><Relationship Id="rId440" Type="http://schemas.openxmlformats.org/officeDocument/2006/relationships/customXml" Target="../ink/ink1592.xml"/><Relationship Id="rId678" Type="http://schemas.openxmlformats.org/officeDocument/2006/relationships/customXml" Target="../ink/ink1711.xml"/><Relationship Id="rId885" Type="http://schemas.openxmlformats.org/officeDocument/2006/relationships/customXml" Target="../ink/ink1815.xml"/><Relationship Id="rId1070" Type="http://schemas.openxmlformats.org/officeDocument/2006/relationships/image" Target="../media/image1883.png"/><Relationship Id="rId2121" Type="http://schemas.openxmlformats.org/officeDocument/2006/relationships/image" Target="../media/image2407.png"/><Relationship Id="rId2359" Type="http://schemas.openxmlformats.org/officeDocument/2006/relationships/customXml" Target="../ink/ink2555.xml"/><Relationship Id="rId300" Type="http://schemas.openxmlformats.org/officeDocument/2006/relationships/customXml" Target="../ink/ink1522.xml"/><Relationship Id="rId538" Type="http://schemas.openxmlformats.org/officeDocument/2006/relationships/customXml" Target="../ink/ink1641.xml"/><Relationship Id="rId745" Type="http://schemas.openxmlformats.org/officeDocument/2006/relationships/customXml" Target="../ink/ink1745.xml"/><Relationship Id="rId952" Type="http://schemas.openxmlformats.org/officeDocument/2006/relationships/image" Target="../media/image1824.png"/><Relationship Id="rId1168" Type="http://schemas.openxmlformats.org/officeDocument/2006/relationships/image" Target="../media/image1932.png"/><Relationship Id="rId1375" Type="http://schemas.openxmlformats.org/officeDocument/2006/relationships/customXml" Target="../ink/ink2060.xml"/><Relationship Id="rId1582" Type="http://schemas.openxmlformats.org/officeDocument/2006/relationships/image" Target="../media/image2139.png"/><Relationship Id="rId2219" Type="http://schemas.openxmlformats.org/officeDocument/2006/relationships/image" Target="../media/image2454.png"/><Relationship Id="rId81" Type="http://schemas.openxmlformats.org/officeDocument/2006/relationships/image" Target="../media/image1202.png"/><Relationship Id="rId605" Type="http://schemas.openxmlformats.org/officeDocument/2006/relationships/image" Target="../media/image1511.png"/><Relationship Id="rId812" Type="http://schemas.openxmlformats.org/officeDocument/2006/relationships/image" Target="../media/image1754.png"/><Relationship Id="rId1028" Type="http://schemas.openxmlformats.org/officeDocument/2006/relationships/image" Target="../media/image1862.png"/><Relationship Id="rId1235" Type="http://schemas.openxmlformats.org/officeDocument/2006/relationships/customXml" Target="../ink/ink1990.xml"/><Relationship Id="rId1442" Type="http://schemas.openxmlformats.org/officeDocument/2006/relationships/image" Target="../media/image2069.png"/><Relationship Id="rId1887" Type="http://schemas.openxmlformats.org/officeDocument/2006/relationships/customXml" Target="../ink/ink2317.xml"/><Relationship Id="rId1302" Type="http://schemas.openxmlformats.org/officeDocument/2006/relationships/image" Target="../media/image1999.png"/><Relationship Id="rId1747" Type="http://schemas.openxmlformats.org/officeDocument/2006/relationships/customXml" Target="../ink/ink2246.xml"/><Relationship Id="rId1954" Type="http://schemas.openxmlformats.org/officeDocument/2006/relationships/image" Target="../media/image2324.png"/><Relationship Id="rId39" Type="http://schemas.openxmlformats.org/officeDocument/2006/relationships/image" Target="../media/image1181.png"/><Relationship Id="rId1607" Type="http://schemas.openxmlformats.org/officeDocument/2006/relationships/customXml" Target="../ink/ink2176.xml"/><Relationship Id="rId1814" Type="http://schemas.openxmlformats.org/officeDocument/2006/relationships/image" Target="../media/image2255.png"/><Relationship Id="rId188" Type="http://schemas.openxmlformats.org/officeDocument/2006/relationships/customXml" Target="../ink/ink1466.xml"/><Relationship Id="rId395" Type="http://schemas.openxmlformats.org/officeDocument/2006/relationships/image" Target="../media/image1359.png"/><Relationship Id="rId2076" Type="http://schemas.openxmlformats.org/officeDocument/2006/relationships/customXml" Target="../ink/ink2412.xml"/><Relationship Id="rId2283" Type="http://schemas.openxmlformats.org/officeDocument/2006/relationships/image" Target="../media/image2486.png"/><Relationship Id="rId255" Type="http://schemas.openxmlformats.org/officeDocument/2006/relationships/image" Target="../media/image1289.png"/><Relationship Id="rId462" Type="http://schemas.openxmlformats.org/officeDocument/2006/relationships/customXml" Target="../ink/ink1603.xml"/><Relationship Id="rId1092" Type="http://schemas.openxmlformats.org/officeDocument/2006/relationships/image" Target="../media/image1894.png"/><Relationship Id="rId1397" Type="http://schemas.openxmlformats.org/officeDocument/2006/relationships/customXml" Target="../ink/ink2071.xml"/><Relationship Id="rId2143" Type="http://schemas.openxmlformats.org/officeDocument/2006/relationships/customXml" Target="../ink/ink2446.xml"/><Relationship Id="rId2350" Type="http://schemas.openxmlformats.org/officeDocument/2006/relationships/image" Target="../media/image2519.png"/><Relationship Id="rId115" Type="http://schemas.openxmlformats.org/officeDocument/2006/relationships/image" Target="../media/image1219.png"/><Relationship Id="rId322" Type="http://schemas.openxmlformats.org/officeDocument/2006/relationships/customXml" Target="../ink/ink1533.xml"/><Relationship Id="rId767" Type="http://schemas.openxmlformats.org/officeDocument/2006/relationships/customXml" Target="../ink/ink1756.xml"/><Relationship Id="rId974" Type="http://schemas.openxmlformats.org/officeDocument/2006/relationships/image" Target="../media/image1835.png"/><Relationship Id="rId2003" Type="http://schemas.openxmlformats.org/officeDocument/2006/relationships/image" Target="../media/image2348.png"/><Relationship Id="rId2210" Type="http://schemas.openxmlformats.org/officeDocument/2006/relationships/customXml" Target="../ink/ink2480.xml"/><Relationship Id="rId627" Type="http://schemas.openxmlformats.org/officeDocument/2006/relationships/image" Target="../media/image1522.png"/><Relationship Id="rId834" Type="http://schemas.openxmlformats.org/officeDocument/2006/relationships/image" Target="../media/image1765.png"/><Relationship Id="rId1257" Type="http://schemas.openxmlformats.org/officeDocument/2006/relationships/customXml" Target="../ink/ink2001.xml"/><Relationship Id="rId1464" Type="http://schemas.openxmlformats.org/officeDocument/2006/relationships/image" Target="../media/image2080.png"/><Relationship Id="rId1671" Type="http://schemas.openxmlformats.org/officeDocument/2006/relationships/customXml" Target="../ink/ink2208.xml"/><Relationship Id="rId2308" Type="http://schemas.openxmlformats.org/officeDocument/2006/relationships/image" Target="../media/image2498.png"/><Relationship Id="rId901" Type="http://schemas.openxmlformats.org/officeDocument/2006/relationships/customXml" Target="../ink/ink1823.xml"/><Relationship Id="rId1117" Type="http://schemas.openxmlformats.org/officeDocument/2006/relationships/customXml" Target="../ink/ink1931.xml"/><Relationship Id="rId1324" Type="http://schemas.openxmlformats.org/officeDocument/2006/relationships/image" Target="../media/image2010.png"/><Relationship Id="rId1531" Type="http://schemas.openxmlformats.org/officeDocument/2006/relationships/customXml" Target="../ink/ink2138.xml"/><Relationship Id="rId1769" Type="http://schemas.openxmlformats.org/officeDocument/2006/relationships/customXml" Target="../ink/ink2257.xml"/><Relationship Id="rId1976" Type="http://schemas.openxmlformats.org/officeDocument/2006/relationships/image" Target="../media/image2335.png"/><Relationship Id="rId30" Type="http://schemas.openxmlformats.org/officeDocument/2006/relationships/customXml" Target="../ink/ink1387.xml"/><Relationship Id="rId1629" Type="http://schemas.openxmlformats.org/officeDocument/2006/relationships/customXml" Target="../ink/ink2187.xml"/><Relationship Id="rId1836" Type="http://schemas.openxmlformats.org/officeDocument/2006/relationships/image" Target="../media/image2266.png"/><Relationship Id="rId1903" Type="http://schemas.openxmlformats.org/officeDocument/2006/relationships/customXml" Target="../ink/ink2325.xml"/><Relationship Id="rId2098" Type="http://schemas.openxmlformats.org/officeDocument/2006/relationships/customXml" Target="../ink/ink2423.xml"/><Relationship Id="rId277" Type="http://schemas.openxmlformats.org/officeDocument/2006/relationships/image" Target="../media/image1300.png"/><Relationship Id="rId484" Type="http://schemas.openxmlformats.org/officeDocument/2006/relationships/customXml" Target="../ink/ink1614.xml"/><Relationship Id="rId2165" Type="http://schemas.openxmlformats.org/officeDocument/2006/relationships/customXml" Target="../ink/ink2457.xml"/><Relationship Id="rId137" Type="http://schemas.openxmlformats.org/officeDocument/2006/relationships/image" Target="../media/image1230.png"/><Relationship Id="rId344" Type="http://schemas.openxmlformats.org/officeDocument/2006/relationships/customXml" Target="../ink/ink1544.xml"/><Relationship Id="rId691" Type="http://schemas.openxmlformats.org/officeDocument/2006/relationships/image" Target="../media/image1672.png"/><Relationship Id="rId789" Type="http://schemas.openxmlformats.org/officeDocument/2006/relationships/customXml" Target="../ink/ink1767.xml"/><Relationship Id="rId996" Type="http://schemas.openxmlformats.org/officeDocument/2006/relationships/image" Target="../media/image1846.png"/><Relationship Id="rId2025" Type="http://schemas.openxmlformats.org/officeDocument/2006/relationships/image" Target="../media/image2359.png"/><Relationship Id="rId2372" Type="http://schemas.openxmlformats.org/officeDocument/2006/relationships/customXml" Target="../ink/ink2562.xml"/><Relationship Id="rId551" Type="http://schemas.openxmlformats.org/officeDocument/2006/relationships/image" Target="../media/image1437.png"/><Relationship Id="rId649" Type="http://schemas.openxmlformats.org/officeDocument/2006/relationships/image" Target="../media/image1533.png"/><Relationship Id="rId856" Type="http://schemas.openxmlformats.org/officeDocument/2006/relationships/image" Target="../media/image1776.png"/><Relationship Id="rId1181" Type="http://schemas.openxmlformats.org/officeDocument/2006/relationships/customXml" Target="../ink/ink1963.xml"/><Relationship Id="rId1279" Type="http://schemas.openxmlformats.org/officeDocument/2006/relationships/customXml" Target="../ink/ink2012.xml"/><Relationship Id="rId1486" Type="http://schemas.openxmlformats.org/officeDocument/2006/relationships/image" Target="../media/image2091.png"/><Relationship Id="rId2232" Type="http://schemas.openxmlformats.org/officeDocument/2006/relationships/customXml" Target="../ink/ink2491.xml"/><Relationship Id="rId204" Type="http://schemas.openxmlformats.org/officeDocument/2006/relationships/customXml" Target="../ink/ink1474.xml"/><Relationship Id="rId411" Type="http://schemas.openxmlformats.org/officeDocument/2006/relationships/image" Target="../media/image1367.png"/><Relationship Id="rId509" Type="http://schemas.openxmlformats.org/officeDocument/2006/relationships/image" Target="../media/image1416.png"/><Relationship Id="rId1041" Type="http://schemas.openxmlformats.org/officeDocument/2006/relationships/customXml" Target="../ink/ink1893.xml"/><Relationship Id="rId1139" Type="http://schemas.openxmlformats.org/officeDocument/2006/relationships/customXml" Target="../ink/ink1942.xml"/><Relationship Id="rId1346" Type="http://schemas.openxmlformats.org/officeDocument/2006/relationships/image" Target="../media/image2021.png"/><Relationship Id="rId1693" Type="http://schemas.openxmlformats.org/officeDocument/2006/relationships/customXml" Target="../ink/ink2219.xml"/><Relationship Id="rId1998" Type="http://schemas.openxmlformats.org/officeDocument/2006/relationships/customXml" Target="../ink/ink2373.xml"/><Relationship Id="rId716" Type="http://schemas.openxmlformats.org/officeDocument/2006/relationships/customXml" Target="../ink/ink1730.xml"/><Relationship Id="rId923" Type="http://schemas.openxmlformats.org/officeDocument/2006/relationships/customXml" Target="../ink/ink1834.xml"/><Relationship Id="rId1553" Type="http://schemas.openxmlformats.org/officeDocument/2006/relationships/customXml" Target="../ink/ink2149.xml"/><Relationship Id="rId1760" Type="http://schemas.openxmlformats.org/officeDocument/2006/relationships/image" Target="../media/image2228.png"/><Relationship Id="rId1858" Type="http://schemas.openxmlformats.org/officeDocument/2006/relationships/customXml" Target="../ink/ink2302.xml"/><Relationship Id="rId52" Type="http://schemas.openxmlformats.org/officeDocument/2006/relationships/customXml" Target="../ink/ink1398.xml"/><Relationship Id="rId1206" Type="http://schemas.openxmlformats.org/officeDocument/2006/relationships/image" Target="../media/image1951.png"/><Relationship Id="rId1413" Type="http://schemas.openxmlformats.org/officeDocument/2006/relationships/customXml" Target="../ink/ink2079.xml"/><Relationship Id="rId1620" Type="http://schemas.openxmlformats.org/officeDocument/2006/relationships/image" Target="../media/image2158.png"/><Relationship Id="rId1718" Type="http://schemas.openxmlformats.org/officeDocument/2006/relationships/image" Target="../media/image2207.png"/><Relationship Id="rId1925" Type="http://schemas.openxmlformats.org/officeDocument/2006/relationships/customXml" Target="../ink/ink2336.xml"/><Relationship Id="rId299" Type="http://schemas.openxmlformats.org/officeDocument/2006/relationships/image" Target="../media/image1311.png"/><Relationship Id="rId2187" Type="http://schemas.openxmlformats.org/officeDocument/2006/relationships/customXml" Target="../ink/ink2468.xml"/><Relationship Id="rId2394" Type="http://schemas.openxmlformats.org/officeDocument/2006/relationships/customXml" Target="../ink/ink2574.xml"/><Relationship Id="rId159" Type="http://schemas.openxmlformats.org/officeDocument/2006/relationships/image" Target="../media/image1241.png"/><Relationship Id="rId366" Type="http://schemas.openxmlformats.org/officeDocument/2006/relationships/customXml" Target="../ink/ink1555.xml"/><Relationship Id="rId573" Type="http://schemas.openxmlformats.org/officeDocument/2006/relationships/image" Target="../media/image1448.png"/><Relationship Id="rId780" Type="http://schemas.openxmlformats.org/officeDocument/2006/relationships/image" Target="../media/image1738.png"/><Relationship Id="rId2047" Type="http://schemas.openxmlformats.org/officeDocument/2006/relationships/image" Target="../media/image2370.png"/><Relationship Id="rId2254" Type="http://schemas.openxmlformats.org/officeDocument/2006/relationships/customXml" Target="../ink/ink2502.xml"/><Relationship Id="rId226" Type="http://schemas.openxmlformats.org/officeDocument/2006/relationships/customXml" Target="../ink/ink1485.xml"/><Relationship Id="rId433" Type="http://schemas.openxmlformats.org/officeDocument/2006/relationships/image" Target="../media/image1378.png"/><Relationship Id="rId878" Type="http://schemas.openxmlformats.org/officeDocument/2006/relationships/image" Target="../media/image1787.png"/><Relationship Id="rId1063" Type="http://schemas.openxmlformats.org/officeDocument/2006/relationships/customXml" Target="../ink/ink1904.xml"/><Relationship Id="rId1270" Type="http://schemas.openxmlformats.org/officeDocument/2006/relationships/image" Target="../media/image1983.png"/><Relationship Id="rId2114" Type="http://schemas.openxmlformats.org/officeDocument/2006/relationships/customXml" Target="../ink/ink2431.xml"/><Relationship Id="rId640" Type="http://schemas.openxmlformats.org/officeDocument/2006/relationships/customXml" Target="../ink/ink1692.xml"/><Relationship Id="rId738" Type="http://schemas.openxmlformats.org/officeDocument/2006/relationships/image" Target="../media/image1717.png"/><Relationship Id="rId945" Type="http://schemas.openxmlformats.org/officeDocument/2006/relationships/customXml" Target="../ink/ink1845.xml"/><Relationship Id="rId1368" Type="http://schemas.openxmlformats.org/officeDocument/2006/relationships/image" Target="../media/image2032.png"/><Relationship Id="rId1575" Type="http://schemas.openxmlformats.org/officeDocument/2006/relationships/customXml" Target="../ink/ink2160.xml"/><Relationship Id="rId1782" Type="http://schemas.openxmlformats.org/officeDocument/2006/relationships/image" Target="../media/image2239.png"/><Relationship Id="rId2321" Type="http://schemas.openxmlformats.org/officeDocument/2006/relationships/customXml" Target="../ink/ink2536.xml"/><Relationship Id="rId74" Type="http://schemas.openxmlformats.org/officeDocument/2006/relationships/customXml" Target="../ink/ink1409.xml"/><Relationship Id="rId500" Type="http://schemas.openxmlformats.org/officeDocument/2006/relationships/customXml" Target="../ink/ink1622.xml"/><Relationship Id="rId805" Type="http://schemas.openxmlformats.org/officeDocument/2006/relationships/customXml" Target="../ink/ink1775.xml"/><Relationship Id="rId1130" Type="http://schemas.openxmlformats.org/officeDocument/2006/relationships/image" Target="../media/image1913.png"/><Relationship Id="rId1228" Type="http://schemas.openxmlformats.org/officeDocument/2006/relationships/image" Target="../media/image1962.png"/><Relationship Id="rId1435" Type="http://schemas.openxmlformats.org/officeDocument/2006/relationships/customXml" Target="../ink/ink2090.xml"/><Relationship Id="rId1642" Type="http://schemas.openxmlformats.org/officeDocument/2006/relationships/image" Target="../media/image2169.png"/><Relationship Id="rId1947" Type="http://schemas.openxmlformats.org/officeDocument/2006/relationships/customXml" Target="../ink/ink2347.xml"/><Relationship Id="rId1502" Type="http://schemas.openxmlformats.org/officeDocument/2006/relationships/image" Target="../media/image2099.png"/><Relationship Id="rId1807" Type="http://schemas.openxmlformats.org/officeDocument/2006/relationships/customXml" Target="../ink/ink2276.xml"/><Relationship Id="rId290" Type="http://schemas.openxmlformats.org/officeDocument/2006/relationships/customXml" Target="../ink/ink1517.xml"/><Relationship Id="rId388" Type="http://schemas.openxmlformats.org/officeDocument/2006/relationships/customXml" Target="../ink/ink1566.xml"/><Relationship Id="rId2069" Type="http://schemas.openxmlformats.org/officeDocument/2006/relationships/image" Target="../media/image2381.png"/><Relationship Id="rId150" Type="http://schemas.openxmlformats.org/officeDocument/2006/relationships/customXml" Target="../ink/ink1447.xml"/><Relationship Id="rId595" Type="http://schemas.openxmlformats.org/officeDocument/2006/relationships/image" Target="../media/image1459.png"/><Relationship Id="rId2276" Type="http://schemas.openxmlformats.org/officeDocument/2006/relationships/customXml" Target="../ink/ink2513.xml"/><Relationship Id="rId248" Type="http://schemas.openxmlformats.org/officeDocument/2006/relationships/customXml" Target="../ink/ink1496.xml"/><Relationship Id="rId455" Type="http://schemas.openxmlformats.org/officeDocument/2006/relationships/image" Target="../media/image1389.png"/><Relationship Id="rId662" Type="http://schemas.openxmlformats.org/officeDocument/2006/relationships/customXml" Target="../ink/ink1703.xml"/><Relationship Id="rId1085" Type="http://schemas.openxmlformats.org/officeDocument/2006/relationships/customXml" Target="../ink/ink1915.xml"/><Relationship Id="rId1292" Type="http://schemas.openxmlformats.org/officeDocument/2006/relationships/image" Target="../media/image1994.png"/><Relationship Id="rId2136" Type="http://schemas.openxmlformats.org/officeDocument/2006/relationships/image" Target="../media/image2414.png"/><Relationship Id="rId2343" Type="http://schemas.openxmlformats.org/officeDocument/2006/relationships/customXml" Target="../ink/ink2547.xml"/><Relationship Id="rId108" Type="http://schemas.openxmlformats.org/officeDocument/2006/relationships/customXml" Target="../ink/ink1426.xml"/><Relationship Id="rId315" Type="http://schemas.openxmlformats.org/officeDocument/2006/relationships/image" Target="../media/image1319.png"/><Relationship Id="rId522" Type="http://schemas.openxmlformats.org/officeDocument/2006/relationships/customXml" Target="../ink/ink1633.xml"/><Relationship Id="rId967" Type="http://schemas.openxmlformats.org/officeDocument/2006/relationships/customXml" Target="../ink/ink1856.xml"/><Relationship Id="rId1152" Type="http://schemas.openxmlformats.org/officeDocument/2006/relationships/image" Target="../media/image1924.png"/><Relationship Id="rId1597" Type="http://schemas.openxmlformats.org/officeDocument/2006/relationships/customXml" Target="../ink/ink2171.xml"/><Relationship Id="rId2203" Type="http://schemas.openxmlformats.org/officeDocument/2006/relationships/image" Target="../media/image2446.png"/><Relationship Id="rId96" Type="http://schemas.openxmlformats.org/officeDocument/2006/relationships/customXml" Target="../ink/ink1420.xml"/><Relationship Id="rId827" Type="http://schemas.openxmlformats.org/officeDocument/2006/relationships/customXml" Target="../ink/ink1786.xml"/><Relationship Id="rId1012" Type="http://schemas.openxmlformats.org/officeDocument/2006/relationships/image" Target="../media/image1854.png"/><Relationship Id="rId1457" Type="http://schemas.openxmlformats.org/officeDocument/2006/relationships/customXml" Target="../ink/ink2101.xml"/><Relationship Id="rId1664" Type="http://schemas.openxmlformats.org/officeDocument/2006/relationships/image" Target="../media/image2180.png"/><Relationship Id="rId1871" Type="http://schemas.openxmlformats.org/officeDocument/2006/relationships/image" Target="../media/image2283.png"/><Relationship Id="rId1317" Type="http://schemas.openxmlformats.org/officeDocument/2006/relationships/customXml" Target="../ink/ink2031.xml"/><Relationship Id="rId1524" Type="http://schemas.openxmlformats.org/officeDocument/2006/relationships/image" Target="../media/image2110.png"/><Relationship Id="rId1731" Type="http://schemas.openxmlformats.org/officeDocument/2006/relationships/customXml" Target="../ink/ink2238.xml"/><Relationship Id="rId1969" Type="http://schemas.openxmlformats.org/officeDocument/2006/relationships/customXml" Target="../ink/ink2358.xml"/><Relationship Id="rId23" Type="http://schemas.openxmlformats.org/officeDocument/2006/relationships/image" Target="../media/image1173.png"/><Relationship Id="rId1829" Type="http://schemas.openxmlformats.org/officeDocument/2006/relationships/customXml" Target="../ink/ink2287.xml"/><Relationship Id="rId2298" Type="http://schemas.openxmlformats.org/officeDocument/2006/relationships/customXml" Target="../ink/ink2524.xml"/><Relationship Id="rId172" Type="http://schemas.openxmlformats.org/officeDocument/2006/relationships/customXml" Target="../ink/ink1458.xml"/><Relationship Id="rId477" Type="http://schemas.openxmlformats.org/officeDocument/2006/relationships/image" Target="../media/image1400.png"/><Relationship Id="rId684" Type="http://schemas.openxmlformats.org/officeDocument/2006/relationships/customXml" Target="../ink/ink1714.xml"/><Relationship Id="rId2060" Type="http://schemas.openxmlformats.org/officeDocument/2006/relationships/customXml" Target="../ink/ink2404.xml"/><Relationship Id="rId2158" Type="http://schemas.openxmlformats.org/officeDocument/2006/relationships/image" Target="../media/image2425.png"/><Relationship Id="rId2365" Type="http://schemas.openxmlformats.org/officeDocument/2006/relationships/customXml" Target="../ink/ink2558.xml"/><Relationship Id="rId337" Type="http://schemas.openxmlformats.org/officeDocument/2006/relationships/image" Target="../media/image1330.png"/><Relationship Id="rId891" Type="http://schemas.openxmlformats.org/officeDocument/2006/relationships/customXml" Target="../ink/ink1818.xml"/><Relationship Id="rId989" Type="http://schemas.openxmlformats.org/officeDocument/2006/relationships/customXml" Target="../ink/ink1867.xml"/><Relationship Id="rId2018" Type="http://schemas.openxmlformats.org/officeDocument/2006/relationships/customXml" Target="../ink/ink2383.xml"/><Relationship Id="rId544" Type="http://schemas.openxmlformats.org/officeDocument/2006/relationships/customXml" Target="../ink/ink1644.xml"/><Relationship Id="rId751" Type="http://schemas.openxmlformats.org/officeDocument/2006/relationships/customXml" Target="../ink/ink1748.xml"/><Relationship Id="rId849" Type="http://schemas.openxmlformats.org/officeDocument/2006/relationships/customXml" Target="../ink/ink1797.xml"/><Relationship Id="rId1174" Type="http://schemas.openxmlformats.org/officeDocument/2006/relationships/image" Target="../media/image1935.png"/><Relationship Id="rId1381" Type="http://schemas.openxmlformats.org/officeDocument/2006/relationships/customXml" Target="../ink/ink2063.xml"/><Relationship Id="rId1479" Type="http://schemas.openxmlformats.org/officeDocument/2006/relationships/customXml" Target="../ink/ink2112.xml"/><Relationship Id="rId1686" Type="http://schemas.openxmlformats.org/officeDocument/2006/relationships/image" Target="../media/image2191.png"/><Relationship Id="rId2225" Type="http://schemas.openxmlformats.org/officeDocument/2006/relationships/image" Target="../media/image2457.png"/><Relationship Id="rId404" Type="http://schemas.openxmlformats.org/officeDocument/2006/relationships/customXml" Target="../ink/ink1574.xml"/><Relationship Id="rId611" Type="http://schemas.openxmlformats.org/officeDocument/2006/relationships/image" Target="../media/image1514.png"/><Relationship Id="rId1034" Type="http://schemas.openxmlformats.org/officeDocument/2006/relationships/image" Target="../media/image1865.png"/><Relationship Id="rId1241" Type="http://schemas.openxmlformats.org/officeDocument/2006/relationships/customXml" Target="../ink/ink1993.xml"/><Relationship Id="rId1339" Type="http://schemas.openxmlformats.org/officeDocument/2006/relationships/customXml" Target="../ink/ink2042.xml"/><Relationship Id="rId1893" Type="http://schemas.openxmlformats.org/officeDocument/2006/relationships/customXml" Target="../ink/ink2320.xml"/><Relationship Id="rId709" Type="http://schemas.openxmlformats.org/officeDocument/2006/relationships/image" Target="../media/image1703.png"/><Relationship Id="rId916" Type="http://schemas.openxmlformats.org/officeDocument/2006/relationships/image" Target="../media/image1806.png"/><Relationship Id="rId1101" Type="http://schemas.openxmlformats.org/officeDocument/2006/relationships/customXml" Target="../ink/ink1923.xml"/><Relationship Id="rId1546" Type="http://schemas.openxmlformats.org/officeDocument/2006/relationships/image" Target="../media/image2121.png"/><Relationship Id="rId1753" Type="http://schemas.openxmlformats.org/officeDocument/2006/relationships/customXml" Target="../ink/ink2249.xml"/><Relationship Id="rId1960" Type="http://schemas.openxmlformats.org/officeDocument/2006/relationships/image" Target="../media/image2327.png"/><Relationship Id="rId45" Type="http://schemas.openxmlformats.org/officeDocument/2006/relationships/image" Target="../media/image1184.png"/><Relationship Id="rId1406" Type="http://schemas.openxmlformats.org/officeDocument/2006/relationships/image" Target="../media/image2051.png"/><Relationship Id="rId1613" Type="http://schemas.openxmlformats.org/officeDocument/2006/relationships/customXml" Target="../ink/ink2179.xml"/><Relationship Id="rId1820" Type="http://schemas.openxmlformats.org/officeDocument/2006/relationships/image" Target="../media/image2258.png"/><Relationship Id="rId194" Type="http://schemas.openxmlformats.org/officeDocument/2006/relationships/customXml" Target="../ink/ink1469.xml"/><Relationship Id="rId1918" Type="http://schemas.openxmlformats.org/officeDocument/2006/relationships/image" Target="../media/image2306.png"/><Relationship Id="rId2082" Type="http://schemas.openxmlformats.org/officeDocument/2006/relationships/customXml" Target="../ink/ink2415.xml"/><Relationship Id="rId261" Type="http://schemas.openxmlformats.org/officeDocument/2006/relationships/image" Target="../media/image1292.png"/><Relationship Id="rId499" Type="http://schemas.openxmlformats.org/officeDocument/2006/relationships/image" Target="../media/image1411.png"/><Relationship Id="rId2387" Type="http://schemas.openxmlformats.org/officeDocument/2006/relationships/image" Target="../media/image2536.png"/><Relationship Id="rId359" Type="http://schemas.openxmlformats.org/officeDocument/2006/relationships/image" Target="../media/image1341.png"/><Relationship Id="rId566" Type="http://schemas.openxmlformats.org/officeDocument/2006/relationships/customXml" Target="../ink/ink1655.xml"/><Relationship Id="rId773" Type="http://schemas.openxmlformats.org/officeDocument/2006/relationships/customXml" Target="../ink/ink1759.xml"/><Relationship Id="rId1196" Type="http://schemas.openxmlformats.org/officeDocument/2006/relationships/image" Target="../media/image1946.png"/><Relationship Id="rId2247" Type="http://schemas.openxmlformats.org/officeDocument/2006/relationships/image" Target="../media/image2468.png"/><Relationship Id="rId121" Type="http://schemas.openxmlformats.org/officeDocument/2006/relationships/image" Target="../media/image1222.png"/><Relationship Id="rId219" Type="http://schemas.openxmlformats.org/officeDocument/2006/relationships/image" Target="../media/image1271.png"/><Relationship Id="rId426" Type="http://schemas.openxmlformats.org/officeDocument/2006/relationships/customXml" Target="../ink/ink1585.xml"/><Relationship Id="rId633" Type="http://schemas.openxmlformats.org/officeDocument/2006/relationships/image" Target="../media/image1525.png"/><Relationship Id="rId980" Type="http://schemas.openxmlformats.org/officeDocument/2006/relationships/image" Target="../media/image1838.png"/><Relationship Id="rId1056" Type="http://schemas.openxmlformats.org/officeDocument/2006/relationships/image" Target="../media/image1876.png"/><Relationship Id="rId1263" Type="http://schemas.openxmlformats.org/officeDocument/2006/relationships/customXml" Target="../ink/ink2004.xml"/><Relationship Id="rId2107" Type="http://schemas.openxmlformats.org/officeDocument/2006/relationships/image" Target="../media/image2400.png"/><Relationship Id="rId2314" Type="http://schemas.openxmlformats.org/officeDocument/2006/relationships/image" Target="../media/image2501.png"/><Relationship Id="rId840" Type="http://schemas.openxmlformats.org/officeDocument/2006/relationships/image" Target="../media/image1768.png"/><Relationship Id="rId938" Type="http://schemas.openxmlformats.org/officeDocument/2006/relationships/image" Target="../media/image1817.png"/><Relationship Id="rId1470" Type="http://schemas.openxmlformats.org/officeDocument/2006/relationships/image" Target="../media/image2083.png"/><Relationship Id="rId1568" Type="http://schemas.openxmlformats.org/officeDocument/2006/relationships/image" Target="../media/image2132.png"/><Relationship Id="rId1775" Type="http://schemas.openxmlformats.org/officeDocument/2006/relationships/customXml" Target="../ink/ink2260.xml"/><Relationship Id="rId67" Type="http://schemas.openxmlformats.org/officeDocument/2006/relationships/image" Target="../media/image1195.png"/><Relationship Id="rId700" Type="http://schemas.openxmlformats.org/officeDocument/2006/relationships/customXml" Target="../ink/ink1722.xml"/><Relationship Id="rId1123" Type="http://schemas.openxmlformats.org/officeDocument/2006/relationships/customXml" Target="../ink/ink1934.xml"/><Relationship Id="rId1330" Type="http://schemas.openxmlformats.org/officeDocument/2006/relationships/image" Target="../media/image2013.png"/><Relationship Id="rId1428" Type="http://schemas.openxmlformats.org/officeDocument/2006/relationships/image" Target="../media/image2062.png"/><Relationship Id="rId1635" Type="http://schemas.openxmlformats.org/officeDocument/2006/relationships/customXml" Target="../ink/ink2190.xml"/><Relationship Id="rId1982" Type="http://schemas.openxmlformats.org/officeDocument/2006/relationships/image" Target="../media/image2338.png"/><Relationship Id="rId1842" Type="http://schemas.openxmlformats.org/officeDocument/2006/relationships/image" Target="../media/image2269.png"/><Relationship Id="rId1702" Type="http://schemas.openxmlformats.org/officeDocument/2006/relationships/image" Target="../media/image2199.png"/><Relationship Id="rId283" Type="http://schemas.openxmlformats.org/officeDocument/2006/relationships/image" Target="../media/image1303.png"/><Relationship Id="rId490" Type="http://schemas.openxmlformats.org/officeDocument/2006/relationships/customXml" Target="../ink/ink1617.xml"/><Relationship Id="rId2171" Type="http://schemas.openxmlformats.org/officeDocument/2006/relationships/customXml" Target="../ink/ink2460.xml"/><Relationship Id="rId143" Type="http://schemas.openxmlformats.org/officeDocument/2006/relationships/image" Target="../media/image1233.png"/><Relationship Id="rId350" Type="http://schemas.openxmlformats.org/officeDocument/2006/relationships/customXml" Target="../ink/ink1547.xml"/><Relationship Id="rId588" Type="http://schemas.openxmlformats.org/officeDocument/2006/relationships/customXml" Target="../ink/ink1666.xml"/><Relationship Id="rId795" Type="http://schemas.openxmlformats.org/officeDocument/2006/relationships/customXml" Target="../ink/ink1770.xml"/><Relationship Id="rId2031" Type="http://schemas.openxmlformats.org/officeDocument/2006/relationships/image" Target="../media/image2362.png"/><Relationship Id="rId2269" Type="http://schemas.openxmlformats.org/officeDocument/2006/relationships/image" Target="../media/image2479.png"/><Relationship Id="rId9" Type="http://schemas.openxmlformats.org/officeDocument/2006/relationships/image" Target="../media/image1166.png"/><Relationship Id="rId210" Type="http://schemas.openxmlformats.org/officeDocument/2006/relationships/customXml" Target="../ink/ink1477.xml"/><Relationship Id="rId448" Type="http://schemas.openxmlformats.org/officeDocument/2006/relationships/customXml" Target="../ink/ink1596.xml"/><Relationship Id="rId655" Type="http://schemas.openxmlformats.org/officeDocument/2006/relationships/image" Target="../media/image1536.png"/><Relationship Id="rId862" Type="http://schemas.openxmlformats.org/officeDocument/2006/relationships/image" Target="../media/image1779.png"/><Relationship Id="rId1078" Type="http://schemas.openxmlformats.org/officeDocument/2006/relationships/image" Target="../media/image1887.png"/><Relationship Id="rId1285" Type="http://schemas.openxmlformats.org/officeDocument/2006/relationships/customXml" Target="../ink/ink2015.xml"/><Relationship Id="rId1492" Type="http://schemas.openxmlformats.org/officeDocument/2006/relationships/image" Target="../media/image2094.png"/><Relationship Id="rId2129" Type="http://schemas.openxmlformats.org/officeDocument/2006/relationships/image" Target="../media/image2411.png"/><Relationship Id="rId2336" Type="http://schemas.openxmlformats.org/officeDocument/2006/relationships/image" Target="../media/image2512.png"/><Relationship Id="rId308" Type="http://schemas.openxmlformats.org/officeDocument/2006/relationships/customXml" Target="../ink/ink1526.xml"/><Relationship Id="rId515" Type="http://schemas.openxmlformats.org/officeDocument/2006/relationships/image" Target="../media/image1419.png"/><Relationship Id="rId722" Type="http://schemas.openxmlformats.org/officeDocument/2006/relationships/image" Target="../media/image1709.png"/><Relationship Id="rId1145" Type="http://schemas.openxmlformats.org/officeDocument/2006/relationships/customXml" Target="../ink/ink1945.xml"/><Relationship Id="rId1352" Type="http://schemas.openxmlformats.org/officeDocument/2006/relationships/image" Target="../media/image2024.png"/><Relationship Id="rId1797" Type="http://schemas.openxmlformats.org/officeDocument/2006/relationships/customXml" Target="../ink/ink2271.xml"/><Relationship Id="rId2403" Type="http://schemas.openxmlformats.org/officeDocument/2006/relationships/customXml" Target="../ink/ink2579.xml"/><Relationship Id="rId89" Type="http://schemas.openxmlformats.org/officeDocument/2006/relationships/image" Target="../media/image1206.png"/><Relationship Id="rId1005" Type="http://schemas.openxmlformats.org/officeDocument/2006/relationships/customXml" Target="../ink/ink1875.xml"/><Relationship Id="rId1212" Type="http://schemas.openxmlformats.org/officeDocument/2006/relationships/image" Target="../media/image1954.png"/><Relationship Id="rId1657" Type="http://schemas.openxmlformats.org/officeDocument/2006/relationships/customXml" Target="../ink/ink2201.xml"/><Relationship Id="rId1864" Type="http://schemas.openxmlformats.org/officeDocument/2006/relationships/customXml" Target="../ink/ink2305.xml"/><Relationship Id="rId1517" Type="http://schemas.openxmlformats.org/officeDocument/2006/relationships/customXml" Target="../ink/ink2131.xml"/><Relationship Id="rId1724" Type="http://schemas.openxmlformats.org/officeDocument/2006/relationships/image" Target="../media/image2210.png"/><Relationship Id="rId16" Type="http://schemas.openxmlformats.org/officeDocument/2006/relationships/customXml" Target="../ink/ink1380.xml"/><Relationship Id="rId1931" Type="http://schemas.openxmlformats.org/officeDocument/2006/relationships/customXml" Target="../ink/ink2339.xml"/><Relationship Id="rId2193" Type="http://schemas.openxmlformats.org/officeDocument/2006/relationships/customXml" Target="../ink/ink2471.xml"/><Relationship Id="rId165" Type="http://schemas.openxmlformats.org/officeDocument/2006/relationships/image" Target="../media/image1244.png"/><Relationship Id="rId372" Type="http://schemas.openxmlformats.org/officeDocument/2006/relationships/customXml" Target="../ink/ink1558.xml"/><Relationship Id="rId677" Type="http://schemas.openxmlformats.org/officeDocument/2006/relationships/image" Target="../media/image1618.png"/><Relationship Id="rId2053" Type="http://schemas.openxmlformats.org/officeDocument/2006/relationships/image" Target="../media/image2373.png"/><Relationship Id="rId2260" Type="http://schemas.openxmlformats.org/officeDocument/2006/relationships/customXml" Target="../ink/ink2505.xml"/><Relationship Id="rId2358" Type="http://schemas.openxmlformats.org/officeDocument/2006/relationships/image" Target="../media/image2523.png"/><Relationship Id="rId232" Type="http://schemas.openxmlformats.org/officeDocument/2006/relationships/customXml" Target="../ink/ink1488.xml"/><Relationship Id="rId884" Type="http://schemas.openxmlformats.org/officeDocument/2006/relationships/image" Target="../media/image1790.png"/><Relationship Id="rId2120" Type="http://schemas.openxmlformats.org/officeDocument/2006/relationships/customXml" Target="../ink/ink2434.xml"/><Relationship Id="rId537" Type="http://schemas.openxmlformats.org/officeDocument/2006/relationships/image" Target="../media/image1430.png"/><Relationship Id="rId744" Type="http://schemas.openxmlformats.org/officeDocument/2006/relationships/image" Target="../media/image1720.png"/><Relationship Id="rId951" Type="http://schemas.openxmlformats.org/officeDocument/2006/relationships/customXml" Target="../ink/ink1848.xml"/><Relationship Id="rId1167" Type="http://schemas.openxmlformats.org/officeDocument/2006/relationships/customXml" Target="../ink/ink1956.xml"/><Relationship Id="rId1374" Type="http://schemas.openxmlformats.org/officeDocument/2006/relationships/image" Target="../media/image2035.png"/><Relationship Id="rId1581" Type="http://schemas.openxmlformats.org/officeDocument/2006/relationships/customXml" Target="../ink/ink2163.xml"/><Relationship Id="rId1679" Type="http://schemas.openxmlformats.org/officeDocument/2006/relationships/customXml" Target="../ink/ink2212.xml"/><Relationship Id="rId2218" Type="http://schemas.openxmlformats.org/officeDocument/2006/relationships/customXml" Target="../ink/ink2484.xml"/><Relationship Id="rId80" Type="http://schemas.openxmlformats.org/officeDocument/2006/relationships/customXml" Target="../ink/ink1412.xml"/><Relationship Id="rId604" Type="http://schemas.openxmlformats.org/officeDocument/2006/relationships/customXml" Target="../ink/ink1674.xml"/><Relationship Id="rId811" Type="http://schemas.openxmlformats.org/officeDocument/2006/relationships/customXml" Target="../ink/ink1778.xml"/><Relationship Id="rId1027" Type="http://schemas.openxmlformats.org/officeDocument/2006/relationships/customXml" Target="../ink/ink1886.xml"/><Relationship Id="rId1234" Type="http://schemas.openxmlformats.org/officeDocument/2006/relationships/image" Target="../media/image1965.png"/><Relationship Id="rId1441" Type="http://schemas.openxmlformats.org/officeDocument/2006/relationships/customXml" Target="../ink/ink2093.xml"/><Relationship Id="rId1886" Type="http://schemas.openxmlformats.org/officeDocument/2006/relationships/image" Target="../media/image2290.png"/><Relationship Id="rId909" Type="http://schemas.openxmlformats.org/officeDocument/2006/relationships/customXml" Target="../ink/ink1827.xml"/><Relationship Id="rId1301" Type="http://schemas.openxmlformats.org/officeDocument/2006/relationships/customXml" Target="../ink/ink2023.xml"/><Relationship Id="rId1539" Type="http://schemas.openxmlformats.org/officeDocument/2006/relationships/customXml" Target="../ink/ink2142.xml"/><Relationship Id="rId1746" Type="http://schemas.openxmlformats.org/officeDocument/2006/relationships/image" Target="../media/image2221.png"/><Relationship Id="rId1953" Type="http://schemas.openxmlformats.org/officeDocument/2006/relationships/customXml" Target="../ink/ink2350.xml"/><Relationship Id="rId38" Type="http://schemas.openxmlformats.org/officeDocument/2006/relationships/customXml" Target="../ink/ink1391.xml"/><Relationship Id="rId1606" Type="http://schemas.openxmlformats.org/officeDocument/2006/relationships/image" Target="../media/image2151.png"/><Relationship Id="rId1813" Type="http://schemas.openxmlformats.org/officeDocument/2006/relationships/customXml" Target="../ink/ink2279.xml"/><Relationship Id="rId187" Type="http://schemas.openxmlformats.org/officeDocument/2006/relationships/image" Target="../media/image1255.png"/><Relationship Id="rId394" Type="http://schemas.openxmlformats.org/officeDocument/2006/relationships/customXml" Target="../ink/ink1569.xml"/><Relationship Id="rId2075" Type="http://schemas.openxmlformats.org/officeDocument/2006/relationships/image" Target="../media/image2384.png"/><Relationship Id="rId2282" Type="http://schemas.openxmlformats.org/officeDocument/2006/relationships/customXml" Target="../ink/ink2516.xml"/><Relationship Id="rId254" Type="http://schemas.openxmlformats.org/officeDocument/2006/relationships/customXml" Target="../ink/ink1499.xml"/><Relationship Id="rId699" Type="http://schemas.openxmlformats.org/officeDocument/2006/relationships/image" Target="../media/image1676.png"/><Relationship Id="rId1091" Type="http://schemas.openxmlformats.org/officeDocument/2006/relationships/customXml" Target="../ink/ink1918.xml"/><Relationship Id="rId114" Type="http://schemas.openxmlformats.org/officeDocument/2006/relationships/customXml" Target="../ink/ink1429.xml"/><Relationship Id="rId461" Type="http://schemas.openxmlformats.org/officeDocument/2006/relationships/image" Target="../media/image1392.png"/><Relationship Id="rId559" Type="http://schemas.openxmlformats.org/officeDocument/2006/relationships/image" Target="../media/image1441.png"/><Relationship Id="rId766" Type="http://schemas.openxmlformats.org/officeDocument/2006/relationships/image" Target="../media/image1731.png"/><Relationship Id="rId1189" Type="http://schemas.openxmlformats.org/officeDocument/2006/relationships/customXml" Target="../ink/ink1967.xml"/><Relationship Id="rId1396" Type="http://schemas.openxmlformats.org/officeDocument/2006/relationships/image" Target="../media/image2046.png"/><Relationship Id="rId2142" Type="http://schemas.openxmlformats.org/officeDocument/2006/relationships/image" Target="../media/image2417.png"/><Relationship Id="rId321" Type="http://schemas.openxmlformats.org/officeDocument/2006/relationships/image" Target="../media/image1322.png"/><Relationship Id="rId419" Type="http://schemas.openxmlformats.org/officeDocument/2006/relationships/image" Target="../media/image1371.png"/><Relationship Id="rId626" Type="http://schemas.openxmlformats.org/officeDocument/2006/relationships/customXml" Target="../ink/ink1685.xml"/><Relationship Id="rId973" Type="http://schemas.openxmlformats.org/officeDocument/2006/relationships/customXml" Target="../ink/ink1859.xml"/><Relationship Id="rId1049" Type="http://schemas.openxmlformats.org/officeDocument/2006/relationships/customXml" Target="../ink/ink1897.xml"/><Relationship Id="rId1256" Type="http://schemas.openxmlformats.org/officeDocument/2006/relationships/image" Target="../media/image1976.png"/><Relationship Id="rId2002" Type="http://schemas.openxmlformats.org/officeDocument/2006/relationships/customXml" Target="../ink/ink2375.xml"/><Relationship Id="rId2307" Type="http://schemas.openxmlformats.org/officeDocument/2006/relationships/customXml" Target="../ink/ink2529.xml"/><Relationship Id="rId833" Type="http://schemas.openxmlformats.org/officeDocument/2006/relationships/customXml" Target="../ink/ink1789.xml"/><Relationship Id="rId1116" Type="http://schemas.openxmlformats.org/officeDocument/2006/relationships/image" Target="../media/image1906.png"/><Relationship Id="rId1463" Type="http://schemas.openxmlformats.org/officeDocument/2006/relationships/customXml" Target="../ink/ink2104.xml"/><Relationship Id="rId1670" Type="http://schemas.openxmlformats.org/officeDocument/2006/relationships/image" Target="../media/image2183.png"/><Relationship Id="rId1768" Type="http://schemas.openxmlformats.org/officeDocument/2006/relationships/image" Target="../media/image2232.png"/><Relationship Id="rId900" Type="http://schemas.openxmlformats.org/officeDocument/2006/relationships/image" Target="../media/image1798.png"/><Relationship Id="rId1323" Type="http://schemas.openxmlformats.org/officeDocument/2006/relationships/customXml" Target="../ink/ink2034.xml"/><Relationship Id="rId1530" Type="http://schemas.openxmlformats.org/officeDocument/2006/relationships/image" Target="../media/image2113.png"/><Relationship Id="rId1628" Type="http://schemas.openxmlformats.org/officeDocument/2006/relationships/image" Target="../media/image2162.png"/><Relationship Id="rId1975" Type="http://schemas.openxmlformats.org/officeDocument/2006/relationships/customXml" Target="../ink/ink2361.xml"/><Relationship Id="rId1835" Type="http://schemas.openxmlformats.org/officeDocument/2006/relationships/customXml" Target="../ink/ink2290.xml"/><Relationship Id="rId1902" Type="http://schemas.openxmlformats.org/officeDocument/2006/relationships/image" Target="../media/image2298.png"/><Relationship Id="rId2097" Type="http://schemas.openxmlformats.org/officeDocument/2006/relationships/image" Target="../media/image2395.png"/><Relationship Id="rId276" Type="http://schemas.openxmlformats.org/officeDocument/2006/relationships/customXml" Target="../ink/ink1510.xml"/><Relationship Id="rId483" Type="http://schemas.openxmlformats.org/officeDocument/2006/relationships/image" Target="../media/image1403.png"/><Relationship Id="rId690" Type="http://schemas.openxmlformats.org/officeDocument/2006/relationships/customXml" Target="../ink/ink1717.xml"/><Relationship Id="rId2164" Type="http://schemas.openxmlformats.org/officeDocument/2006/relationships/image" Target="../media/image2428.png"/><Relationship Id="rId2371" Type="http://schemas.openxmlformats.org/officeDocument/2006/relationships/customXml" Target="../ink/ink2561.xml"/><Relationship Id="rId136" Type="http://schemas.openxmlformats.org/officeDocument/2006/relationships/customXml" Target="../ink/ink1440.xml"/><Relationship Id="rId343" Type="http://schemas.openxmlformats.org/officeDocument/2006/relationships/image" Target="../media/image1333.png"/><Relationship Id="rId550" Type="http://schemas.openxmlformats.org/officeDocument/2006/relationships/customXml" Target="../ink/ink1647.xml"/><Relationship Id="rId788" Type="http://schemas.openxmlformats.org/officeDocument/2006/relationships/image" Target="../media/image1742.png"/><Relationship Id="rId995" Type="http://schemas.openxmlformats.org/officeDocument/2006/relationships/customXml" Target="../ink/ink1870.xml"/><Relationship Id="rId1180" Type="http://schemas.openxmlformats.org/officeDocument/2006/relationships/image" Target="../media/image1938.png"/><Relationship Id="rId2024" Type="http://schemas.openxmlformats.org/officeDocument/2006/relationships/customXml" Target="../ink/ink2386.xml"/><Relationship Id="rId2231" Type="http://schemas.openxmlformats.org/officeDocument/2006/relationships/image" Target="../media/image2460.png"/><Relationship Id="rId203" Type="http://schemas.openxmlformats.org/officeDocument/2006/relationships/image" Target="../media/image1263.png"/><Relationship Id="rId648" Type="http://schemas.openxmlformats.org/officeDocument/2006/relationships/customXml" Target="../ink/ink1696.xml"/><Relationship Id="rId855" Type="http://schemas.openxmlformats.org/officeDocument/2006/relationships/customXml" Target="../ink/ink1800.xml"/><Relationship Id="rId1040" Type="http://schemas.openxmlformats.org/officeDocument/2006/relationships/image" Target="../media/image1868.png"/><Relationship Id="rId1278" Type="http://schemas.openxmlformats.org/officeDocument/2006/relationships/image" Target="../media/image1987.png"/><Relationship Id="rId1485" Type="http://schemas.openxmlformats.org/officeDocument/2006/relationships/customXml" Target="../ink/ink2115.xml"/><Relationship Id="rId1692" Type="http://schemas.openxmlformats.org/officeDocument/2006/relationships/image" Target="../media/image2194.png"/><Relationship Id="rId2329" Type="http://schemas.openxmlformats.org/officeDocument/2006/relationships/customXml" Target="../ink/ink2540.xml"/><Relationship Id="rId410" Type="http://schemas.openxmlformats.org/officeDocument/2006/relationships/customXml" Target="../ink/ink1577.xml"/><Relationship Id="rId508" Type="http://schemas.openxmlformats.org/officeDocument/2006/relationships/customXml" Target="../ink/ink1626.xml"/><Relationship Id="rId715" Type="http://schemas.openxmlformats.org/officeDocument/2006/relationships/image" Target="../media/image1706.png"/><Relationship Id="rId922" Type="http://schemas.openxmlformats.org/officeDocument/2006/relationships/image" Target="../media/image1809.png"/><Relationship Id="rId1138" Type="http://schemas.openxmlformats.org/officeDocument/2006/relationships/image" Target="../media/image1917.png"/><Relationship Id="rId1345" Type="http://schemas.openxmlformats.org/officeDocument/2006/relationships/customXml" Target="../ink/ink2045.xml"/><Relationship Id="rId1552" Type="http://schemas.openxmlformats.org/officeDocument/2006/relationships/image" Target="../media/image2124.png"/><Relationship Id="rId1997" Type="http://schemas.openxmlformats.org/officeDocument/2006/relationships/image" Target="../media/image2345.png"/><Relationship Id="rId1205" Type="http://schemas.openxmlformats.org/officeDocument/2006/relationships/customXml" Target="../ink/ink1975.xml"/><Relationship Id="rId1857" Type="http://schemas.openxmlformats.org/officeDocument/2006/relationships/image" Target="../media/image2276.png"/><Relationship Id="rId51" Type="http://schemas.openxmlformats.org/officeDocument/2006/relationships/image" Target="../media/image1187.png"/><Relationship Id="rId1412" Type="http://schemas.openxmlformats.org/officeDocument/2006/relationships/image" Target="../media/image2054.png"/><Relationship Id="rId1717" Type="http://schemas.openxmlformats.org/officeDocument/2006/relationships/customXml" Target="../ink/ink2231.xml"/><Relationship Id="rId1924" Type="http://schemas.openxmlformats.org/officeDocument/2006/relationships/image" Target="../media/image2309.png"/><Relationship Id="rId298" Type="http://schemas.openxmlformats.org/officeDocument/2006/relationships/customXml" Target="../ink/ink1521.xml"/><Relationship Id="rId158" Type="http://schemas.openxmlformats.org/officeDocument/2006/relationships/customXml" Target="../ink/ink1451.xml"/><Relationship Id="rId2186" Type="http://schemas.openxmlformats.org/officeDocument/2006/relationships/image" Target="../media/image2438.png"/><Relationship Id="rId2393" Type="http://schemas.openxmlformats.org/officeDocument/2006/relationships/image" Target="../media/image2539.png"/><Relationship Id="rId365" Type="http://schemas.openxmlformats.org/officeDocument/2006/relationships/image" Target="../media/image1344.png"/><Relationship Id="rId572" Type="http://schemas.openxmlformats.org/officeDocument/2006/relationships/customXml" Target="../ink/ink1658.xml"/><Relationship Id="rId2046" Type="http://schemas.openxmlformats.org/officeDocument/2006/relationships/customXml" Target="../ink/ink2397.xml"/><Relationship Id="rId2253" Type="http://schemas.openxmlformats.org/officeDocument/2006/relationships/image" Target="../media/image2471.png"/><Relationship Id="rId225" Type="http://schemas.openxmlformats.org/officeDocument/2006/relationships/image" Target="../media/image1274.png"/><Relationship Id="rId432" Type="http://schemas.openxmlformats.org/officeDocument/2006/relationships/customXml" Target="../ink/ink1588.xml"/><Relationship Id="rId877" Type="http://schemas.openxmlformats.org/officeDocument/2006/relationships/customXml" Target="../ink/ink1811.xml"/><Relationship Id="rId1062" Type="http://schemas.openxmlformats.org/officeDocument/2006/relationships/image" Target="../media/image1879.png"/><Relationship Id="rId2113" Type="http://schemas.openxmlformats.org/officeDocument/2006/relationships/image" Target="../media/image2403.png"/><Relationship Id="rId2320" Type="http://schemas.openxmlformats.org/officeDocument/2006/relationships/image" Target="../media/image2504.png"/><Relationship Id="rId737" Type="http://schemas.openxmlformats.org/officeDocument/2006/relationships/customXml" Target="../ink/ink1741.xml"/><Relationship Id="rId944" Type="http://schemas.openxmlformats.org/officeDocument/2006/relationships/image" Target="../media/image1820.png"/><Relationship Id="rId1367" Type="http://schemas.openxmlformats.org/officeDocument/2006/relationships/customXml" Target="../ink/ink2056.xml"/><Relationship Id="rId1574" Type="http://schemas.openxmlformats.org/officeDocument/2006/relationships/image" Target="../media/image2135.png"/><Relationship Id="rId1781" Type="http://schemas.openxmlformats.org/officeDocument/2006/relationships/customXml" Target="../ink/ink2263.xml"/><Relationship Id="rId73" Type="http://schemas.openxmlformats.org/officeDocument/2006/relationships/image" Target="../media/image1198.png"/><Relationship Id="rId804" Type="http://schemas.openxmlformats.org/officeDocument/2006/relationships/image" Target="../media/image1750.png"/><Relationship Id="rId1227" Type="http://schemas.openxmlformats.org/officeDocument/2006/relationships/customXml" Target="../ink/ink1986.xml"/><Relationship Id="rId1434" Type="http://schemas.openxmlformats.org/officeDocument/2006/relationships/image" Target="../media/image2065.png"/><Relationship Id="rId1641" Type="http://schemas.openxmlformats.org/officeDocument/2006/relationships/customXml" Target="../ink/ink2193.xml"/><Relationship Id="rId1879" Type="http://schemas.openxmlformats.org/officeDocument/2006/relationships/customXml" Target="../ink/ink2313.xml"/><Relationship Id="rId1501" Type="http://schemas.openxmlformats.org/officeDocument/2006/relationships/customXml" Target="../ink/ink2123.xml"/><Relationship Id="rId1739" Type="http://schemas.openxmlformats.org/officeDocument/2006/relationships/customXml" Target="../ink/ink2242.xml"/><Relationship Id="rId1946" Type="http://schemas.openxmlformats.org/officeDocument/2006/relationships/image" Target="../media/image2320.png"/><Relationship Id="rId1806" Type="http://schemas.openxmlformats.org/officeDocument/2006/relationships/image" Target="../media/image2251.png"/><Relationship Id="rId387" Type="http://schemas.openxmlformats.org/officeDocument/2006/relationships/image" Target="../media/image1355.png"/><Relationship Id="rId594" Type="http://schemas.openxmlformats.org/officeDocument/2006/relationships/customXml" Target="../ink/ink1669.xml"/><Relationship Id="rId2068" Type="http://schemas.openxmlformats.org/officeDocument/2006/relationships/customXml" Target="../ink/ink2408.xml"/><Relationship Id="rId2275" Type="http://schemas.openxmlformats.org/officeDocument/2006/relationships/image" Target="../media/image2482.png"/><Relationship Id="rId247" Type="http://schemas.openxmlformats.org/officeDocument/2006/relationships/image" Target="../media/image1285.png"/><Relationship Id="rId899" Type="http://schemas.openxmlformats.org/officeDocument/2006/relationships/customXml" Target="../ink/ink1822.xml"/><Relationship Id="rId1084" Type="http://schemas.openxmlformats.org/officeDocument/2006/relationships/image" Target="../media/image1890.png"/><Relationship Id="rId107" Type="http://schemas.openxmlformats.org/officeDocument/2006/relationships/image" Target="../media/image1215.png"/><Relationship Id="rId454" Type="http://schemas.openxmlformats.org/officeDocument/2006/relationships/customXml" Target="../ink/ink1599.xml"/><Relationship Id="rId661" Type="http://schemas.openxmlformats.org/officeDocument/2006/relationships/image" Target="../media/image1539.png"/><Relationship Id="rId759" Type="http://schemas.openxmlformats.org/officeDocument/2006/relationships/customXml" Target="../ink/ink1752.xml"/><Relationship Id="rId966" Type="http://schemas.openxmlformats.org/officeDocument/2006/relationships/image" Target="../media/image1831.png"/><Relationship Id="rId1291" Type="http://schemas.openxmlformats.org/officeDocument/2006/relationships/customXml" Target="../ink/ink2018.xml"/><Relationship Id="rId1389" Type="http://schemas.openxmlformats.org/officeDocument/2006/relationships/customXml" Target="../ink/ink2067.xml"/><Relationship Id="rId1596" Type="http://schemas.openxmlformats.org/officeDocument/2006/relationships/image" Target="../media/image2146.png"/><Relationship Id="rId2135" Type="http://schemas.openxmlformats.org/officeDocument/2006/relationships/customXml" Target="../ink/ink2442.xml"/><Relationship Id="rId2342" Type="http://schemas.openxmlformats.org/officeDocument/2006/relationships/image" Target="../media/image2515.png"/><Relationship Id="rId314" Type="http://schemas.openxmlformats.org/officeDocument/2006/relationships/customXml" Target="../ink/ink1529.xml"/><Relationship Id="rId521" Type="http://schemas.openxmlformats.org/officeDocument/2006/relationships/image" Target="../media/image1422.png"/><Relationship Id="rId619" Type="http://schemas.openxmlformats.org/officeDocument/2006/relationships/image" Target="../media/image1518.png"/><Relationship Id="rId1151" Type="http://schemas.openxmlformats.org/officeDocument/2006/relationships/customXml" Target="../ink/ink1948.xml"/><Relationship Id="rId1249" Type="http://schemas.openxmlformats.org/officeDocument/2006/relationships/customXml" Target="../ink/ink1997.xml"/><Relationship Id="rId2202" Type="http://schemas.openxmlformats.org/officeDocument/2006/relationships/customXml" Target="../ink/ink2476.xml"/><Relationship Id="rId95" Type="http://schemas.openxmlformats.org/officeDocument/2006/relationships/image" Target="../media/image1209.png"/><Relationship Id="rId826" Type="http://schemas.openxmlformats.org/officeDocument/2006/relationships/image" Target="../media/image1761.png"/><Relationship Id="rId1011" Type="http://schemas.openxmlformats.org/officeDocument/2006/relationships/customXml" Target="../ink/ink1878.xml"/><Relationship Id="rId1109" Type="http://schemas.openxmlformats.org/officeDocument/2006/relationships/customXml" Target="../ink/ink1927.xml"/><Relationship Id="rId1456" Type="http://schemas.openxmlformats.org/officeDocument/2006/relationships/image" Target="../media/image2076.png"/><Relationship Id="rId1663" Type="http://schemas.openxmlformats.org/officeDocument/2006/relationships/customXml" Target="../ink/ink2204.xml"/><Relationship Id="rId1870" Type="http://schemas.openxmlformats.org/officeDocument/2006/relationships/customXml" Target="../ink/ink2308.xml"/><Relationship Id="rId1968" Type="http://schemas.openxmlformats.org/officeDocument/2006/relationships/image" Target="../media/image2331.png"/><Relationship Id="rId1316" Type="http://schemas.openxmlformats.org/officeDocument/2006/relationships/image" Target="../media/image2006.png"/><Relationship Id="rId1523" Type="http://schemas.openxmlformats.org/officeDocument/2006/relationships/customXml" Target="../ink/ink2134.xml"/><Relationship Id="rId1730" Type="http://schemas.openxmlformats.org/officeDocument/2006/relationships/image" Target="../media/image2213.png"/><Relationship Id="rId22" Type="http://schemas.openxmlformats.org/officeDocument/2006/relationships/customXml" Target="../ink/ink1383.xml"/><Relationship Id="rId1828" Type="http://schemas.openxmlformats.org/officeDocument/2006/relationships/image" Target="../media/image2262.png"/><Relationship Id="rId171" Type="http://schemas.openxmlformats.org/officeDocument/2006/relationships/image" Target="../media/image1247.png"/><Relationship Id="rId2297" Type="http://schemas.openxmlformats.org/officeDocument/2006/relationships/image" Target="../media/image2493.png"/><Relationship Id="rId269" Type="http://schemas.openxmlformats.org/officeDocument/2006/relationships/image" Target="../media/image1296.png"/><Relationship Id="rId476" Type="http://schemas.openxmlformats.org/officeDocument/2006/relationships/customXml" Target="../ink/ink1610.xml"/><Relationship Id="rId683" Type="http://schemas.openxmlformats.org/officeDocument/2006/relationships/image" Target="../media/image1668.png"/><Relationship Id="rId890" Type="http://schemas.openxmlformats.org/officeDocument/2006/relationships/image" Target="../media/image1793.png"/><Relationship Id="rId2157" Type="http://schemas.openxmlformats.org/officeDocument/2006/relationships/customXml" Target="../ink/ink2453.xml"/><Relationship Id="rId2364" Type="http://schemas.openxmlformats.org/officeDocument/2006/relationships/image" Target="../media/image2526.png"/><Relationship Id="rId129" Type="http://schemas.openxmlformats.org/officeDocument/2006/relationships/image" Target="../media/image1226.png"/><Relationship Id="rId336" Type="http://schemas.openxmlformats.org/officeDocument/2006/relationships/customXml" Target="../ink/ink1540.xml"/><Relationship Id="rId543" Type="http://schemas.openxmlformats.org/officeDocument/2006/relationships/image" Target="../media/image1433.png"/><Relationship Id="rId988" Type="http://schemas.openxmlformats.org/officeDocument/2006/relationships/image" Target="../media/image1842.png"/><Relationship Id="rId1173" Type="http://schemas.openxmlformats.org/officeDocument/2006/relationships/customXml" Target="../ink/ink1959.xml"/><Relationship Id="rId1380" Type="http://schemas.openxmlformats.org/officeDocument/2006/relationships/image" Target="../media/image2038.png"/><Relationship Id="rId2017" Type="http://schemas.openxmlformats.org/officeDocument/2006/relationships/image" Target="../media/image2355.png"/><Relationship Id="rId2224" Type="http://schemas.openxmlformats.org/officeDocument/2006/relationships/customXml" Target="../ink/ink2487.xml"/><Relationship Id="rId403" Type="http://schemas.openxmlformats.org/officeDocument/2006/relationships/image" Target="../media/image1363.png"/><Relationship Id="rId750" Type="http://schemas.openxmlformats.org/officeDocument/2006/relationships/image" Target="../media/image1723.png"/><Relationship Id="rId848" Type="http://schemas.openxmlformats.org/officeDocument/2006/relationships/image" Target="../media/image1772.png"/><Relationship Id="rId1033" Type="http://schemas.openxmlformats.org/officeDocument/2006/relationships/customXml" Target="../ink/ink1889.xml"/><Relationship Id="rId1478" Type="http://schemas.openxmlformats.org/officeDocument/2006/relationships/image" Target="../media/image2087.png"/><Relationship Id="rId1685" Type="http://schemas.openxmlformats.org/officeDocument/2006/relationships/customXml" Target="../ink/ink2215.xml"/><Relationship Id="rId1892" Type="http://schemas.openxmlformats.org/officeDocument/2006/relationships/image" Target="../media/image2293.png"/><Relationship Id="rId610" Type="http://schemas.openxmlformats.org/officeDocument/2006/relationships/customXml" Target="../ink/ink1677.xml"/><Relationship Id="rId708" Type="http://schemas.openxmlformats.org/officeDocument/2006/relationships/customXml" Target="../ink/ink1726.xml"/><Relationship Id="rId915" Type="http://schemas.openxmlformats.org/officeDocument/2006/relationships/customXml" Target="../ink/ink1830.xml"/><Relationship Id="rId1240" Type="http://schemas.openxmlformats.org/officeDocument/2006/relationships/image" Target="../media/image1968.png"/><Relationship Id="rId1338" Type="http://schemas.openxmlformats.org/officeDocument/2006/relationships/image" Target="../media/image2017.png"/><Relationship Id="rId1545" Type="http://schemas.openxmlformats.org/officeDocument/2006/relationships/customXml" Target="../ink/ink2145.xml"/><Relationship Id="rId1100" Type="http://schemas.openxmlformats.org/officeDocument/2006/relationships/image" Target="../media/image1898.png"/><Relationship Id="rId1405" Type="http://schemas.openxmlformats.org/officeDocument/2006/relationships/customXml" Target="../ink/ink2075.xml"/><Relationship Id="rId1752" Type="http://schemas.openxmlformats.org/officeDocument/2006/relationships/image" Target="../media/image2224.png"/><Relationship Id="rId44" Type="http://schemas.openxmlformats.org/officeDocument/2006/relationships/customXml" Target="../ink/ink1394.xml"/><Relationship Id="rId1612" Type="http://schemas.openxmlformats.org/officeDocument/2006/relationships/image" Target="../media/image2154.png"/><Relationship Id="rId1917" Type="http://schemas.openxmlformats.org/officeDocument/2006/relationships/customXml" Target="../ink/ink2332.xml"/><Relationship Id="rId193" Type="http://schemas.openxmlformats.org/officeDocument/2006/relationships/image" Target="../media/image1258.png"/><Relationship Id="rId498" Type="http://schemas.openxmlformats.org/officeDocument/2006/relationships/customXml" Target="../ink/ink1621.xml"/><Relationship Id="rId2081" Type="http://schemas.openxmlformats.org/officeDocument/2006/relationships/image" Target="../media/image2387.png"/><Relationship Id="rId2179" Type="http://schemas.openxmlformats.org/officeDocument/2006/relationships/customXml" Target="../ink/ink2464.xml"/><Relationship Id="rId260" Type="http://schemas.openxmlformats.org/officeDocument/2006/relationships/customXml" Target="../ink/ink1502.xml"/><Relationship Id="rId2386" Type="http://schemas.openxmlformats.org/officeDocument/2006/relationships/customXml" Target="../ink/ink2570.xml"/><Relationship Id="rId120" Type="http://schemas.openxmlformats.org/officeDocument/2006/relationships/customXml" Target="../ink/ink1432.xml"/><Relationship Id="rId358" Type="http://schemas.openxmlformats.org/officeDocument/2006/relationships/customXml" Target="../ink/ink1551.xml"/><Relationship Id="rId565" Type="http://schemas.openxmlformats.org/officeDocument/2006/relationships/image" Target="../media/image1444.png"/><Relationship Id="rId772" Type="http://schemas.openxmlformats.org/officeDocument/2006/relationships/image" Target="../media/image1734.png"/><Relationship Id="rId1195" Type="http://schemas.openxmlformats.org/officeDocument/2006/relationships/customXml" Target="../ink/ink1970.xml"/><Relationship Id="rId2039" Type="http://schemas.openxmlformats.org/officeDocument/2006/relationships/image" Target="../media/image2366.png"/><Relationship Id="rId2246" Type="http://schemas.openxmlformats.org/officeDocument/2006/relationships/customXml" Target="../ink/ink2498.xml"/><Relationship Id="rId218" Type="http://schemas.openxmlformats.org/officeDocument/2006/relationships/customXml" Target="../ink/ink1481.xml"/><Relationship Id="rId425" Type="http://schemas.openxmlformats.org/officeDocument/2006/relationships/image" Target="../media/image1374.png"/><Relationship Id="rId632" Type="http://schemas.openxmlformats.org/officeDocument/2006/relationships/customXml" Target="../ink/ink1688.xml"/><Relationship Id="rId1055" Type="http://schemas.openxmlformats.org/officeDocument/2006/relationships/customXml" Target="../ink/ink1900.xml"/><Relationship Id="rId1262" Type="http://schemas.openxmlformats.org/officeDocument/2006/relationships/image" Target="../media/image1979.png"/><Relationship Id="rId2106" Type="http://schemas.openxmlformats.org/officeDocument/2006/relationships/customXml" Target="../ink/ink2427.xml"/><Relationship Id="rId2313" Type="http://schemas.openxmlformats.org/officeDocument/2006/relationships/customXml" Target="../ink/ink2532.xml"/><Relationship Id="rId937" Type="http://schemas.openxmlformats.org/officeDocument/2006/relationships/customXml" Target="../ink/ink1841.xml"/><Relationship Id="rId1122" Type="http://schemas.openxmlformats.org/officeDocument/2006/relationships/image" Target="../media/image1909.png"/><Relationship Id="rId1567" Type="http://schemas.openxmlformats.org/officeDocument/2006/relationships/customXml" Target="../ink/ink2156.xml"/><Relationship Id="rId1774" Type="http://schemas.openxmlformats.org/officeDocument/2006/relationships/image" Target="../media/image2235.png"/><Relationship Id="rId1981" Type="http://schemas.openxmlformats.org/officeDocument/2006/relationships/customXml" Target="../ink/ink2364.xml"/><Relationship Id="rId66" Type="http://schemas.openxmlformats.org/officeDocument/2006/relationships/customXml" Target="../ink/ink1405.xml"/><Relationship Id="rId1427" Type="http://schemas.openxmlformats.org/officeDocument/2006/relationships/customXml" Target="../ink/ink2086.xml"/><Relationship Id="rId1634" Type="http://schemas.openxmlformats.org/officeDocument/2006/relationships/image" Target="../media/image2165.png"/><Relationship Id="rId1841" Type="http://schemas.openxmlformats.org/officeDocument/2006/relationships/customXml" Target="../ink/ink2293.xml"/><Relationship Id="rId1939" Type="http://schemas.openxmlformats.org/officeDocument/2006/relationships/customXml" Target="../ink/ink2343.xml"/><Relationship Id="rId1701" Type="http://schemas.openxmlformats.org/officeDocument/2006/relationships/customXml" Target="../ink/ink2223.xml"/><Relationship Id="rId282" Type="http://schemas.openxmlformats.org/officeDocument/2006/relationships/customXml" Target="../ink/ink1513.xml"/><Relationship Id="rId587" Type="http://schemas.openxmlformats.org/officeDocument/2006/relationships/image" Target="../media/image1455.png"/><Relationship Id="rId2170" Type="http://schemas.openxmlformats.org/officeDocument/2006/relationships/image" Target="../media/image2431.png"/><Relationship Id="rId2268" Type="http://schemas.openxmlformats.org/officeDocument/2006/relationships/customXml" Target="../ink/ink2509.xml"/><Relationship Id="rId8" Type="http://schemas.openxmlformats.org/officeDocument/2006/relationships/customXml" Target="../ink/ink1376.xml"/><Relationship Id="rId142" Type="http://schemas.openxmlformats.org/officeDocument/2006/relationships/customXml" Target="../ink/ink1443.xml"/><Relationship Id="rId447" Type="http://schemas.openxmlformats.org/officeDocument/2006/relationships/image" Target="../media/image1385.png"/><Relationship Id="rId794" Type="http://schemas.openxmlformats.org/officeDocument/2006/relationships/image" Target="../media/image1745.png"/><Relationship Id="rId1077" Type="http://schemas.openxmlformats.org/officeDocument/2006/relationships/customXml" Target="../ink/ink1911.xml"/><Relationship Id="rId2030" Type="http://schemas.openxmlformats.org/officeDocument/2006/relationships/customXml" Target="../ink/ink2389.xml"/><Relationship Id="rId2128" Type="http://schemas.openxmlformats.org/officeDocument/2006/relationships/customXml" Target="../ink/ink2438.xml"/><Relationship Id="rId654" Type="http://schemas.openxmlformats.org/officeDocument/2006/relationships/customXml" Target="../ink/ink1699.xml"/><Relationship Id="rId861" Type="http://schemas.openxmlformats.org/officeDocument/2006/relationships/customXml" Target="../ink/ink1803.xml"/><Relationship Id="rId959" Type="http://schemas.openxmlformats.org/officeDocument/2006/relationships/customXml" Target="../ink/ink1852.xml"/><Relationship Id="rId1284" Type="http://schemas.openxmlformats.org/officeDocument/2006/relationships/image" Target="../media/image1990.png"/><Relationship Id="rId1491" Type="http://schemas.openxmlformats.org/officeDocument/2006/relationships/customXml" Target="../ink/ink2118.xml"/><Relationship Id="rId1589" Type="http://schemas.openxmlformats.org/officeDocument/2006/relationships/customXml" Target="../ink/ink2167.xml"/><Relationship Id="rId2335" Type="http://schemas.openxmlformats.org/officeDocument/2006/relationships/customXml" Target="../ink/ink2543.xml"/><Relationship Id="rId307" Type="http://schemas.openxmlformats.org/officeDocument/2006/relationships/image" Target="../media/image1315.png"/><Relationship Id="rId514" Type="http://schemas.openxmlformats.org/officeDocument/2006/relationships/customXml" Target="../ink/ink1629.xml"/><Relationship Id="rId721" Type="http://schemas.openxmlformats.org/officeDocument/2006/relationships/customXml" Target="../ink/ink1733.xml"/><Relationship Id="rId1144" Type="http://schemas.openxmlformats.org/officeDocument/2006/relationships/image" Target="../media/image1920.png"/><Relationship Id="rId1351" Type="http://schemas.openxmlformats.org/officeDocument/2006/relationships/customXml" Target="../ink/ink2048.xml"/><Relationship Id="rId1449" Type="http://schemas.openxmlformats.org/officeDocument/2006/relationships/customXml" Target="../ink/ink2097.xml"/><Relationship Id="rId1796" Type="http://schemas.openxmlformats.org/officeDocument/2006/relationships/image" Target="../media/image2246.png"/><Relationship Id="rId2402" Type="http://schemas.openxmlformats.org/officeDocument/2006/relationships/image" Target="../media/image2543.png"/><Relationship Id="rId88" Type="http://schemas.openxmlformats.org/officeDocument/2006/relationships/customXml" Target="../ink/ink1416.xml"/><Relationship Id="rId819" Type="http://schemas.openxmlformats.org/officeDocument/2006/relationships/customXml" Target="../ink/ink1782.xml"/><Relationship Id="rId1004" Type="http://schemas.openxmlformats.org/officeDocument/2006/relationships/image" Target="../media/image1850.png"/><Relationship Id="rId1211" Type="http://schemas.openxmlformats.org/officeDocument/2006/relationships/customXml" Target="../ink/ink1978.xml"/><Relationship Id="rId1656" Type="http://schemas.openxmlformats.org/officeDocument/2006/relationships/image" Target="../media/image2176.png"/><Relationship Id="rId1863" Type="http://schemas.openxmlformats.org/officeDocument/2006/relationships/image" Target="../media/image2279.png"/><Relationship Id="rId1309" Type="http://schemas.openxmlformats.org/officeDocument/2006/relationships/customXml" Target="../ink/ink2027.xml"/><Relationship Id="rId1516" Type="http://schemas.openxmlformats.org/officeDocument/2006/relationships/image" Target="../media/image2106.png"/><Relationship Id="rId1723" Type="http://schemas.openxmlformats.org/officeDocument/2006/relationships/customXml" Target="../ink/ink2234.xml"/><Relationship Id="rId1930" Type="http://schemas.openxmlformats.org/officeDocument/2006/relationships/image" Target="../media/image2312.png"/><Relationship Id="rId15" Type="http://schemas.openxmlformats.org/officeDocument/2006/relationships/image" Target="../media/image1169.png"/><Relationship Id="rId2192" Type="http://schemas.openxmlformats.org/officeDocument/2006/relationships/image" Target="../media/image2441.png"/><Relationship Id="rId164" Type="http://schemas.openxmlformats.org/officeDocument/2006/relationships/customXml" Target="../ink/ink1454.xml"/><Relationship Id="rId371" Type="http://schemas.openxmlformats.org/officeDocument/2006/relationships/image" Target="../media/image1347.png"/><Relationship Id="rId2052" Type="http://schemas.openxmlformats.org/officeDocument/2006/relationships/customXml" Target="../ink/ink2400.xml"/><Relationship Id="rId469" Type="http://schemas.openxmlformats.org/officeDocument/2006/relationships/image" Target="../media/image1396.png"/><Relationship Id="rId676" Type="http://schemas.openxmlformats.org/officeDocument/2006/relationships/customXml" Target="../ink/ink1710.xml"/><Relationship Id="rId883" Type="http://schemas.openxmlformats.org/officeDocument/2006/relationships/customXml" Target="../ink/ink1814.xml"/><Relationship Id="rId1099" Type="http://schemas.openxmlformats.org/officeDocument/2006/relationships/customXml" Target="../ink/ink1922.xml"/><Relationship Id="rId2357" Type="http://schemas.openxmlformats.org/officeDocument/2006/relationships/customXml" Target="../ink/ink2554.xml"/><Relationship Id="rId231" Type="http://schemas.openxmlformats.org/officeDocument/2006/relationships/image" Target="../media/image1277.png"/><Relationship Id="rId329" Type="http://schemas.openxmlformats.org/officeDocument/2006/relationships/image" Target="../media/image1326.png"/><Relationship Id="rId536" Type="http://schemas.openxmlformats.org/officeDocument/2006/relationships/customXml" Target="../ink/ink1640.xml"/><Relationship Id="rId1166" Type="http://schemas.openxmlformats.org/officeDocument/2006/relationships/image" Target="../media/image1931.png"/><Relationship Id="rId1373" Type="http://schemas.openxmlformats.org/officeDocument/2006/relationships/customXml" Target="../ink/ink2059.xml"/><Relationship Id="rId2217" Type="http://schemas.openxmlformats.org/officeDocument/2006/relationships/image" Target="../media/image2453.png"/><Relationship Id="rId743" Type="http://schemas.openxmlformats.org/officeDocument/2006/relationships/customXml" Target="../ink/ink1744.xml"/><Relationship Id="rId950" Type="http://schemas.openxmlformats.org/officeDocument/2006/relationships/image" Target="../media/image1823.png"/><Relationship Id="rId1026" Type="http://schemas.openxmlformats.org/officeDocument/2006/relationships/image" Target="../media/image1861.png"/><Relationship Id="rId1580" Type="http://schemas.openxmlformats.org/officeDocument/2006/relationships/image" Target="../media/image2138.png"/><Relationship Id="rId1678" Type="http://schemas.openxmlformats.org/officeDocument/2006/relationships/image" Target="../media/image2187.png"/><Relationship Id="rId1885" Type="http://schemas.openxmlformats.org/officeDocument/2006/relationships/customXml" Target="../ink/ink2316.xml"/><Relationship Id="rId603" Type="http://schemas.openxmlformats.org/officeDocument/2006/relationships/image" Target="../media/image1510.png"/><Relationship Id="rId810" Type="http://schemas.openxmlformats.org/officeDocument/2006/relationships/image" Target="../media/image1753.png"/><Relationship Id="rId908" Type="http://schemas.openxmlformats.org/officeDocument/2006/relationships/image" Target="../media/image1802.png"/><Relationship Id="rId1233" Type="http://schemas.openxmlformats.org/officeDocument/2006/relationships/customXml" Target="../ink/ink1989.xml"/><Relationship Id="rId1440" Type="http://schemas.openxmlformats.org/officeDocument/2006/relationships/image" Target="../media/image2068.png"/><Relationship Id="rId1538" Type="http://schemas.openxmlformats.org/officeDocument/2006/relationships/image" Target="../media/image2117.png"/><Relationship Id="rId1300" Type="http://schemas.openxmlformats.org/officeDocument/2006/relationships/image" Target="../media/image1998.png"/><Relationship Id="rId1745" Type="http://schemas.openxmlformats.org/officeDocument/2006/relationships/customXml" Target="../ink/ink2245.xml"/><Relationship Id="rId1952" Type="http://schemas.openxmlformats.org/officeDocument/2006/relationships/image" Target="../media/image2323.png"/><Relationship Id="rId37" Type="http://schemas.openxmlformats.org/officeDocument/2006/relationships/image" Target="../media/image1180.png"/><Relationship Id="rId1605" Type="http://schemas.openxmlformats.org/officeDocument/2006/relationships/customXml" Target="../ink/ink2175.xml"/><Relationship Id="rId1812" Type="http://schemas.openxmlformats.org/officeDocument/2006/relationships/image" Target="../media/image2254.png"/><Relationship Id="rId186" Type="http://schemas.openxmlformats.org/officeDocument/2006/relationships/customXml" Target="../ink/ink1465.xml"/><Relationship Id="rId393" Type="http://schemas.openxmlformats.org/officeDocument/2006/relationships/image" Target="../media/image1358.png"/><Relationship Id="rId2074" Type="http://schemas.openxmlformats.org/officeDocument/2006/relationships/customXml" Target="../ink/ink2411.xml"/><Relationship Id="rId2281" Type="http://schemas.openxmlformats.org/officeDocument/2006/relationships/image" Target="../media/image2485.png"/><Relationship Id="rId253" Type="http://schemas.openxmlformats.org/officeDocument/2006/relationships/image" Target="../media/image1288.png"/><Relationship Id="rId460" Type="http://schemas.openxmlformats.org/officeDocument/2006/relationships/customXml" Target="../ink/ink1602.xml"/><Relationship Id="rId698" Type="http://schemas.openxmlformats.org/officeDocument/2006/relationships/customXml" Target="../ink/ink1721.xml"/><Relationship Id="rId1090" Type="http://schemas.openxmlformats.org/officeDocument/2006/relationships/image" Target="../media/image1893.png"/><Relationship Id="rId2141" Type="http://schemas.openxmlformats.org/officeDocument/2006/relationships/customXml" Target="../ink/ink2445.xml"/><Relationship Id="rId2379" Type="http://schemas.openxmlformats.org/officeDocument/2006/relationships/image" Target="../media/image2532.png"/><Relationship Id="rId113" Type="http://schemas.openxmlformats.org/officeDocument/2006/relationships/image" Target="../media/image1218.png"/><Relationship Id="rId320" Type="http://schemas.openxmlformats.org/officeDocument/2006/relationships/customXml" Target="../ink/ink1532.xml"/><Relationship Id="rId558" Type="http://schemas.openxmlformats.org/officeDocument/2006/relationships/customXml" Target="../ink/ink1651.xml"/><Relationship Id="rId765" Type="http://schemas.openxmlformats.org/officeDocument/2006/relationships/customXml" Target="../ink/ink1755.xml"/><Relationship Id="rId972" Type="http://schemas.openxmlformats.org/officeDocument/2006/relationships/image" Target="../media/image1834.png"/><Relationship Id="rId1188" Type="http://schemas.openxmlformats.org/officeDocument/2006/relationships/image" Target="../media/image1942.png"/><Relationship Id="rId1395" Type="http://schemas.openxmlformats.org/officeDocument/2006/relationships/customXml" Target="../ink/ink2070.xml"/><Relationship Id="rId2001" Type="http://schemas.openxmlformats.org/officeDocument/2006/relationships/image" Target="../media/image2347.png"/><Relationship Id="rId2239" Type="http://schemas.openxmlformats.org/officeDocument/2006/relationships/image" Target="../media/image2464.png"/><Relationship Id="rId418" Type="http://schemas.openxmlformats.org/officeDocument/2006/relationships/customXml" Target="../ink/ink1581.xml"/><Relationship Id="rId625" Type="http://schemas.openxmlformats.org/officeDocument/2006/relationships/image" Target="../media/image1521.png"/><Relationship Id="rId832" Type="http://schemas.openxmlformats.org/officeDocument/2006/relationships/image" Target="../media/image1764.png"/><Relationship Id="rId1048" Type="http://schemas.openxmlformats.org/officeDocument/2006/relationships/image" Target="../media/image1872.png"/><Relationship Id="rId1255" Type="http://schemas.openxmlformats.org/officeDocument/2006/relationships/customXml" Target="../ink/ink2000.xml"/><Relationship Id="rId1462" Type="http://schemas.openxmlformats.org/officeDocument/2006/relationships/image" Target="../media/image2079.png"/><Relationship Id="rId2306" Type="http://schemas.openxmlformats.org/officeDocument/2006/relationships/image" Target="../media/image2497.png"/><Relationship Id="rId1115" Type="http://schemas.openxmlformats.org/officeDocument/2006/relationships/customXml" Target="../ink/ink1930.xml"/><Relationship Id="rId1322" Type="http://schemas.openxmlformats.org/officeDocument/2006/relationships/image" Target="../media/image2009.png"/><Relationship Id="rId1767" Type="http://schemas.openxmlformats.org/officeDocument/2006/relationships/customXml" Target="../ink/ink2256.xml"/><Relationship Id="rId1974" Type="http://schemas.openxmlformats.org/officeDocument/2006/relationships/image" Target="../media/image2334.png"/><Relationship Id="rId59" Type="http://schemas.openxmlformats.org/officeDocument/2006/relationships/image" Target="../media/image1191.png"/><Relationship Id="rId1627" Type="http://schemas.openxmlformats.org/officeDocument/2006/relationships/customXml" Target="../ink/ink2186.xml"/><Relationship Id="rId1834" Type="http://schemas.openxmlformats.org/officeDocument/2006/relationships/image" Target="../media/image2265.png"/><Relationship Id="rId2096" Type="http://schemas.openxmlformats.org/officeDocument/2006/relationships/customXml" Target="../ink/ink2422.xml"/><Relationship Id="rId1901" Type="http://schemas.openxmlformats.org/officeDocument/2006/relationships/customXml" Target="../ink/ink2324.xml"/><Relationship Id="rId275" Type="http://schemas.openxmlformats.org/officeDocument/2006/relationships/image" Target="../media/image1299.png"/><Relationship Id="rId482" Type="http://schemas.openxmlformats.org/officeDocument/2006/relationships/customXml" Target="../ink/ink1613.xml"/><Relationship Id="rId2163" Type="http://schemas.openxmlformats.org/officeDocument/2006/relationships/customXml" Target="../ink/ink2456.xml"/><Relationship Id="rId2370" Type="http://schemas.openxmlformats.org/officeDocument/2006/relationships/image" Target="../media/image2529.png"/><Relationship Id="rId135" Type="http://schemas.openxmlformats.org/officeDocument/2006/relationships/image" Target="../media/image1229.png"/><Relationship Id="rId342" Type="http://schemas.openxmlformats.org/officeDocument/2006/relationships/customXml" Target="../ink/ink1543.xml"/><Relationship Id="rId787" Type="http://schemas.openxmlformats.org/officeDocument/2006/relationships/customXml" Target="../ink/ink1766.xml"/><Relationship Id="rId994" Type="http://schemas.openxmlformats.org/officeDocument/2006/relationships/image" Target="../media/image1845.png"/><Relationship Id="rId2023" Type="http://schemas.openxmlformats.org/officeDocument/2006/relationships/image" Target="../media/image2358.png"/><Relationship Id="rId2230" Type="http://schemas.openxmlformats.org/officeDocument/2006/relationships/customXml" Target="../ink/ink2490.xml"/><Relationship Id="rId202" Type="http://schemas.openxmlformats.org/officeDocument/2006/relationships/customXml" Target="../ink/ink1473.xml"/><Relationship Id="rId647" Type="http://schemas.openxmlformats.org/officeDocument/2006/relationships/image" Target="../media/image1532.png"/><Relationship Id="rId854" Type="http://schemas.openxmlformats.org/officeDocument/2006/relationships/image" Target="../media/image1775.png"/><Relationship Id="rId1277" Type="http://schemas.openxmlformats.org/officeDocument/2006/relationships/customXml" Target="../ink/ink2011.xml"/><Relationship Id="rId1484" Type="http://schemas.openxmlformats.org/officeDocument/2006/relationships/image" Target="../media/image2090.png"/><Relationship Id="rId1691" Type="http://schemas.openxmlformats.org/officeDocument/2006/relationships/customXml" Target="../ink/ink2218.xml"/><Relationship Id="rId2328" Type="http://schemas.openxmlformats.org/officeDocument/2006/relationships/image" Target="../media/image2508.png"/><Relationship Id="rId507" Type="http://schemas.openxmlformats.org/officeDocument/2006/relationships/image" Target="../media/image1415.png"/><Relationship Id="rId714" Type="http://schemas.openxmlformats.org/officeDocument/2006/relationships/customXml" Target="../ink/ink1729.xml"/><Relationship Id="rId921" Type="http://schemas.openxmlformats.org/officeDocument/2006/relationships/customXml" Target="../ink/ink1833.xml"/><Relationship Id="rId1137" Type="http://schemas.openxmlformats.org/officeDocument/2006/relationships/customXml" Target="../ink/ink1941.xml"/><Relationship Id="rId1344" Type="http://schemas.openxmlformats.org/officeDocument/2006/relationships/image" Target="../media/image2020.png"/><Relationship Id="rId1551" Type="http://schemas.openxmlformats.org/officeDocument/2006/relationships/customXml" Target="../ink/ink2148.xml"/><Relationship Id="rId1789" Type="http://schemas.openxmlformats.org/officeDocument/2006/relationships/customXml" Target="../ink/ink2267.xml"/><Relationship Id="rId1996" Type="http://schemas.openxmlformats.org/officeDocument/2006/relationships/customXml" Target="../ink/ink2372.xml"/><Relationship Id="rId50" Type="http://schemas.openxmlformats.org/officeDocument/2006/relationships/customXml" Target="../ink/ink1397.xml"/><Relationship Id="rId1204" Type="http://schemas.openxmlformats.org/officeDocument/2006/relationships/image" Target="../media/image1950.png"/><Relationship Id="rId1411" Type="http://schemas.openxmlformats.org/officeDocument/2006/relationships/customXml" Target="../ink/ink2078.xml"/><Relationship Id="rId1649" Type="http://schemas.openxmlformats.org/officeDocument/2006/relationships/customXml" Target="../ink/ink2197.xml"/><Relationship Id="rId1856" Type="http://schemas.openxmlformats.org/officeDocument/2006/relationships/customXml" Target="../ink/ink2301.xml"/><Relationship Id="rId1509" Type="http://schemas.openxmlformats.org/officeDocument/2006/relationships/customXml" Target="../ink/ink2127.xml"/><Relationship Id="rId1716" Type="http://schemas.openxmlformats.org/officeDocument/2006/relationships/image" Target="../media/image2206.png"/><Relationship Id="rId1923" Type="http://schemas.openxmlformats.org/officeDocument/2006/relationships/customXml" Target="../ink/ink2335.xml"/><Relationship Id="rId297" Type="http://schemas.openxmlformats.org/officeDocument/2006/relationships/image" Target="../media/image1310.png"/><Relationship Id="rId2185" Type="http://schemas.openxmlformats.org/officeDocument/2006/relationships/customXml" Target="../ink/ink2467.xml"/><Relationship Id="rId2392" Type="http://schemas.openxmlformats.org/officeDocument/2006/relationships/customXml" Target="../ink/ink2573.xml"/><Relationship Id="rId157" Type="http://schemas.openxmlformats.org/officeDocument/2006/relationships/image" Target="../media/image1240.png"/><Relationship Id="rId364" Type="http://schemas.openxmlformats.org/officeDocument/2006/relationships/customXml" Target="../ink/ink1554.xml"/><Relationship Id="rId2045" Type="http://schemas.openxmlformats.org/officeDocument/2006/relationships/image" Target="../media/image2369.png"/><Relationship Id="rId571" Type="http://schemas.openxmlformats.org/officeDocument/2006/relationships/image" Target="../media/image1447.png"/><Relationship Id="rId669" Type="http://schemas.openxmlformats.org/officeDocument/2006/relationships/image" Target="../media/image1543.png"/><Relationship Id="rId876" Type="http://schemas.openxmlformats.org/officeDocument/2006/relationships/image" Target="../media/image1786.png"/><Relationship Id="rId1299" Type="http://schemas.openxmlformats.org/officeDocument/2006/relationships/customXml" Target="../ink/ink2022.xml"/><Relationship Id="rId2252" Type="http://schemas.openxmlformats.org/officeDocument/2006/relationships/customXml" Target="../ink/ink2501.xml"/><Relationship Id="rId224" Type="http://schemas.openxmlformats.org/officeDocument/2006/relationships/customXml" Target="../ink/ink1484.xml"/><Relationship Id="rId431" Type="http://schemas.openxmlformats.org/officeDocument/2006/relationships/image" Target="../media/image1377.png"/><Relationship Id="rId529" Type="http://schemas.openxmlformats.org/officeDocument/2006/relationships/image" Target="../media/image1426.png"/><Relationship Id="rId736" Type="http://schemas.openxmlformats.org/officeDocument/2006/relationships/image" Target="../media/image1716.png"/><Relationship Id="rId1061" Type="http://schemas.openxmlformats.org/officeDocument/2006/relationships/customXml" Target="../ink/ink1903.xml"/><Relationship Id="rId1159" Type="http://schemas.openxmlformats.org/officeDocument/2006/relationships/customXml" Target="../ink/ink1952.xml"/><Relationship Id="rId1366" Type="http://schemas.openxmlformats.org/officeDocument/2006/relationships/image" Target="../media/image2031.png"/><Relationship Id="rId2112" Type="http://schemas.openxmlformats.org/officeDocument/2006/relationships/customXml" Target="../ink/ink2430.xml"/><Relationship Id="rId943" Type="http://schemas.openxmlformats.org/officeDocument/2006/relationships/customXml" Target="../ink/ink1844.xml"/><Relationship Id="rId1019" Type="http://schemas.openxmlformats.org/officeDocument/2006/relationships/customXml" Target="../ink/ink1882.xml"/><Relationship Id="rId1573" Type="http://schemas.openxmlformats.org/officeDocument/2006/relationships/customXml" Target="../ink/ink2159.xml"/><Relationship Id="rId1780" Type="http://schemas.openxmlformats.org/officeDocument/2006/relationships/image" Target="../media/image2238.png"/><Relationship Id="rId1878" Type="http://schemas.openxmlformats.org/officeDocument/2006/relationships/customXml" Target="../ink/ink2312.xml"/><Relationship Id="rId72" Type="http://schemas.openxmlformats.org/officeDocument/2006/relationships/customXml" Target="../ink/ink1408.xml"/><Relationship Id="rId803" Type="http://schemas.openxmlformats.org/officeDocument/2006/relationships/customXml" Target="../ink/ink1774.xml"/><Relationship Id="rId1226" Type="http://schemas.openxmlformats.org/officeDocument/2006/relationships/image" Target="../media/image1961.png"/><Relationship Id="rId1433" Type="http://schemas.openxmlformats.org/officeDocument/2006/relationships/customXml" Target="../ink/ink2089.xml"/><Relationship Id="rId1640" Type="http://schemas.openxmlformats.org/officeDocument/2006/relationships/image" Target="../media/image2168.png"/><Relationship Id="rId1738" Type="http://schemas.openxmlformats.org/officeDocument/2006/relationships/image" Target="../media/image2217.png"/><Relationship Id="rId1500" Type="http://schemas.openxmlformats.org/officeDocument/2006/relationships/image" Target="../media/image2098.png"/><Relationship Id="rId1945" Type="http://schemas.openxmlformats.org/officeDocument/2006/relationships/customXml" Target="../ink/ink2346.xml"/><Relationship Id="rId1805" Type="http://schemas.openxmlformats.org/officeDocument/2006/relationships/customXml" Target="../ink/ink2275.xml"/><Relationship Id="rId179" Type="http://schemas.openxmlformats.org/officeDocument/2006/relationships/image" Target="../media/image1251.png"/><Relationship Id="rId386" Type="http://schemas.openxmlformats.org/officeDocument/2006/relationships/customXml" Target="../ink/ink1565.xml"/><Relationship Id="rId593" Type="http://schemas.openxmlformats.org/officeDocument/2006/relationships/image" Target="../media/image1458.png"/><Relationship Id="rId2067" Type="http://schemas.openxmlformats.org/officeDocument/2006/relationships/image" Target="../media/image2380.png"/><Relationship Id="rId2274" Type="http://schemas.openxmlformats.org/officeDocument/2006/relationships/customXml" Target="../ink/ink2512.xml"/><Relationship Id="rId246" Type="http://schemas.openxmlformats.org/officeDocument/2006/relationships/customXml" Target="../ink/ink1495.xml"/><Relationship Id="rId453" Type="http://schemas.openxmlformats.org/officeDocument/2006/relationships/image" Target="../media/image1388.png"/><Relationship Id="rId660" Type="http://schemas.openxmlformats.org/officeDocument/2006/relationships/customXml" Target="../ink/ink1702.xml"/><Relationship Id="rId898" Type="http://schemas.openxmlformats.org/officeDocument/2006/relationships/image" Target="../media/image1797.png"/><Relationship Id="rId1083" Type="http://schemas.openxmlformats.org/officeDocument/2006/relationships/customXml" Target="../ink/ink1914.xml"/><Relationship Id="rId1290" Type="http://schemas.openxmlformats.org/officeDocument/2006/relationships/image" Target="../media/image1993.png"/><Relationship Id="rId2134" Type="http://schemas.openxmlformats.org/officeDocument/2006/relationships/customXml" Target="../ink/ink2441.xml"/><Relationship Id="rId2341" Type="http://schemas.openxmlformats.org/officeDocument/2006/relationships/customXml" Target="../ink/ink2546.xml"/><Relationship Id="rId106" Type="http://schemas.openxmlformats.org/officeDocument/2006/relationships/customXml" Target="../ink/ink1425.xml"/><Relationship Id="rId313" Type="http://schemas.openxmlformats.org/officeDocument/2006/relationships/image" Target="../media/image1318.png"/><Relationship Id="rId758" Type="http://schemas.openxmlformats.org/officeDocument/2006/relationships/image" Target="../media/image1727.png"/><Relationship Id="rId965" Type="http://schemas.openxmlformats.org/officeDocument/2006/relationships/customXml" Target="../ink/ink1855.xml"/><Relationship Id="rId1150" Type="http://schemas.openxmlformats.org/officeDocument/2006/relationships/image" Target="../media/image1923.png"/><Relationship Id="rId1388" Type="http://schemas.openxmlformats.org/officeDocument/2006/relationships/image" Target="../media/image2042.png"/><Relationship Id="rId1595" Type="http://schemas.openxmlformats.org/officeDocument/2006/relationships/customXml" Target="../ink/ink2170.xml"/><Relationship Id="rId94" Type="http://schemas.openxmlformats.org/officeDocument/2006/relationships/customXml" Target="../ink/ink1419.xml"/><Relationship Id="rId520" Type="http://schemas.openxmlformats.org/officeDocument/2006/relationships/customXml" Target="../ink/ink1632.xml"/><Relationship Id="rId618" Type="http://schemas.openxmlformats.org/officeDocument/2006/relationships/customXml" Target="../ink/ink1681.xml"/><Relationship Id="rId825" Type="http://schemas.openxmlformats.org/officeDocument/2006/relationships/customXml" Target="../ink/ink1785.xml"/><Relationship Id="rId1248" Type="http://schemas.openxmlformats.org/officeDocument/2006/relationships/image" Target="../media/image1972.png"/><Relationship Id="rId1455" Type="http://schemas.openxmlformats.org/officeDocument/2006/relationships/customXml" Target="../ink/ink2100.xml"/><Relationship Id="rId1662" Type="http://schemas.openxmlformats.org/officeDocument/2006/relationships/image" Target="../media/image2179.png"/><Relationship Id="rId2201" Type="http://schemas.openxmlformats.org/officeDocument/2006/relationships/image" Target="../media/image2445.png"/><Relationship Id="rId1010" Type="http://schemas.openxmlformats.org/officeDocument/2006/relationships/image" Target="../media/image1853.png"/><Relationship Id="rId1108" Type="http://schemas.openxmlformats.org/officeDocument/2006/relationships/image" Target="../media/image1902.png"/><Relationship Id="rId1315" Type="http://schemas.openxmlformats.org/officeDocument/2006/relationships/customXml" Target="../ink/ink2030.xml"/><Relationship Id="rId1967" Type="http://schemas.openxmlformats.org/officeDocument/2006/relationships/customXml" Target="../ink/ink2357.xml"/><Relationship Id="rId1522" Type="http://schemas.openxmlformats.org/officeDocument/2006/relationships/image" Target="../media/image2109.png"/><Relationship Id="rId21" Type="http://schemas.openxmlformats.org/officeDocument/2006/relationships/image" Target="../media/image1172.png"/><Relationship Id="rId2089" Type="http://schemas.openxmlformats.org/officeDocument/2006/relationships/image" Target="../media/image2391.png"/><Relationship Id="rId2296" Type="http://schemas.openxmlformats.org/officeDocument/2006/relationships/customXml" Target="../ink/ink2523.xml"/><Relationship Id="rId268" Type="http://schemas.openxmlformats.org/officeDocument/2006/relationships/customXml" Target="../ink/ink1506.xml"/><Relationship Id="rId475" Type="http://schemas.openxmlformats.org/officeDocument/2006/relationships/image" Target="../media/image1399.png"/><Relationship Id="rId682" Type="http://schemas.openxmlformats.org/officeDocument/2006/relationships/customXml" Target="../ink/ink1713.xml"/><Relationship Id="rId2156" Type="http://schemas.openxmlformats.org/officeDocument/2006/relationships/image" Target="../media/image2424.png"/><Relationship Id="rId2363" Type="http://schemas.openxmlformats.org/officeDocument/2006/relationships/customXml" Target="../ink/ink2557.xml"/><Relationship Id="rId128" Type="http://schemas.openxmlformats.org/officeDocument/2006/relationships/customXml" Target="../ink/ink1436.xml"/><Relationship Id="rId335" Type="http://schemas.openxmlformats.org/officeDocument/2006/relationships/image" Target="../media/image1329.png"/><Relationship Id="rId542" Type="http://schemas.openxmlformats.org/officeDocument/2006/relationships/customXml" Target="../ink/ink1643.xml"/><Relationship Id="rId1172" Type="http://schemas.openxmlformats.org/officeDocument/2006/relationships/image" Target="../media/image1934.png"/><Relationship Id="rId2016" Type="http://schemas.openxmlformats.org/officeDocument/2006/relationships/customXml" Target="../ink/ink2382.xml"/><Relationship Id="rId2223" Type="http://schemas.openxmlformats.org/officeDocument/2006/relationships/image" Target="../media/image2456.png"/><Relationship Id="rId402" Type="http://schemas.openxmlformats.org/officeDocument/2006/relationships/customXml" Target="../ink/ink1573.xml"/><Relationship Id="rId1032" Type="http://schemas.openxmlformats.org/officeDocument/2006/relationships/image" Target="../media/image1864.png"/><Relationship Id="rId1989" Type="http://schemas.openxmlformats.org/officeDocument/2006/relationships/customXml" Target="../ink/ink2368.xml"/><Relationship Id="rId1849" Type="http://schemas.openxmlformats.org/officeDocument/2006/relationships/image" Target="../media/image2272.png"/><Relationship Id="rId192" Type="http://schemas.openxmlformats.org/officeDocument/2006/relationships/customXml" Target="../ink/ink1468.xml"/><Relationship Id="rId1709" Type="http://schemas.openxmlformats.org/officeDocument/2006/relationships/customXml" Target="../ink/ink2227.xml"/><Relationship Id="rId1916" Type="http://schemas.openxmlformats.org/officeDocument/2006/relationships/image" Target="../media/image2305.png"/><Relationship Id="rId2080" Type="http://schemas.openxmlformats.org/officeDocument/2006/relationships/customXml" Target="../ink/ink2414.xml"/><Relationship Id="rId869" Type="http://schemas.openxmlformats.org/officeDocument/2006/relationships/customXml" Target="../ink/ink1807.xml"/><Relationship Id="rId1499" Type="http://schemas.openxmlformats.org/officeDocument/2006/relationships/customXml" Target="../ink/ink2122.xml"/><Relationship Id="rId729" Type="http://schemas.openxmlformats.org/officeDocument/2006/relationships/customXml" Target="../ink/ink1737.xml"/><Relationship Id="rId1359" Type="http://schemas.openxmlformats.org/officeDocument/2006/relationships/customXml" Target="../ink/ink2052.xml"/><Relationship Id="rId936" Type="http://schemas.openxmlformats.org/officeDocument/2006/relationships/image" Target="../media/image1816.png"/><Relationship Id="rId1219" Type="http://schemas.openxmlformats.org/officeDocument/2006/relationships/customXml" Target="../ink/ink1982.xml"/><Relationship Id="rId1566" Type="http://schemas.openxmlformats.org/officeDocument/2006/relationships/image" Target="../media/image2131.png"/><Relationship Id="rId1773" Type="http://schemas.openxmlformats.org/officeDocument/2006/relationships/customXml" Target="../ink/ink2259.xml"/><Relationship Id="rId1980" Type="http://schemas.openxmlformats.org/officeDocument/2006/relationships/image" Target="../media/image2337.png"/><Relationship Id="rId65" Type="http://schemas.openxmlformats.org/officeDocument/2006/relationships/image" Target="../media/image1194.png"/><Relationship Id="rId1426" Type="http://schemas.openxmlformats.org/officeDocument/2006/relationships/image" Target="../media/image2061.png"/><Relationship Id="rId1633" Type="http://schemas.openxmlformats.org/officeDocument/2006/relationships/customXml" Target="../ink/ink2189.xml"/><Relationship Id="rId1840" Type="http://schemas.openxmlformats.org/officeDocument/2006/relationships/image" Target="../media/image2268.png"/><Relationship Id="rId1700" Type="http://schemas.openxmlformats.org/officeDocument/2006/relationships/image" Target="../media/image2198.png"/><Relationship Id="rId379" Type="http://schemas.openxmlformats.org/officeDocument/2006/relationships/image" Target="../media/image1351.png"/><Relationship Id="rId586" Type="http://schemas.openxmlformats.org/officeDocument/2006/relationships/customXml" Target="../ink/ink1665.xml"/><Relationship Id="rId793" Type="http://schemas.openxmlformats.org/officeDocument/2006/relationships/customXml" Target="../ink/ink1769.xml"/><Relationship Id="rId2267" Type="http://schemas.openxmlformats.org/officeDocument/2006/relationships/image" Target="../media/image2478.png"/><Relationship Id="rId239" Type="http://schemas.openxmlformats.org/officeDocument/2006/relationships/image" Target="../media/image1281.png"/><Relationship Id="rId446" Type="http://schemas.openxmlformats.org/officeDocument/2006/relationships/customXml" Target="../ink/ink1595.xml"/><Relationship Id="rId653" Type="http://schemas.openxmlformats.org/officeDocument/2006/relationships/image" Target="../media/image1535.png"/><Relationship Id="rId1076" Type="http://schemas.openxmlformats.org/officeDocument/2006/relationships/image" Target="../media/image1886.png"/><Relationship Id="rId1283" Type="http://schemas.openxmlformats.org/officeDocument/2006/relationships/customXml" Target="../ink/ink2014.xml"/><Relationship Id="rId1490" Type="http://schemas.openxmlformats.org/officeDocument/2006/relationships/image" Target="../media/image2093.png"/><Relationship Id="rId2127" Type="http://schemas.openxmlformats.org/officeDocument/2006/relationships/image" Target="../media/image2410.png"/><Relationship Id="rId2334" Type="http://schemas.openxmlformats.org/officeDocument/2006/relationships/image" Target="../media/image2511.png"/><Relationship Id="rId306" Type="http://schemas.openxmlformats.org/officeDocument/2006/relationships/customXml" Target="../ink/ink1525.xml"/><Relationship Id="rId860" Type="http://schemas.openxmlformats.org/officeDocument/2006/relationships/image" Target="../media/image1778.png"/><Relationship Id="rId1143" Type="http://schemas.openxmlformats.org/officeDocument/2006/relationships/customXml" Target="../ink/ink1944.xml"/><Relationship Id="rId513" Type="http://schemas.openxmlformats.org/officeDocument/2006/relationships/image" Target="../media/image1418.png"/><Relationship Id="rId720" Type="http://schemas.openxmlformats.org/officeDocument/2006/relationships/customXml" Target="../ink/ink1732.xml"/><Relationship Id="rId1350" Type="http://schemas.openxmlformats.org/officeDocument/2006/relationships/image" Target="../media/image2023.png"/><Relationship Id="rId2401" Type="http://schemas.openxmlformats.org/officeDocument/2006/relationships/customXml" Target="../ink/ink2578.xml"/><Relationship Id="rId1003" Type="http://schemas.openxmlformats.org/officeDocument/2006/relationships/customXml" Target="../ink/ink1874.xml"/><Relationship Id="rId1210" Type="http://schemas.openxmlformats.org/officeDocument/2006/relationships/image" Target="../media/image1953.png"/><Relationship Id="rId2191" Type="http://schemas.openxmlformats.org/officeDocument/2006/relationships/customXml" Target="../ink/ink2470.xml"/><Relationship Id="rId163" Type="http://schemas.openxmlformats.org/officeDocument/2006/relationships/image" Target="../media/image1243.png"/><Relationship Id="rId370" Type="http://schemas.openxmlformats.org/officeDocument/2006/relationships/customXml" Target="../ink/ink1557.xml"/><Relationship Id="rId2051" Type="http://schemas.openxmlformats.org/officeDocument/2006/relationships/image" Target="../media/image2372.png"/><Relationship Id="rId230" Type="http://schemas.openxmlformats.org/officeDocument/2006/relationships/customXml" Target="../ink/ink1487.xml"/><Relationship Id="rId1677" Type="http://schemas.openxmlformats.org/officeDocument/2006/relationships/customXml" Target="../ink/ink2211.xml"/><Relationship Id="rId1884" Type="http://schemas.openxmlformats.org/officeDocument/2006/relationships/image" Target="../media/image2289.png"/><Relationship Id="rId907" Type="http://schemas.openxmlformats.org/officeDocument/2006/relationships/customXml" Target="../ink/ink1826.xml"/><Relationship Id="rId1537" Type="http://schemas.openxmlformats.org/officeDocument/2006/relationships/customXml" Target="../ink/ink2141.xml"/><Relationship Id="rId1744" Type="http://schemas.openxmlformats.org/officeDocument/2006/relationships/image" Target="../media/image2220.png"/><Relationship Id="rId1951" Type="http://schemas.openxmlformats.org/officeDocument/2006/relationships/customXml" Target="../ink/ink2349.xml"/><Relationship Id="rId36" Type="http://schemas.openxmlformats.org/officeDocument/2006/relationships/customXml" Target="../ink/ink1390.xml"/><Relationship Id="rId1604" Type="http://schemas.openxmlformats.org/officeDocument/2006/relationships/image" Target="../media/image2150.png"/><Relationship Id="rId1811" Type="http://schemas.openxmlformats.org/officeDocument/2006/relationships/customXml" Target="../ink/ink2278.xml"/><Relationship Id="rId697" Type="http://schemas.openxmlformats.org/officeDocument/2006/relationships/image" Target="../media/image1675.png"/><Relationship Id="rId2378" Type="http://schemas.openxmlformats.org/officeDocument/2006/relationships/customXml" Target="../ink/ink2566.xml"/><Relationship Id="rId1187" Type="http://schemas.openxmlformats.org/officeDocument/2006/relationships/customXml" Target="../ink/ink1966.xml"/><Relationship Id="rId557" Type="http://schemas.openxmlformats.org/officeDocument/2006/relationships/image" Target="../media/image1440.png"/><Relationship Id="rId764" Type="http://schemas.openxmlformats.org/officeDocument/2006/relationships/image" Target="../media/image1730.png"/><Relationship Id="rId971" Type="http://schemas.openxmlformats.org/officeDocument/2006/relationships/customXml" Target="../ink/ink1858.xml"/><Relationship Id="rId1394" Type="http://schemas.openxmlformats.org/officeDocument/2006/relationships/image" Target="../media/image2045.png"/><Relationship Id="rId2238" Type="http://schemas.openxmlformats.org/officeDocument/2006/relationships/customXml" Target="../ink/ink2494.xml"/><Relationship Id="rId417" Type="http://schemas.openxmlformats.org/officeDocument/2006/relationships/image" Target="../media/image1370.png"/><Relationship Id="rId624" Type="http://schemas.openxmlformats.org/officeDocument/2006/relationships/customXml" Target="../ink/ink1684.xml"/><Relationship Id="rId831" Type="http://schemas.openxmlformats.org/officeDocument/2006/relationships/customXml" Target="../ink/ink1788.xml"/><Relationship Id="rId1047" Type="http://schemas.openxmlformats.org/officeDocument/2006/relationships/customXml" Target="../ink/ink1896.xml"/><Relationship Id="rId1254" Type="http://schemas.openxmlformats.org/officeDocument/2006/relationships/image" Target="../media/image1975.png"/><Relationship Id="rId1461" Type="http://schemas.openxmlformats.org/officeDocument/2006/relationships/customXml" Target="../ink/ink2103.xml"/><Relationship Id="rId2305" Type="http://schemas.openxmlformats.org/officeDocument/2006/relationships/customXml" Target="../ink/ink2528.xml"/><Relationship Id="rId1114" Type="http://schemas.openxmlformats.org/officeDocument/2006/relationships/image" Target="../media/image1905.png"/><Relationship Id="rId1321" Type="http://schemas.openxmlformats.org/officeDocument/2006/relationships/customXml" Target="../ink/ink2033.xml"/><Relationship Id="rId2095" Type="http://schemas.openxmlformats.org/officeDocument/2006/relationships/image" Target="../media/image2394.png"/><Relationship Id="rId274" Type="http://schemas.openxmlformats.org/officeDocument/2006/relationships/customXml" Target="../ink/ink1509.xml"/><Relationship Id="rId481" Type="http://schemas.openxmlformats.org/officeDocument/2006/relationships/image" Target="../media/image1402.png"/><Relationship Id="rId2162" Type="http://schemas.openxmlformats.org/officeDocument/2006/relationships/image" Target="../media/image2427.png"/><Relationship Id="rId134" Type="http://schemas.openxmlformats.org/officeDocument/2006/relationships/customXml" Target="../ink/ink1439.xml"/><Relationship Id="rId341" Type="http://schemas.openxmlformats.org/officeDocument/2006/relationships/image" Target="../media/image1332.png"/><Relationship Id="rId2022" Type="http://schemas.openxmlformats.org/officeDocument/2006/relationships/customXml" Target="../ink/ink2385.xml"/><Relationship Id="rId201" Type="http://schemas.openxmlformats.org/officeDocument/2006/relationships/image" Target="../media/image1262.png"/><Relationship Id="rId1788" Type="http://schemas.openxmlformats.org/officeDocument/2006/relationships/image" Target="../media/image2242.png"/><Relationship Id="rId1995" Type="http://schemas.openxmlformats.org/officeDocument/2006/relationships/image" Target="../media/image2344.png"/><Relationship Id="rId1648" Type="http://schemas.openxmlformats.org/officeDocument/2006/relationships/image" Target="../media/image2172.png"/><Relationship Id="rId1508" Type="http://schemas.openxmlformats.org/officeDocument/2006/relationships/image" Target="../media/image2102.png"/><Relationship Id="rId1855" Type="http://schemas.openxmlformats.org/officeDocument/2006/relationships/image" Target="../media/image2275.png"/><Relationship Id="rId1715" Type="http://schemas.openxmlformats.org/officeDocument/2006/relationships/customXml" Target="../ink/ink2230.xml"/><Relationship Id="rId1922" Type="http://schemas.openxmlformats.org/officeDocument/2006/relationships/image" Target="../media/image2308.png"/><Relationship Id="rId668" Type="http://schemas.openxmlformats.org/officeDocument/2006/relationships/customXml" Target="../ink/ink1706.xml"/><Relationship Id="rId875" Type="http://schemas.openxmlformats.org/officeDocument/2006/relationships/customXml" Target="../ink/ink1810.xml"/><Relationship Id="rId1298" Type="http://schemas.openxmlformats.org/officeDocument/2006/relationships/image" Target="../media/image1997.png"/><Relationship Id="rId2349" Type="http://schemas.openxmlformats.org/officeDocument/2006/relationships/customXml" Target="../ink/ink2550.xml"/><Relationship Id="rId528" Type="http://schemas.openxmlformats.org/officeDocument/2006/relationships/customXml" Target="../ink/ink1636.xml"/><Relationship Id="rId735" Type="http://schemas.openxmlformats.org/officeDocument/2006/relationships/customXml" Target="../ink/ink1740.xml"/><Relationship Id="rId942" Type="http://schemas.openxmlformats.org/officeDocument/2006/relationships/image" Target="../media/image1819.png"/><Relationship Id="rId1158" Type="http://schemas.openxmlformats.org/officeDocument/2006/relationships/image" Target="../media/image1927.png"/><Relationship Id="rId1365" Type="http://schemas.openxmlformats.org/officeDocument/2006/relationships/customXml" Target="../ink/ink2055.xml"/><Relationship Id="rId1572" Type="http://schemas.openxmlformats.org/officeDocument/2006/relationships/image" Target="../media/image2134.png"/><Relationship Id="rId2209" Type="http://schemas.openxmlformats.org/officeDocument/2006/relationships/image" Target="../media/image2449.png"/><Relationship Id="rId1018" Type="http://schemas.openxmlformats.org/officeDocument/2006/relationships/image" Target="../media/image1857.png"/><Relationship Id="rId1225" Type="http://schemas.openxmlformats.org/officeDocument/2006/relationships/customXml" Target="../ink/ink1985.xml"/><Relationship Id="rId1432" Type="http://schemas.openxmlformats.org/officeDocument/2006/relationships/image" Target="../media/image2064.png"/><Relationship Id="rId71" Type="http://schemas.openxmlformats.org/officeDocument/2006/relationships/image" Target="../media/image1197.png"/><Relationship Id="rId802" Type="http://schemas.openxmlformats.org/officeDocument/2006/relationships/image" Target="../media/image1749.png"/><Relationship Id="rId178" Type="http://schemas.openxmlformats.org/officeDocument/2006/relationships/customXml" Target="../ink/ink1461.xml"/><Relationship Id="rId385" Type="http://schemas.openxmlformats.org/officeDocument/2006/relationships/image" Target="../media/image1354.png"/><Relationship Id="rId592" Type="http://schemas.openxmlformats.org/officeDocument/2006/relationships/customXml" Target="../ink/ink1668.xml"/><Relationship Id="rId2066" Type="http://schemas.openxmlformats.org/officeDocument/2006/relationships/customXml" Target="../ink/ink2407.xml"/><Relationship Id="rId2273" Type="http://schemas.openxmlformats.org/officeDocument/2006/relationships/image" Target="../media/image2481.png"/><Relationship Id="rId245" Type="http://schemas.openxmlformats.org/officeDocument/2006/relationships/image" Target="../media/image1284.png"/><Relationship Id="rId452" Type="http://schemas.openxmlformats.org/officeDocument/2006/relationships/customXml" Target="../ink/ink1598.xml"/><Relationship Id="rId1082" Type="http://schemas.openxmlformats.org/officeDocument/2006/relationships/image" Target="../media/image1889.png"/><Relationship Id="rId2133" Type="http://schemas.openxmlformats.org/officeDocument/2006/relationships/image" Target="../media/image2413.png"/><Relationship Id="rId2340" Type="http://schemas.openxmlformats.org/officeDocument/2006/relationships/image" Target="../media/image2514.png"/><Relationship Id="rId105" Type="http://schemas.openxmlformats.org/officeDocument/2006/relationships/image" Target="../media/image1214.png"/><Relationship Id="rId312" Type="http://schemas.openxmlformats.org/officeDocument/2006/relationships/customXml" Target="../ink/ink1528.xml"/><Relationship Id="rId2200" Type="http://schemas.openxmlformats.org/officeDocument/2006/relationships/customXml" Target="../ink/ink2475.xml"/><Relationship Id="rId1899" Type="http://schemas.openxmlformats.org/officeDocument/2006/relationships/customXml" Target="../ink/ink2323.xml"/><Relationship Id="rId1759" Type="http://schemas.openxmlformats.org/officeDocument/2006/relationships/customXml" Target="../ink/ink2252.xml"/><Relationship Id="rId1966" Type="http://schemas.openxmlformats.org/officeDocument/2006/relationships/image" Target="../media/image2330.png"/><Relationship Id="rId1619" Type="http://schemas.openxmlformats.org/officeDocument/2006/relationships/customXml" Target="../ink/ink2182.xml"/><Relationship Id="rId1826" Type="http://schemas.openxmlformats.org/officeDocument/2006/relationships/image" Target="../media/image2261.png"/><Relationship Id="rId779" Type="http://schemas.openxmlformats.org/officeDocument/2006/relationships/customXml" Target="../ink/ink1762.xml"/><Relationship Id="rId986" Type="http://schemas.openxmlformats.org/officeDocument/2006/relationships/image" Target="../media/image1841.png"/><Relationship Id="rId639" Type="http://schemas.openxmlformats.org/officeDocument/2006/relationships/image" Target="../media/image1528.png"/><Relationship Id="rId1269" Type="http://schemas.openxmlformats.org/officeDocument/2006/relationships/customXml" Target="../ink/ink2007.xml"/><Relationship Id="rId1476" Type="http://schemas.openxmlformats.org/officeDocument/2006/relationships/image" Target="../media/image2086.png"/><Relationship Id="rId846" Type="http://schemas.openxmlformats.org/officeDocument/2006/relationships/image" Target="../media/image1771.png"/><Relationship Id="rId1129" Type="http://schemas.openxmlformats.org/officeDocument/2006/relationships/customXml" Target="../ink/ink1937.xml"/><Relationship Id="rId1683" Type="http://schemas.openxmlformats.org/officeDocument/2006/relationships/customXml" Target="../ink/ink2214.xml"/><Relationship Id="rId1890" Type="http://schemas.openxmlformats.org/officeDocument/2006/relationships/image" Target="../media/image2292.png"/><Relationship Id="rId706" Type="http://schemas.openxmlformats.org/officeDocument/2006/relationships/customXml" Target="../ink/ink1725.xml"/><Relationship Id="rId913" Type="http://schemas.openxmlformats.org/officeDocument/2006/relationships/customXml" Target="../ink/ink1829.xml"/><Relationship Id="rId1336" Type="http://schemas.openxmlformats.org/officeDocument/2006/relationships/image" Target="../media/image2016.png"/><Relationship Id="rId1543" Type="http://schemas.openxmlformats.org/officeDocument/2006/relationships/customXml" Target="../ink/ink2144.xml"/><Relationship Id="rId1750" Type="http://schemas.openxmlformats.org/officeDocument/2006/relationships/image" Target="../media/image2223.png"/><Relationship Id="rId42" Type="http://schemas.openxmlformats.org/officeDocument/2006/relationships/customXml" Target="../ink/ink1393.xml"/><Relationship Id="rId1403" Type="http://schemas.openxmlformats.org/officeDocument/2006/relationships/customXml" Target="../ink/ink2074.xml"/><Relationship Id="rId1610" Type="http://schemas.openxmlformats.org/officeDocument/2006/relationships/image" Target="../media/image2153.png"/><Relationship Id="rId289" Type="http://schemas.openxmlformats.org/officeDocument/2006/relationships/image" Target="../media/image1306.png"/><Relationship Id="rId496" Type="http://schemas.openxmlformats.org/officeDocument/2006/relationships/customXml" Target="../ink/ink1620.xml"/><Relationship Id="rId2177" Type="http://schemas.openxmlformats.org/officeDocument/2006/relationships/customXml" Target="../ink/ink2463.xml"/><Relationship Id="rId2384" Type="http://schemas.openxmlformats.org/officeDocument/2006/relationships/customXml" Target="../ink/ink2569.xml"/><Relationship Id="rId149" Type="http://schemas.openxmlformats.org/officeDocument/2006/relationships/image" Target="../media/image1236.png"/><Relationship Id="rId356" Type="http://schemas.openxmlformats.org/officeDocument/2006/relationships/customXml" Target="../ink/ink1550.xml"/><Relationship Id="rId563" Type="http://schemas.openxmlformats.org/officeDocument/2006/relationships/image" Target="../media/image1443.png"/><Relationship Id="rId770" Type="http://schemas.openxmlformats.org/officeDocument/2006/relationships/image" Target="../media/image1733.png"/><Relationship Id="rId1193" Type="http://schemas.openxmlformats.org/officeDocument/2006/relationships/customXml" Target="../ink/ink1969.xml"/><Relationship Id="rId2037" Type="http://schemas.openxmlformats.org/officeDocument/2006/relationships/image" Target="../media/image2365.png"/><Relationship Id="rId2244" Type="http://schemas.openxmlformats.org/officeDocument/2006/relationships/customXml" Target="../ink/ink2497.xml"/><Relationship Id="rId216" Type="http://schemas.openxmlformats.org/officeDocument/2006/relationships/customXml" Target="../ink/ink1480.xml"/><Relationship Id="rId423" Type="http://schemas.openxmlformats.org/officeDocument/2006/relationships/image" Target="../media/image1373.png"/><Relationship Id="rId1053" Type="http://schemas.openxmlformats.org/officeDocument/2006/relationships/customXml" Target="../ink/ink1899.xml"/><Relationship Id="rId1260" Type="http://schemas.openxmlformats.org/officeDocument/2006/relationships/image" Target="../media/image1978.png"/><Relationship Id="rId2104" Type="http://schemas.openxmlformats.org/officeDocument/2006/relationships/customXml" Target="../ink/ink2426.xml"/><Relationship Id="rId630" Type="http://schemas.openxmlformats.org/officeDocument/2006/relationships/customXml" Target="../ink/ink1687.xml"/><Relationship Id="rId2311" Type="http://schemas.openxmlformats.org/officeDocument/2006/relationships/customXml" Target="../ink/ink2531.xml"/><Relationship Id="rId1120" Type="http://schemas.openxmlformats.org/officeDocument/2006/relationships/image" Target="../media/image1908.png"/><Relationship Id="rId1937" Type="http://schemas.openxmlformats.org/officeDocument/2006/relationships/customXml" Target="../ink/ink2342.xml"/><Relationship Id="rId280" Type="http://schemas.openxmlformats.org/officeDocument/2006/relationships/customXml" Target="../ink/ink1512.xml"/><Relationship Id="rId140" Type="http://schemas.openxmlformats.org/officeDocument/2006/relationships/customXml" Target="../ink/ink1442.xml"/><Relationship Id="rId6" Type="http://schemas.openxmlformats.org/officeDocument/2006/relationships/customXml" Target="../ink/ink1375.xml"/><Relationship Id="rId957" Type="http://schemas.openxmlformats.org/officeDocument/2006/relationships/customXml" Target="../ink/ink1851.xml"/><Relationship Id="rId1587" Type="http://schemas.openxmlformats.org/officeDocument/2006/relationships/customXml" Target="../ink/ink2166.xml"/><Relationship Id="rId1794" Type="http://schemas.openxmlformats.org/officeDocument/2006/relationships/image" Target="../media/image2245.png"/><Relationship Id="rId86" Type="http://schemas.openxmlformats.org/officeDocument/2006/relationships/customXml" Target="../ink/ink1415.xml"/><Relationship Id="rId817" Type="http://schemas.openxmlformats.org/officeDocument/2006/relationships/customXml" Target="../ink/ink1781.xml"/><Relationship Id="rId1447" Type="http://schemas.openxmlformats.org/officeDocument/2006/relationships/customXml" Target="../ink/ink2096.xml"/><Relationship Id="rId1654" Type="http://schemas.openxmlformats.org/officeDocument/2006/relationships/image" Target="../media/image2175.png"/><Relationship Id="rId1861" Type="http://schemas.openxmlformats.org/officeDocument/2006/relationships/image" Target="../media/image2278.png"/><Relationship Id="rId1307" Type="http://schemas.openxmlformats.org/officeDocument/2006/relationships/customXml" Target="../ink/ink2026.xml"/><Relationship Id="rId1514" Type="http://schemas.openxmlformats.org/officeDocument/2006/relationships/image" Target="../media/image2105.png"/><Relationship Id="rId1721" Type="http://schemas.openxmlformats.org/officeDocument/2006/relationships/customXml" Target="../ink/ink2233.xml"/><Relationship Id="rId13" Type="http://schemas.openxmlformats.org/officeDocument/2006/relationships/image" Target="../media/image1168.png"/><Relationship Id="rId2288" Type="http://schemas.openxmlformats.org/officeDocument/2006/relationships/customXml" Target="../ink/ink2519.xml"/><Relationship Id="rId467" Type="http://schemas.openxmlformats.org/officeDocument/2006/relationships/image" Target="../media/image1395.png"/><Relationship Id="rId1097" Type="http://schemas.openxmlformats.org/officeDocument/2006/relationships/customXml" Target="../ink/ink1921.xml"/><Relationship Id="rId2148" Type="http://schemas.openxmlformats.org/officeDocument/2006/relationships/image" Target="../media/image2420.png"/><Relationship Id="rId674" Type="http://schemas.openxmlformats.org/officeDocument/2006/relationships/customXml" Target="../ink/ink1709.xml"/><Relationship Id="rId881" Type="http://schemas.openxmlformats.org/officeDocument/2006/relationships/customXml" Target="../ink/ink1813.xml"/><Relationship Id="rId2355" Type="http://schemas.openxmlformats.org/officeDocument/2006/relationships/customXml" Target="../ink/ink2553.xml"/><Relationship Id="rId327" Type="http://schemas.openxmlformats.org/officeDocument/2006/relationships/image" Target="../media/image1325.png"/><Relationship Id="rId534" Type="http://schemas.openxmlformats.org/officeDocument/2006/relationships/customXml" Target="../ink/ink1639.xml"/><Relationship Id="rId741" Type="http://schemas.openxmlformats.org/officeDocument/2006/relationships/customXml" Target="../ink/ink1743.xml"/><Relationship Id="rId1164" Type="http://schemas.openxmlformats.org/officeDocument/2006/relationships/image" Target="../media/image1930.png"/><Relationship Id="rId1371" Type="http://schemas.openxmlformats.org/officeDocument/2006/relationships/customXml" Target="../ink/ink2058.xml"/><Relationship Id="rId2008" Type="http://schemas.openxmlformats.org/officeDocument/2006/relationships/customXml" Target="../ink/ink2378.xml"/><Relationship Id="rId2215" Type="http://schemas.openxmlformats.org/officeDocument/2006/relationships/image" Target="../media/image2452.png"/><Relationship Id="rId601" Type="http://schemas.openxmlformats.org/officeDocument/2006/relationships/image" Target="../media/image1509.png"/><Relationship Id="rId1024" Type="http://schemas.openxmlformats.org/officeDocument/2006/relationships/image" Target="../media/image1860.png"/><Relationship Id="rId1231" Type="http://schemas.openxmlformats.org/officeDocument/2006/relationships/customXml" Target="../ink/ink1988.xml"/><Relationship Id="rId184" Type="http://schemas.openxmlformats.org/officeDocument/2006/relationships/customXml" Target="../ink/ink1464.xml"/><Relationship Id="rId391" Type="http://schemas.openxmlformats.org/officeDocument/2006/relationships/image" Target="../media/image1357.png"/><Relationship Id="rId1908" Type="http://schemas.openxmlformats.org/officeDocument/2006/relationships/image" Target="../media/image2301.png"/><Relationship Id="rId2072" Type="http://schemas.openxmlformats.org/officeDocument/2006/relationships/customXml" Target="../ink/ink24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02.png"/><Relationship Id="rId21" Type="http://schemas.openxmlformats.org/officeDocument/2006/relationships/image" Target="../media/image2554.png"/><Relationship Id="rId42" Type="http://schemas.openxmlformats.org/officeDocument/2006/relationships/customXml" Target="../ink/ink2600.xml"/><Relationship Id="rId63" Type="http://schemas.openxmlformats.org/officeDocument/2006/relationships/image" Target="../media/image2575.png"/><Relationship Id="rId84" Type="http://schemas.openxmlformats.org/officeDocument/2006/relationships/customXml" Target="../ink/ink2621.xml"/><Relationship Id="rId138" Type="http://schemas.openxmlformats.org/officeDocument/2006/relationships/customXml" Target="../ink/ink2648.xml"/><Relationship Id="rId107" Type="http://schemas.openxmlformats.org/officeDocument/2006/relationships/image" Target="../media/image2597.png"/><Relationship Id="rId11" Type="http://schemas.openxmlformats.org/officeDocument/2006/relationships/image" Target="../media/image2549.png"/><Relationship Id="rId32" Type="http://schemas.openxmlformats.org/officeDocument/2006/relationships/customXml" Target="../ink/ink2595.xml"/><Relationship Id="rId37" Type="http://schemas.openxmlformats.org/officeDocument/2006/relationships/image" Target="../media/image2562.png"/><Relationship Id="rId53" Type="http://schemas.openxmlformats.org/officeDocument/2006/relationships/image" Target="../media/image2570.png"/><Relationship Id="rId58" Type="http://schemas.openxmlformats.org/officeDocument/2006/relationships/customXml" Target="../ink/ink2608.xml"/><Relationship Id="rId74" Type="http://schemas.openxmlformats.org/officeDocument/2006/relationships/customXml" Target="../ink/ink2616.xml"/><Relationship Id="rId79" Type="http://schemas.openxmlformats.org/officeDocument/2006/relationships/image" Target="../media/image2583.png"/><Relationship Id="rId102" Type="http://schemas.openxmlformats.org/officeDocument/2006/relationships/customXml" Target="../ink/ink2630.xml"/><Relationship Id="rId123" Type="http://schemas.openxmlformats.org/officeDocument/2006/relationships/image" Target="../media/image2605.png"/><Relationship Id="rId128" Type="http://schemas.openxmlformats.org/officeDocument/2006/relationships/customXml" Target="../ink/ink2643.xml"/><Relationship Id="rId5" Type="http://schemas.openxmlformats.org/officeDocument/2006/relationships/image" Target="../media/image2546.png"/><Relationship Id="rId90" Type="http://schemas.openxmlformats.org/officeDocument/2006/relationships/customXml" Target="../ink/ink2624.xml"/><Relationship Id="rId95" Type="http://schemas.openxmlformats.org/officeDocument/2006/relationships/image" Target="../media/image2591.png"/><Relationship Id="rId22" Type="http://schemas.openxmlformats.org/officeDocument/2006/relationships/customXml" Target="../ink/ink2590.xml"/><Relationship Id="rId27" Type="http://schemas.openxmlformats.org/officeDocument/2006/relationships/image" Target="../media/image2557.png"/><Relationship Id="rId43" Type="http://schemas.openxmlformats.org/officeDocument/2006/relationships/image" Target="../media/image2565.png"/><Relationship Id="rId48" Type="http://schemas.openxmlformats.org/officeDocument/2006/relationships/customXml" Target="../ink/ink2603.xml"/><Relationship Id="rId64" Type="http://schemas.openxmlformats.org/officeDocument/2006/relationships/customXml" Target="../ink/ink2611.xml"/><Relationship Id="rId69" Type="http://schemas.openxmlformats.org/officeDocument/2006/relationships/image" Target="../media/image2578.png"/><Relationship Id="rId113" Type="http://schemas.openxmlformats.org/officeDocument/2006/relationships/image" Target="../media/image2600.png"/><Relationship Id="rId118" Type="http://schemas.openxmlformats.org/officeDocument/2006/relationships/customXml" Target="../ink/ink2638.xml"/><Relationship Id="rId134" Type="http://schemas.openxmlformats.org/officeDocument/2006/relationships/customXml" Target="../ink/ink2646.xml"/><Relationship Id="rId139" Type="http://schemas.openxmlformats.org/officeDocument/2006/relationships/image" Target="../media/image2613.png"/><Relationship Id="rId80" Type="http://schemas.openxmlformats.org/officeDocument/2006/relationships/customXml" Target="../ink/ink2619.xml"/><Relationship Id="rId85" Type="http://schemas.openxmlformats.org/officeDocument/2006/relationships/image" Target="../media/image2586.png"/><Relationship Id="rId12" Type="http://schemas.openxmlformats.org/officeDocument/2006/relationships/customXml" Target="../ink/ink2585.xml"/><Relationship Id="rId17" Type="http://schemas.openxmlformats.org/officeDocument/2006/relationships/image" Target="../media/image2552.png"/><Relationship Id="rId33" Type="http://schemas.openxmlformats.org/officeDocument/2006/relationships/image" Target="../media/image2560.png"/><Relationship Id="rId38" Type="http://schemas.openxmlformats.org/officeDocument/2006/relationships/customXml" Target="../ink/ink2598.xml"/><Relationship Id="rId59" Type="http://schemas.openxmlformats.org/officeDocument/2006/relationships/image" Target="../media/image2573.png"/><Relationship Id="rId103" Type="http://schemas.openxmlformats.org/officeDocument/2006/relationships/image" Target="../media/image2595.png"/><Relationship Id="rId108" Type="http://schemas.openxmlformats.org/officeDocument/2006/relationships/customXml" Target="../ink/ink2633.xml"/><Relationship Id="rId124" Type="http://schemas.openxmlformats.org/officeDocument/2006/relationships/customXml" Target="../ink/ink2641.xml"/><Relationship Id="rId129" Type="http://schemas.openxmlformats.org/officeDocument/2006/relationships/image" Target="../media/image2608.png"/><Relationship Id="rId54" Type="http://schemas.openxmlformats.org/officeDocument/2006/relationships/customXml" Target="../ink/ink2606.xml"/><Relationship Id="rId70" Type="http://schemas.openxmlformats.org/officeDocument/2006/relationships/customXml" Target="../ink/ink2614.xml"/><Relationship Id="rId75" Type="http://schemas.openxmlformats.org/officeDocument/2006/relationships/image" Target="../media/image2581.png"/><Relationship Id="rId91" Type="http://schemas.openxmlformats.org/officeDocument/2006/relationships/image" Target="../media/image2589.png"/><Relationship Id="rId96" Type="http://schemas.openxmlformats.org/officeDocument/2006/relationships/customXml" Target="../ink/ink2627.xml"/><Relationship Id="rId140" Type="http://schemas.openxmlformats.org/officeDocument/2006/relationships/customXml" Target="../ink/ink26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82.xml"/><Relationship Id="rId23" Type="http://schemas.openxmlformats.org/officeDocument/2006/relationships/image" Target="../media/image2555.png"/><Relationship Id="rId28" Type="http://schemas.openxmlformats.org/officeDocument/2006/relationships/customXml" Target="../ink/ink2593.xml"/><Relationship Id="rId49" Type="http://schemas.openxmlformats.org/officeDocument/2006/relationships/image" Target="../media/image2568.png"/><Relationship Id="rId114" Type="http://schemas.openxmlformats.org/officeDocument/2006/relationships/customXml" Target="../ink/ink2636.xml"/><Relationship Id="rId119" Type="http://schemas.openxmlformats.org/officeDocument/2006/relationships/image" Target="../media/image2603.png"/><Relationship Id="rId44" Type="http://schemas.openxmlformats.org/officeDocument/2006/relationships/customXml" Target="../ink/ink2601.xml"/><Relationship Id="rId60" Type="http://schemas.openxmlformats.org/officeDocument/2006/relationships/customXml" Target="../ink/ink2609.xml"/><Relationship Id="rId65" Type="http://schemas.openxmlformats.org/officeDocument/2006/relationships/image" Target="../media/image2576.png"/><Relationship Id="rId81" Type="http://schemas.openxmlformats.org/officeDocument/2006/relationships/image" Target="../media/image2584.png"/><Relationship Id="rId86" Type="http://schemas.openxmlformats.org/officeDocument/2006/relationships/customXml" Target="../ink/ink2622.xml"/><Relationship Id="rId130" Type="http://schemas.openxmlformats.org/officeDocument/2006/relationships/customXml" Target="../ink/ink2644.xml"/><Relationship Id="rId135" Type="http://schemas.openxmlformats.org/officeDocument/2006/relationships/image" Target="../media/image2611.png"/><Relationship Id="rId13" Type="http://schemas.openxmlformats.org/officeDocument/2006/relationships/image" Target="../media/image2550.png"/><Relationship Id="rId18" Type="http://schemas.openxmlformats.org/officeDocument/2006/relationships/customXml" Target="../ink/ink2588.xml"/><Relationship Id="rId39" Type="http://schemas.openxmlformats.org/officeDocument/2006/relationships/image" Target="../media/image2563.png"/><Relationship Id="rId109" Type="http://schemas.openxmlformats.org/officeDocument/2006/relationships/image" Target="../media/image2598.png"/><Relationship Id="rId34" Type="http://schemas.openxmlformats.org/officeDocument/2006/relationships/customXml" Target="../ink/ink2596.xml"/><Relationship Id="rId50" Type="http://schemas.openxmlformats.org/officeDocument/2006/relationships/customXml" Target="../ink/ink2604.xml"/><Relationship Id="rId55" Type="http://schemas.openxmlformats.org/officeDocument/2006/relationships/image" Target="../media/image2571.png"/><Relationship Id="rId76" Type="http://schemas.openxmlformats.org/officeDocument/2006/relationships/customXml" Target="../ink/ink2617.xml"/><Relationship Id="rId97" Type="http://schemas.openxmlformats.org/officeDocument/2006/relationships/image" Target="../media/image2592.png"/><Relationship Id="rId104" Type="http://schemas.openxmlformats.org/officeDocument/2006/relationships/customXml" Target="../ink/ink2631.xml"/><Relationship Id="rId120" Type="http://schemas.openxmlformats.org/officeDocument/2006/relationships/customXml" Target="../ink/ink2639.xml"/><Relationship Id="rId125" Type="http://schemas.openxmlformats.org/officeDocument/2006/relationships/image" Target="../media/image2606.png"/><Relationship Id="rId141" Type="http://schemas.openxmlformats.org/officeDocument/2006/relationships/image" Target="../media/image2614.png"/><Relationship Id="rId7" Type="http://schemas.openxmlformats.org/officeDocument/2006/relationships/image" Target="../media/image2547.png"/><Relationship Id="rId71" Type="http://schemas.openxmlformats.org/officeDocument/2006/relationships/image" Target="../media/image2579.png"/><Relationship Id="rId92" Type="http://schemas.openxmlformats.org/officeDocument/2006/relationships/customXml" Target="../ink/ink2625.xml"/><Relationship Id="rId2" Type="http://schemas.openxmlformats.org/officeDocument/2006/relationships/customXml" Target="../ink/ink2580.xml"/><Relationship Id="rId29" Type="http://schemas.openxmlformats.org/officeDocument/2006/relationships/image" Target="../media/image2558.png"/><Relationship Id="rId24" Type="http://schemas.openxmlformats.org/officeDocument/2006/relationships/customXml" Target="../ink/ink2591.xml"/><Relationship Id="rId40" Type="http://schemas.openxmlformats.org/officeDocument/2006/relationships/customXml" Target="../ink/ink2599.xml"/><Relationship Id="rId45" Type="http://schemas.openxmlformats.org/officeDocument/2006/relationships/image" Target="../media/image2566.png"/><Relationship Id="rId66" Type="http://schemas.openxmlformats.org/officeDocument/2006/relationships/customXml" Target="../ink/ink2612.xml"/><Relationship Id="rId87" Type="http://schemas.openxmlformats.org/officeDocument/2006/relationships/image" Target="../media/image2587.png"/><Relationship Id="rId110" Type="http://schemas.openxmlformats.org/officeDocument/2006/relationships/customXml" Target="../ink/ink2634.xml"/><Relationship Id="rId115" Type="http://schemas.openxmlformats.org/officeDocument/2006/relationships/image" Target="../media/image2601.png"/><Relationship Id="rId131" Type="http://schemas.openxmlformats.org/officeDocument/2006/relationships/image" Target="../media/image2609.png"/><Relationship Id="rId136" Type="http://schemas.openxmlformats.org/officeDocument/2006/relationships/customXml" Target="../ink/ink2647.xml"/><Relationship Id="rId61" Type="http://schemas.openxmlformats.org/officeDocument/2006/relationships/image" Target="../media/image2574.png"/><Relationship Id="rId82" Type="http://schemas.openxmlformats.org/officeDocument/2006/relationships/customXml" Target="../ink/ink2620.xml"/><Relationship Id="rId19" Type="http://schemas.openxmlformats.org/officeDocument/2006/relationships/image" Target="../media/image2553.png"/><Relationship Id="rId14" Type="http://schemas.openxmlformats.org/officeDocument/2006/relationships/customXml" Target="../ink/ink2586.xml"/><Relationship Id="rId30" Type="http://schemas.openxmlformats.org/officeDocument/2006/relationships/customXml" Target="../ink/ink2594.xml"/><Relationship Id="rId35" Type="http://schemas.openxmlformats.org/officeDocument/2006/relationships/image" Target="../media/image2561.png"/><Relationship Id="rId56" Type="http://schemas.openxmlformats.org/officeDocument/2006/relationships/customXml" Target="../ink/ink2607.xml"/><Relationship Id="rId77" Type="http://schemas.openxmlformats.org/officeDocument/2006/relationships/image" Target="../media/image2582.png"/><Relationship Id="rId100" Type="http://schemas.openxmlformats.org/officeDocument/2006/relationships/customXml" Target="../ink/ink2629.xml"/><Relationship Id="rId105" Type="http://schemas.openxmlformats.org/officeDocument/2006/relationships/image" Target="../media/image2596.png"/><Relationship Id="rId126" Type="http://schemas.openxmlformats.org/officeDocument/2006/relationships/customXml" Target="../ink/ink2642.xml"/><Relationship Id="rId8" Type="http://schemas.openxmlformats.org/officeDocument/2006/relationships/customXml" Target="../ink/ink2583.xml"/><Relationship Id="rId51" Type="http://schemas.openxmlformats.org/officeDocument/2006/relationships/image" Target="../media/image2569.png"/><Relationship Id="rId72" Type="http://schemas.openxmlformats.org/officeDocument/2006/relationships/customXml" Target="../ink/ink2615.xml"/><Relationship Id="rId93" Type="http://schemas.openxmlformats.org/officeDocument/2006/relationships/image" Target="../media/image2590.png"/><Relationship Id="rId98" Type="http://schemas.openxmlformats.org/officeDocument/2006/relationships/customXml" Target="../ink/ink2628.xml"/><Relationship Id="rId121" Type="http://schemas.openxmlformats.org/officeDocument/2006/relationships/image" Target="../media/image2604.png"/><Relationship Id="rId3" Type="http://schemas.openxmlformats.org/officeDocument/2006/relationships/image" Target="../media/image2545.png"/><Relationship Id="rId25" Type="http://schemas.openxmlformats.org/officeDocument/2006/relationships/image" Target="../media/image2556.png"/><Relationship Id="rId46" Type="http://schemas.openxmlformats.org/officeDocument/2006/relationships/customXml" Target="../ink/ink2602.xml"/><Relationship Id="rId67" Type="http://schemas.openxmlformats.org/officeDocument/2006/relationships/image" Target="../media/image2577.png"/><Relationship Id="rId116" Type="http://schemas.openxmlformats.org/officeDocument/2006/relationships/customXml" Target="../ink/ink2637.xml"/><Relationship Id="rId137" Type="http://schemas.openxmlformats.org/officeDocument/2006/relationships/image" Target="../media/image2612.png"/><Relationship Id="rId20" Type="http://schemas.openxmlformats.org/officeDocument/2006/relationships/customXml" Target="../ink/ink2589.xml"/><Relationship Id="rId41" Type="http://schemas.openxmlformats.org/officeDocument/2006/relationships/image" Target="../media/image2564.png"/><Relationship Id="rId62" Type="http://schemas.openxmlformats.org/officeDocument/2006/relationships/customXml" Target="../ink/ink2610.xml"/><Relationship Id="rId83" Type="http://schemas.openxmlformats.org/officeDocument/2006/relationships/image" Target="../media/image2585.png"/><Relationship Id="rId88" Type="http://schemas.openxmlformats.org/officeDocument/2006/relationships/customXml" Target="../ink/ink2623.xml"/><Relationship Id="rId111" Type="http://schemas.openxmlformats.org/officeDocument/2006/relationships/image" Target="../media/image2599.png"/><Relationship Id="rId132" Type="http://schemas.openxmlformats.org/officeDocument/2006/relationships/customXml" Target="../ink/ink2645.xml"/><Relationship Id="rId15" Type="http://schemas.openxmlformats.org/officeDocument/2006/relationships/image" Target="../media/image2551.png"/><Relationship Id="rId36" Type="http://schemas.openxmlformats.org/officeDocument/2006/relationships/customXml" Target="../ink/ink2597.xml"/><Relationship Id="rId57" Type="http://schemas.openxmlformats.org/officeDocument/2006/relationships/image" Target="../media/image2572.png"/><Relationship Id="rId106" Type="http://schemas.openxmlformats.org/officeDocument/2006/relationships/customXml" Target="../ink/ink2632.xml"/><Relationship Id="rId127" Type="http://schemas.openxmlformats.org/officeDocument/2006/relationships/image" Target="../media/image2607.png"/><Relationship Id="rId10" Type="http://schemas.openxmlformats.org/officeDocument/2006/relationships/customXml" Target="../ink/ink2584.xml"/><Relationship Id="rId31" Type="http://schemas.openxmlformats.org/officeDocument/2006/relationships/image" Target="../media/image2559.png"/><Relationship Id="rId52" Type="http://schemas.openxmlformats.org/officeDocument/2006/relationships/customXml" Target="../ink/ink2605.xml"/><Relationship Id="rId73" Type="http://schemas.openxmlformats.org/officeDocument/2006/relationships/image" Target="../media/image2580.png"/><Relationship Id="rId78" Type="http://schemas.openxmlformats.org/officeDocument/2006/relationships/customXml" Target="../ink/ink2618.xml"/><Relationship Id="rId94" Type="http://schemas.openxmlformats.org/officeDocument/2006/relationships/customXml" Target="../ink/ink2626.xml"/><Relationship Id="rId99" Type="http://schemas.openxmlformats.org/officeDocument/2006/relationships/image" Target="../media/image2593.png"/><Relationship Id="rId101" Type="http://schemas.openxmlformats.org/officeDocument/2006/relationships/image" Target="../media/image2594.png"/><Relationship Id="rId122" Type="http://schemas.openxmlformats.org/officeDocument/2006/relationships/customXml" Target="../ink/ink2640.xml"/><Relationship Id="rId4" Type="http://schemas.openxmlformats.org/officeDocument/2006/relationships/customXml" Target="../ink/ink2581.xml"/><Relationship Id="rId9" Type="http://schemas.openxmlformats.org/officeDocument/2006/relationships/image" Target="../media/image2548.png"/><Relationship Id="rId26" Type="http://schemas.openxmlformats.org/officeDocument/2006/relationships/customXml" Target="../ink/ink2592.xml"/><Relationship Id="rId47" Type="http://schemas.openxmlformats.org/officeDocument/2006/relationships/image" Target="../media/image2567.png"/><Relationship Id="rId68" Type="http://schemas.openxmlformats.org/officeDocument/2006/relationships/customXml" Target="../ink/ink2613.xml"/><Relationship Id="rId89" Type="http://schemas.openxmlformats.org/officeDocument/2006/relationships/image" Target="../media/image2588.png"/><Relationship Id="rId112" Type="http://schemas.openxmlformats.org/officeDocument/2006/relationships/customXml" Target="../ink/ink2635.xml"/><Relationship Id="rId133" Type="http://schemas.openxmlformats.org/officeDocument/2006/relationships/image" Target="../media/image2610.png"/><Relationship Id="rId16" Type="http://schemas.openxmlformats.org/officeDocument/2006/relationships/customXml" Target="../ink/ink25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rgbClr val="000E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608E-E7E6-C025-8242-6387E047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173" y="179683"/>
            <a:ext cx="8873765" cy="2133599"/>
          </a:xfrm>
        </p:spPr>
        <p:txBody>
          <a:bodyPr/>
          <a:lstStyle/>
          <a:p>
            <a:pPr algn="l"/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Does time </a:t>
            </a:r>
            <a:r>
              <a:rPr lang="en-AU" i="1" dirty="0">
                <a:latin typeface="Tenorite" panose="00000500000000000000" pitchFamily="2" charset="0"/>
                <a:ea typeface="xkcd Script" panose="03000503000000000000" pitchFamily="66" charset="0"/>
              </a:rPr>
              <a:t>slow down </a:t>
            </a:r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at the </a:t>
            </a:r>
            <a:r>
              <a:rPr lang="en-AU" b="1" dirty="0">
                <a:latin typeface="Tenorite" panose="00000500000000000000" pitchFamily="2" charset="0"/>
                <a:ea typeface="xkcd Script" panose="03000503000000000000" pitchFamily="66" charset="0"/>
              </a:rPr>
              <a:t>edge of the Universe</a:t>
            </a:r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D58B7-98CC-50AD-0BD5-12490198C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73" y="2326424"/>
            <a:ext cx="6672641" cy="1655762"/>
          </a:xfrm>
        </p:spPr>
        <p:txBody>
          <a:bodyPr/>
          <a:lstStyle/>
          <a:p>
            <a:pPr algn="l"/>
            <a:r>
              <a:rPr lang="en-AU" dirty="0">
                <a:latin typeface="Tenorite" panose="00000500000000000000" pitchFamily="2" charset="0"/>
              </a:rPr>
              <a:t>A cosmic mystery brought to you by Ryan White, </a:t>
            </a:r>
          </a:p>
          <a:p>
            <a:pPr algn="l"/>
            <a:r>
              <a:rPr lang="en-AU" dirty="0">
                <a:latin typeface="Tenorite" panose="00000500000000000000" pitchFamily="2" charset="0"/>
              </a:rPr>
              <a:t>grad student here at Macquarie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76B707D-435C-9FCE-7DE2-A0D868BD2799}"/>
              </a:ext>
            </a:extLst>
          </p:cNvPr>
          <p:cNvGrpSpPr/>
          <p:nvPr/>
        </p:nvGrpSpPr>
        <p:grpSpPr>
          <a:xfrm>
            <a:off x="4881694" y="2554842"/>
            <a:ext cx="6203520" cy="3900537"/>
            <a:chOff x="4881694" y="2554842"/>
            <a:chExt cx="6203520" cy="390053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5512E-5BAF-3455-F37D-57890E81F401}"/>
                    </a:ext>
                  </a:extLst>
                </p14:cNvPr>
                <p14:cNvContentPartPr/>
                <p14:nvPr/>
              </p14:nvContentPartPr>
              <p14:xfrm>
                <a:off x="9239854" y="2751339"/>
                <a:ext cx="55440" cy="1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5512E-5BAF-3455-F37D-57890E81F4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77214" y="2373339"/>
                  <a:ext cx="1810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361626-E113-215A-20FD-81F975462501}"/>
                    </a:ext>
                  </a:extLst>
                </p14:cNvPr>
                <p14:cNvContentPartPr/>
                <p14:nvPr/>
              </p14:nvContentPartPr>
              <p14:xfrm>
                <a:off x="8015134" y="3137979"/>
                <a:ext cx="315360" cy="201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361626-E113-215A-20FD-81F9754625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2494" y="2760339"/>
                  <a:ext cx="44100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BED755-B92D-78D3-C99F-B48471D8589A}"/>
                    </a:ext>
                  </a:extLst>
                </p14:cNvPr>
                <p14:cNvContentPartPr/>
                <p14:nvPr/>
              </p14:nvContentPartPr>
              <p14:xfrm>
                <a:off x="7133494" y="4473219"/>
                <a:ext cx="1586160" cy="77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BED755-B92D-78D3-C99F-B48471D858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0854" y="4095219"/>
                  <a:ext cx="171180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DFE4AD-FCA6-440C-1C51-0482E8A02E15}"/>
                    </a:ext>
                  </a:extLst>
                </p14:cNvPr>
                <p14:cNvContentPartPr/>
                <p14:nvPr/>
              </p14:nvContentPartPr>
              <p14:xfrm>
                <a:off x="7880494" y="4202139"/>
                <a:ext cx="1015200" cy="67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DFE4AD-FCA6-440C-1C51-0482E8A02E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7494" y="3824499"/>
                  <a:ext cx="1140840" cy="14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057824-3872-4AD1-BCC9-6AA14A432349}"/>
                    </a:ext>
                  </a:extLst>
                </p14:cNvPr>
                <p14:cNvContentPartPr/>
                <p14:nvPr/>
              </p14:nvContentPartPr>
              <p14:xfrm>
                <a:off x="7145734" y="3761859"/>
                <a:ext cx="2600640" cy="161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057824-3872-4AD1-BCC9-6AA14A4323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3094" y="3383859"/>
                  <a:ext cx="2726280" cy="23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D30648-526C-E770-166E-92CB09372F8F}"/>
                    </a:ext>
                  </a:extLst>
                </p14:cNvPr>
                <p14:cNvContentPartPr/>
                <p14:nvPr/>
              </p14:nvContentPartPr>
              <p14:xfrm>
                <a:off x="8648734" y="3498339"/>
                <a:ext cx="952560" cy="102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D30648-526C-E770-166E-92CB09372F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6094" y="3120699"/>
                  <a:ext cx="1078200" cy="17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B9E057-260D-B218-4E74-5E0E7A4DC26E}"/>
                    </a:ext>
                  </a:extLst>
                </p14:cNvPr>
                <p14:cNvContentPartPr/>
                <p14:nvPr/>
              </p14:nvContentPartPr>
              <p14:xfrm>
                <a:off x="7433374" y="3902619"/>
                <a:ext cx="1899360" cy="144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B9E057-260D-B218-4E74-5E0E7A4DC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0734" y="3524979"/>
                  <a:ext cx="2025000" cy="22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DE7E11-DB14-641D-ED79-8F88F238C2D7}"/>
                    </a:ext>
                  </a:extLst>
                </p14:cNvPr>
                <p14:cNvContentPartPr/>
                <p14:nvPr/>
              </p14:nvContentPartPr>
              <p14:xfrm>
                <a:off x="8220334" y="3645579"/>
                <a:ext cx="1210680" cy="1328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DE7E11-DB14-641D-ED79-8F88F238C2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57334" y="3267939"/>
                  <a:ext cx="1336320" cy="20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481370-18E7-73CB-8C07-367EC6F9DBA8}"/>
                    </a:ext>
                  </a:extLst>
                </p14:cNvPr>
                <p14:cNvContentPartPr/>
                <p14:nvPr/>
              </p14:nvContentPartPr>
              <p14:xfrm>
                <a:off x="6651814" y="4707939"/>
                <a:ext cx="1985040" cy="70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481370-18E7-73CB-8C07-367EC6F9DB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88814" y="4329939"/>
                  <a:ext cx="2110680" cy="14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C9ECA4-A975-EB82-FAEA-DD6C8EC7CA57}"/>
                    </a:ext>
                  </a:extLst>
                </p14:cNvPr>
                <p14:cNvContentPartPr/>
                <p14:nvPr/>
              </p14:nvContentPartPr>
              <p14:xfrm>
                <a:off x="8312134" y="3963819"/>
                <a:ext cx="1110600" cy="1046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C9ECA4-A975-EB82-FAEA-DD6C8EC7CA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49134" y="3585819"/>
                  <a:ext cx="1236240" cy="18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F7DEFB-0510-BBD0-DD2B-28CD4759B5DA}"/>
                    </a:ext>
                  </a:extLst>
                </p14:cNvPr>
                <p14:cNvContentPartPr/>
                <p14:nvPr/>
              </p14:nvContentPartPr>
              <p14:xfrm>
                <a:off x="7350934" y="4516779"/>
                <a:ext cx="1688040" cy="108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F7DEFB-0510-BBD0-DD2B-28CD4759B5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87934" y="4139139"/>
                  <a:ext cx="181368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4BBB88-15ED-8CB5-3440-D839B09936A3}"/>
                    </a:ext>
                  </a:extLst>
                </p14:cNvPr>
                <p14:cNvContentPartPr/>
                <p14:nvPr/>
              </p14:nvContentPartPr>
              <p14:xfrm>
                <a:off x="8121694" y="3909819"/>
                <a:ext cx="1347120" cy="1406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4BBB88-15ED-8CB5-3440-D839B0993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9054" y="3531819"/>
                  <a:ext cx="1472760" cy="21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817B2E-273C-33BD-DA82-E66F24BB0846}"/>
                    </a:ext>
                  </a:extLst>
                </p14:cNvPr>
                <p14:cNvContentPartPr/>
                <p14:nvPr/>
              </p14:nvContentPartPr>
              <p14:xfrm>
                <a:off x="7008214" y="5785779"/>
                <a:ext cx="217800" cy="5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817B2E-273C-33BD-DA82-E66F24BB08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5574" y="5407779"/>
                  <a:ext cx="34344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BB48DD-C068-61C6-980C-41834F51A027}"/>
                    </a:ext>
                  </a:extLst>
                </p14:cNvPr>
                <p14:cNvContentPartPr/>
                <p14:nvPr/>
              </p14:nvContentPartPr>
              <p14:xfrm>
                <a:off x="7457134" y="4547739"/>
                <a:ext cx="1810440" cy="92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BB48DD-C068-61C6-980C-41834F51A0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134" y="4170099"/>
                  <a:ext cx="1936080" cy="16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43A300-DC98-2288-0AFB-39E012E3241F}"/>
                    </a:ext>
                  </a:extLst>
                </p14:cNvPr>
                <p14:cNvContentPartPr/>
                <p14:nvPr/>
              </p14:nvContentPartPr>
              <p14:xfrm>
                <a:off x="8324014" y="3793899"/>
                <a:ext cx="1657080" cy="166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43A300-DC98-2288-0AFB-39E012E324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1374" y="3416259"/>
                  <a:ext cx="1782720" cy="24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1A2CEF-8539-74AD-C431-5077F6FD3891}"/>
                    </a:ext>
                  </a:extLst>
                </p14:cNvPr>
                <p14:cNvContentPartPr/>
                <p14:nvPr/>
              </p14:nvContentPartPr>
              <p14:xfrm>
                <a:off x="7764574" y="4187379"/>
                <a:ext cx="2080080" cy="138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1A2CEF-8539-74AD-C431-5077F6FD38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01574" y="3809379"/>
                  <a:ext cx="2205720" cy="21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DA57E7-47F3-80DA-6086-5D4167A210C7}"/>
                    </a:ext>
                  </a:extLst>
                </p14:cNvPr>
                <p14:cNvContentPartPr/>
                <p14:nvPr/>
              </p14:nvContentPartPr>
              <p14:xfrm>
                <a:off x="7236814" y="3731979"/>
                <a:ext cx="2848320" cy="217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DA57E7-47F3-80DA-6086-5D4167A210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74174" y="3354339"/>
                  <a:ext cx="2973960" cy="29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F95A72-11D4-1CCD-1451-07278FC46BA9}"/>
                    </a:ext>
                  </a:extLst>
                </p14:cNvPr>
                <p14:cNvContentPartPr/>
                <p14:nvPr/>
              </p14:nvContentPartPr>
              <p14:xfrm>
                <a:off x="7632454" y="4680219"/>
                <a:ext cx="1227600" cy="69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F95A72-11D4-1CCD-1451-07278FC46B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69814" y="4302219"/>
                  <a:ext cx="135324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BA0866-32FE-496D-D8FF-8789EBA280D7}"/>
                    </a:ext>
                  </a:extLst>
                </p14:cNvPr>
                <p14:cNvContentPartPr/>
                <p14:nvPr/>
              </p14:nvContentPartPr>
              <p14:xfrm>
                <a:off x="8293414" y="3987579"/>
                <a:ext cx="1342080" cy="136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BA0866-32FE-496D-D8FF-8789EBA280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0774" y="3609939"/>
                  <a:ext cx="1467720" cy="21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B0818E-B3EE-65F0-B820-6B9D0CA01211}"/>
                    </a:ext>
                  </a:extLst>
                </p14:cNvPr>
                <p14:cNvContentPartPr/>
                <p14:nvPr/>
              </p14:nvContentPartPr>
              <p14:xfrm>
                <a:off x="7472974" y="4565379"/>
                <a:ext cx="1725840" cy="886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B0818E-B3EE-65F0-B820-6B9D0CA012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10334" y="4187379"/>
                  <a:ext cx="185148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501B96-F5DD-0E71-AB7B-F0D777A8DA25}"/>
                    </a:ext>
                  </a:extLst>
                </p14:cNvPr>
                <p14:cNvContentPartPr/>
                <p14:nvPr/>
              </p14:nvContentPartPr>
              <p14:xfrm>
                <a:off x="8369734" y="4080459"/>
                <a:ext cx="1371240" cy="12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501B96-F5DD-0E71-AB7B-F0D777A8DA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6734" y="3702819"/>
                  <a:ext cx="1496880" cy="20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15EBFC-B875-D506-2E7B-160601F140BD}"/>
                    </a:ext>
                  </a:extLst>
                </p14:cNvPr>
                <p14:cNvContentPartPr/>
                <p14:nvPr/>
              </p14:nvContentPartPr>
              <p14:xfrm>
                <a:off x="7170934" y="4267299"/>
                <a:ext cx="2683080" cy="171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15EBFC-B875-D506-2E7B-160601F140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08294" y="3889659"/>
                  <a:ext cx="2808720" cy="24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07CE90-C7EB-86FD-4EA9-F1CA342A12F5}"/>
                    </a:ext>
                  </a:extLst>
                </p14:cNvPr>
                <p14:cNvContentPartPr/>
                <p14:nvPr/>
              </p14:nvContentPartPr>
              <p14:xfrm>
                <a:off x="9366574" y="3724779"/>
                <a:ext cx="645120" cy="1046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07CE90-C7EB-86FD-4EA9-F1CA342A12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03574" y="3346779"/>
                  <a:ext cx="7707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43CC7D-F280-AE21-2F25-E50F1F624B8F}"/>
                    </a:ext>
                  </a:extLst>
                </p14:cNvPr>
                <p14:cNvContentPartPr/>
                <p14:nvPr/>
              </p14:nvContentPartPr>
              <p14:xfrm>
                <a:off x="8716414" y="4118619"/>
                <a:ext cx="1165680" cy="9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43CC7D-F280-AE21-2F25-E50F1F624B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3774" y="3740979"/>
                  <a:ext cx="129132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2157D4-98EE-D32A-D8C9-AF9C6D8F7F5A}"/>
                    </a:ext>
                  </a:extLst>
                </p14:cNvPr>
                <p14:cNvContentPartPr/>
                <p14:nvPr/>
              </p14:nvContentPartPr>
              <p14:xfrm>
                <a:off x="9581854" y="3325899"/>
                <a:ext cx="542880" cy="943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2157D4-98EE-D32A-D8C9-AF9C6D8F7F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18854" y="2948259"/>
                  <a:ext cx="668520" cy="16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E3BF56-3993-587C-3F09-C3409B483A40}"/>
                    </a:ext>
                  </a:extLst>
                </p14:cNvPr>
                <p14:cNvContentPartPr/>
                <p14:nvPr/>
              </p14:nvContentPartPr>
              <p14:xfrm>
                <a:off x="8696974" y="4003059"/>
                <a:ext cx="1001520" cy="80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E3BF56-3993-587C-3F09-C3409B483A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3974" y="3625419"/>
                  <a:ext cx="1127160" cy="15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AAFEDF-916E-DBAD-588F-5A71A92F9700}"/>
                    </a:ext>
                  </a:extLst>
                </p14:cNvPr>
                <p14:cNvContentPartPr/>
                <p14:nvPr/>
              </p14:nvContentPartPr>
              <p14:xfrm>
                <a:off x="10055254" y="3205299"/>
                <a:ext cx="91440" cy="15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AAFEDF-916E-DBAD-588F-5A71A92F97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92254" y="2827659"/>
                  <a:ext cx="2170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F60409-3FA1-795C-FFDA-B838251D3B15}"/>
                    </a:ext>
                  </a:extLst>
                </p14:cNvPr>
                <p14:cNvContentPartPr/>
                <p14:nvPr/>
              </p14:nvContentPartPr>
              <p14:xfrm>
                <a:off x="9230854" y="4246419"/>
                <a:ext cx="313560" cy="306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F60409-3FA1-795C-FFDA-B838251D3B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67854" y="3868779"/>
                  <a:ext cx="43920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AD85B7-D12D-DDD8-7D68-CF07C02F6F99}"/>
                    </a:ext>
                  </a:extLst>
                </p14:cNvPr>
                <p14:cNvContentPartPr/>
                <p14:nvPr/>
              </p14:nvContentPartPr>
              <p14:xfrm>
                <a:off x="7946014" y="4204299"/>
                <a:ext cx="1807200" cy="106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AD85B7-D12D-DDD8-7D68-CF07C02F6F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3014" y="3826299"/>
                  <a:ext cx="1932840" cy="18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B7632B-371D-6B5B-8BCA-26C22FBE6F12}"/>
                    </a:ext>
                  </a:extLst>
                </p14:cNvPr>
                <p14:cNvContentPartPr/>
                <p14:nvPr/>
              </p14:nvContentPartPr>
              <p14:xfrm>
                <a:off x="8312494" y="3012699"/>
                <a:ext cx="2253600" cy="246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B7632B-371D-6B5B-8BCA-26C22FBE6F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9854" y="2635059"/>
                  <a:ext cx="2379240" cy="32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A921A3-1228-2041-4246-0B241BD17A43}"/>
                    </a:ext>
                  </a:extLst>
                </p14:cNvPr>
                <p14:cNvContentPartPr/>
                <p14:nvPr/>
              </p14:nvContentPartPr>
              <p14:xfrm>
                <a:off x="7833694" y="4383579"/>
                <a:ext cx="1796040" cy="900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A921A3-1228-2041-4246-0B241BD17A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1054" y="4005939"/>
                  <a:ext cx="1921680" cy="16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1B231B-06A2-3D66-EAB3-4DD3DEC4C5F7}"/>
                    </a:ext>
                  </a:extLst>
                </p14:cNvPr>
                <p14:cNvContentPartPr/>
                <p14:nvPr/>
              </p14:nvContentPartPr>
              <p14:xfrm>
                <a:off x="8492134" y="3803619"/>
                <a:ext cx="1769760" cy="1876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1B231B-06A2-3D66-EAB3-4DD3DEC4C5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9494" y="3425619"/>
                  <a:ext cx="1895400" cy="26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8D0789-4838-93E2-104E-03FFB73CF83D}"/>
                    </a:ext>
                  </a:extLst>
                </p14:cNvPr>
                <p14:cNvContentPartPr/>
                <p14:nvPr/>
              </p14:nvContentPartPr>
              <p14:xfrm>
                <a:off x="7563694" y="5050299"/>
                <a:ext cx="1817640" cy="67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8D0789-4838-93E2-104E-03FFB73CF8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1054" y="4672659"/>
                  <a:ext cx="194328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15C158-5A1C-ED5D-3CAE-F2FFC52B63B1}"/>
                    </a:ext>
                  </a:extLst>
                </p14:cNvPr>
                <p14:cNvContentPartPr/>
                <p14:nvPr/>
              </p14:nvContentPartPr>
              <p14:xfrm>
                <a:off x="9433174" y="4684539"/>
                <a:ext cx="191880" cy="20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15C158-5A1C-ED5D-3CAE-F2FFC52B63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70534" y="4306899"/>
                  <a:ext cx="31752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D6A9E2-F0D4-114B-2794-2817F259B963}"/>
                    </a:ext>
                  </a:extLst>
                </p14:cNvPr>
                <p14:cNvContentPartPr/>
                <p14:nvPr/>
              </p14:nvContentPartPr>
              <p14:xfrm>
                <a:off x="8608774" y="5620179"/>
                <a:ext cx="184680" cy="156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D6A9E2-F0D4-114B-2794-2817F259B9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45774" y="5242539"/>
                  <a:ext cx="3103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6115312-4671-D3AE-040B-34F38B1683B4}"/>
                    </a:ext>
                  </a:extLst>
                </p14:cNvPr>
                <p14:cNvContentPartPr/>
                <p14:nvPr/>
              </p14:nvContentPartPr>
              <p14:xfrm>
                <a:off x="7295494" y="3920979"/>
                <a:ext cx="3161880" cy="253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6115312-4671-D3AE-040B-34F38B1683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32494" y="3542979"/>
                  <a:ext cx="3287520" cy="32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8CE7B2-8480-2D5E-E3CA-FCE22CFB2BD5}"/>
                    </a:ext>
                  </a:extLst>
                </p14:cNvPr>
                <p14:cNvContentPartPr/>
                <p14:nvPr/>
              </p14:nvContentPartPr>
              <p14:xfrm>
                <a:off x="8018374" y="5381922"/>
                <a:ext cx="1081800" cy="46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8CE7B2-8480-2D5E-E3CA-FCE22CFB2B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55734" y="5003922"/>
                  <a:ext cx="120744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2791EC-4F59-7EC2-149F-9A38030CF547}"/>
                    </a:ext>
                  </a:extLst>
                </p14:cNvPr>
                <p14:cNvContentPartPr/>
                <p14:nvPr/>
              </p14:nvContentPartPr>
              <p14:xfrm>
                <a:off x="9018454" y="4530522"/>
                <a:ext cx="1136160" cy="113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2791EC-4F59-7EC2-149F-9A38030CF5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5454" y="4152522"/>
                  <a:ext cx="1261800" cy="18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1F0EA7-B214-26D0-B077-AFEC06B4865F}"/>
                    </a:ext>
                  </a:extLst>
                </p14:cNvPr>
                <p14:cNvContentPartPr/>
                <p14:nvPr/>
              </p14:nvContentPartPr>
              <p14:xfrm>
                <a:off x="7972654" y="5464362"/>
                <a:ext cx="1061280" cy="497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1F0EA7-B214-26D0-B077-AFEC06B486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9654" y="5086362"/>
                  <a:ext cx="118692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A30E30-4AFB-8FD0-C092-BDAFC9E253F1}"/>
                    </a:ext>
                  </a:extLst>
                </p14:cNvPr>
                <p14:cNvContentPartPr/>
                <p14:nvPr/>
              </p14:nvContentPartPr>
              <p14:xfrm>
                <a:off x="7903534" y="3574002"/>
                <a:ext cx="552600" cy="50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A30E30-4AFB-8FD0-C092-BDAFC9E253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40534" y="3196362"/>
                  <a:ext cx="67824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B3DD6B-6722-C717-7538-2F0D3705D35B}"/>
                    </a:ext>
                  </a:extLst>
                </p14:cNvPr>
                <p14:cNvContentPartPr/>
                <p14:nvPr/>
              </p14:nvContentPartPr>
              <p14:xfrm>
                <a:off x="7000654" y="3048762"/>
                <a:ext cx="2233440" cy="182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B3DD6B-6722-C717-7538-2F0D3705D3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8014" y="2671122"/>
                  <a:ext cx="2359080" cy="25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D98EC4-EECE-4210-E46E-F2FC1DCE8374}"/>
                    </a:ext>
                  </a:extLst>
                </p14:cNvPr>
                <p14:cNvContentPartPr/>
                <p14:nvPr/>
              </p14:nvContentPartPr>
              <p14:xfrm>
                <a:off x="7573414" y="2908002"/>
                <a:ext cx="2400480" cy="1145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D98EC4-EECE-4210-E46E-F2FC1DCE83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10774" y="2530362"/>
                  <a:ext cx="2526120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4BBBE7-3268-772C-F146-18ECE967C089}"/>
                    </a:ext>
                  </a:extLst>
                </p14:cNvPr>
                <p14:cNvContentPartPr/>
                <p14:nvPr/>
              </p14:nvContentPartPr>
              <p14:xfrm>
                <a:off x="8452894" y="3724122"/>
                <a:ext cx="177480" cy="11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4BBBE7-3268-772C-F146-18ECE967C0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0254" y="3346122"/>
                  <a:ext cx="30312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192B7E-F084-2151-59EE-0EAF015961C0}"/>
                    </a:ext>
                  </a:extLst>
                </p14:cNvPr>
                <p14:cNvContentPartPr/>
                <p14:nvPr/>
              </p14:nvContentPartPr>
              <p14:xfrm>
                <a:off x="7750894" y="2875962"/>
                <a:ext cx="2143440" cy="89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192B7E-F084-2151-59EE-0EAF015961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87894" y="2498322"/>
                  <a:ext cx="2269080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E43016-EFFC-E7E1-8ADA-496B85EF88AE}"/>
                    </a:ext>
                  </a:extLst>
                </p14:cNvPr>
                <p14:cNvContentPartPr/>
                <p14:nvPr/>
              </p14:nvContentPartPr>
              <p14:xfrm>
                <a:off x="6616174" y="2933202"/>
                <a:ext cx="3075480" cy="1723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E43016-EFFC-E7E1-8ADA-496B85EF88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3174" y="2555562"/>
                  <a:ext cx="3201120" cy="24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BCFFB2-FF3A-B3BC-FB22-742469D0AD35}"/>
                    </a:ext>
                  </a:extLst>
                </p14:cNvPr>
                <p14:cNvContentPartPr/>
                <p14:nvPr/>
              </p14:nvContentPartPr>
              <p14:xfrm>
                <a:off x="6609694" y="3001602"/>
                <a:ext cx="2426400" cy="155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BCFFB2-FF3A-B3BC-FB22-742469D0AD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6694" y="2623602"/>
                  <a:ext cx="2552040" cy="23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9E225E-9821-F933-2437-5B252D0DA740}"/>
                    </a:ext>
                  </a:extLst>
                </p14:cNvPr>
                <p14:cNvContentPartPr/>
                <p14:nvPr/>
              </p14:nvContentPartPr>
              <p14:xfrm>
                <a:off x="7673134" y="3699282"/>
                <a:ext cx="358920" cy="31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9E225E-9821-F933-2437-5B252D0DA7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0494" y="3321282"/>
                  <a:ext cx="484560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A36341-0FCC-AD42-7763-E54E7562E61D}"/>
                    </a:ext>
                  </a:extLst>
                </p14:cNvPr>
                <p14:cNvContentPartPr/>
                <p14:nvPr/>
              </p14:nvContentPartPr>
              <p14:xfrm>
                <a:off x="6438694" y="3043002"/>
                <a:ext cx="2051640" cy="1379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A36341-0FCC-AD42-7763-E54E7562E6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6054" y="2665362"/>
                  <a:ext cx="2177280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94D2E6-E36C-540C-8A8B-2C244A62E9C6}"/>
                    </a:ext>
                  </a:extLst>
                </p14:cNvPr>
                <p14:cNvContentPartPr/>
                <p14:nvPr/>
              </p14:nvContentPartPr>
              <p14:xfrm>
                <a:off x="6288214" y="3220122"/>
                <a:ext cx="1670760" cy="106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94D2E6-E36C-540C-8A8B-2C244A62E9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5214" y="2842482"/>
                  <a:ext cx="1796400" cy="18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BC94E2-FCC8-55F5-B5D0-1B3CE6BC37D2}"/>
                    </a:ext>
                  </a:extLst>
                </p14:cNvPr>
                <p14:cNvContentPartPr/>
                <p14:nvPr/>
              </p14:nvContentPartPr>
              <p14:xfrm>
                <a:off x="5370574" y="3431442"/>
                <a:ext cx="1800720" cy="239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BC94E2-FCC8-55F5-B5D0-1B3CE6BC37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7934" y="3053802"/>
                  <a:ext cx="1926360" cy="31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757DA00-1F9A-814E-95FB-CC6FDF84610A}"/>
                    </a:ext>
                  </a:extLst>
                </p14:cNvPr>
                <p14:cNvContentPartPr/>
                <p14:nvPr/>
              </p14:nvContentPartPr>
              <p14:xfrm>
                <a:off x="5526814" y="5218122"/>
                <a:ext cx="278280" cy="15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757DA00-1F9A-814E-95FB-CC6FDF8461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63814" y="4840482"/>
                  <a:ext cx="40392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E3A8C2-4DF9-49D4-AB1C-B41505B2EE9C}"/>
                    </a:ext>
                  </a:extLst>
                </p14:cNvPr>
                <p14:cNvContentPartPr/>
                <p14:nvPr/>
              </p14:nvContentPartPr>
              <p14:xfrm>
                <a:off x="4985014" y="4899882"/>
                <a:ext cx="2482200" cy="125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E3A8C2-4DF9-49D4-AB1C-B41505B2EE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2014" y="4521882"/>
                  <a:ext cx="260784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20C9DA-26A5-077A-C835-0BB047250F43}"/>
                    </a:ext>
                  </a:extLst>
                </p14:cNvPr>
                <p14:cNvContentPartPr/>
                <p14:nvPr/>
              </p14:nvContentPartPr>
              <p14:xfrm>
                <a:off x="4950454" y="5902122"/>
                <a:ext cx="1816200" cy="29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20C9DA-26A5-077A-C835-0BB047250F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7454" y="5524122"/>
                  <a:ext cx="194184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9CB975-DCE2-9C49-F6E8-12157AA31D3E}"/>
                    </a:ext>
                  </a:extLst>
                </p14:cNvPr>
                <p14:cNvContentPartPr/>
                <p14:nvPr/>
              </p14:nvContentPartPr>
              <p14:xfrm>
                <a:off x="5867374" y="5086362"/>
                <a:ext cx="246240" cy="11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9CB975-DCE2-9C49-F6E8-12157AA31D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4374" y="4708722"/>
                  <a:ext cx="371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D2302D-DBD4-FB8D-7041-05A78A322480}"/>
                    </a:ext>
                  </a:extLst>
                </p14:cNvPr>
                <p14:cNvContentPartPr/>
                <p14:nvPr/>
              </p14:nvContentPartPr>
              <p14:xfrm>
                <a:off x="5196334" y="5161242"/>
                <a:ext cx="289800" cy="932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D2302D-DBD4-FB8D-7041-05A78A3224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33334" y="4783242"/>
                  <a:ext cx="41544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B865225-329F-1C25-E833-1D9C4D3C8617}"/>
                    </a:ext>
                  </a:extLst>
                </p14:cNvPr>
                <p14:cNvContentPartPr/>
                <p14:nvPr/>
              </p14:nvContentPartPr>
              <p14:xfrm>
                <a:off x="5880694" y="5300562"/>
                <a:ext cx="6213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B865225-329F-1C25-E833-1D9C4D3C86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8054" y="4922562"/>
                  <a:ext cx="7470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405998-3DF3-66C5-8795-8D4DAAEF85BF}"/>
                    </a:ext>
                  </a:extLst>
                </p14:cNvPr>
                <p14:cNvContentPartPr/>
                <p14:nvPr/>
              </p14:nvContentPartPr>
              <p14:xfrm>
                <a:off x="5246014" y="5707002"/>
                <a:ext cx="2354400" cy="518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405998-3DF3-66C5-8795-8D4DAAEF85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3014" y="5329002"/>
                  <a:ext cx="248004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EED85A-3751-CAC6-4CFB-00C8F0CEDD92}"/>
                    </a:ext>
                  </a:extLst>
                </p14:cNvPr>
                <p14:cNvContentPartPr/>
                <p14:nvPr/>
              </p14:nvContentPartPr>
              <p14:xfrm>
                <a:off x="7523734" y="5459322"/>
                <a:ext cx="12492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EED85A-3751-CAC6-4CFB-00C8F0CEDD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0734" y="5081682"/>
                  <a:ext cx="25056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58B0CE-A5A6-A6C6-D01A-A81250D537B3}"/>
                    </a:ext>
                  </a:extLst>
                </p14:cNvPr>
                <p14:cNvContentPartPr/>
                <p14:nvPr/>
              </p14:nvContentPartPr>
              <p14:xfrm>
                <a:off x="5264374" y="5702322"/>
                <a:ext cx="964440" cy="38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58B0CE-A5A6-A6C6-D01A-A81250D537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1374" y="5324682"/>
                  <a:ext cx="109008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9C3D35-0BC1-8897-0F38-95E18AB235B7}"/>
                    </a:ext>
                  </a:extLst>
                </p14:cNvPr>
                <p14:cNvContentPartPr/>
                <p14:nvPr/>
              </p14:nvContentPartPr>
              <p14:xfrm>
                <a:off x="5521774" y="5795562"/>
                <a:ext cx="773280" cy="6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9C3D35-0BC1-8897-0F38-95E18AB235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59134" y="5417562"/>
                  <a:ext cx="89892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AD7FA13-897C-56A7-4ECC-C5113662C293}"/>
                    </a:ext>
                  </a:extLst>
                </p14:cNvPr>
                <p14:cNvContentPartPr/>
                <p14:nvPr/>
              </p14:nvContentPartPr>
              <p14:xfrm>
                <a:off x="6412054" y="5054322"/>
                <a:ext cx="538920" cy="181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AD7FA13-897C-56A7-4ECC-C5113662C2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49414" y="4676682"/>
                  <a:ext cx="6645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0F3FE8-1308-4AC0-AFE7-D0935896AFEF}"/>
                    </a:ext>
                  </a:extLst>
                </p14:cNvPr>
                <p14:cNvContentPartPr/>
                <p14:nvPr/>
              </p14:nvContentPartPr>
              <p14:xfrm>
                <a:off x="5435014" y="6027762"/>
                <a:ext cx="289440" cy="5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0F3FE8-1308-4AC0-AFE7-D0935896AF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2014" y="5650122"/>
                  <a:ext cx="4150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5D0F67-D093-46C1-71C5-4F593668728B}"/>
                    </a:ext>
                  </a:extLst>
                </p14:cNvPr>
                <p14:cNvContentPartPr/>
                <p14:nvPr/>
              </p14:nvContentPartPr>
              <p14:xfrm>
                <a:off x="5286694" y="5334762"/>
                <a:ext cx="398880" cy="3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5D0F67-D093-46C1-71C5-4F59366872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23694" y="4957122"/>
                  <a:ext cx="524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2209B4-B568-26BB-A2DE-6851BDB6674D}"/>
                    </a:ext>
                  </a:extLst>
                </p14:cNvPr>
                <p14:cNvContentPartPr/>
                <p14:nvPr/>
              </p14:nvContentPartPr>
              <p14:xfrm>
                <a:off x="4881694" y="5406042"/>
                <a:ext cx="361080" cy="56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2209B4-B568-26BB-A2DE-6851BDB667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8694" y="5028402"/>
                  <a:ext cx="48672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97607EE-1855-E2EE-73ED-8A640B208CD3}"/>
                    </a:ext>
                  </a:extLst>
                </p14:cNvPr>
                <p14:cNvContentPartPr/>
                <p14:nvPr/>
              </p14:nvContentPartPr>
              <p14:xfrm>
                <a:off x="4901494" y="5374722"/>
                <a:ext cx="214200" cy="48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97607EE-1855-E2EE-73ED-8A640B208C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8494" y="4996722"/>
                  <a:ext cx="33984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9723DD-DFBB-53B9-EAA9-CAFFAD28D21F}"/>
                    </a:ext>
                  </a:extLst>
                </p14:cNvPr>
                <p14:cNvContentPartPr/>
                <p14:nvPr/>
              </p14:nvContentPartPr>
              <p14:xfrm>
                <a:off x="5045134" y="5103642"/>
                <a:ext cx="762840" cy="120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9723DD-DFBB-53B9-EAA9-CAFFAD28D2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2494" y="4725642"/>
                  <a:ext cx="888480" cy="19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093595-FACE-5EBD-4D24-476364881D98}"/>
                    </a:ext>
                  </a:extLst>
                </p14:cNvPr>
                <p14:cNvContentPartPr/>
                <p14:nvPr/>
              </p14:nvContentPartPr>
              <p14:xfrm>
                <a:off x="4916254" y="5175642"/>
                <a:ext cx="1148400" cy="994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093595-FACE-5EBD-4D24-476364881D9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3254" y="4797642"/>
                  <a:ext cx="1274040" cy="17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157795-2572-847B-9F6F-DAEC7BCCF949}"/>
                    </a:ext>
                  </a:extLst>
                </p14:cNvPr>
                <p14:cNvContentPartPr/>
                <p14:nvPr/>
              </p14:nvContentPartPr>
              <p14:xfrm>
                <a:off x="5783494" y="5396682"/>
                <a:ext cx="220320" cy="2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157795-2572-847B-9F6F-DAEC7BCCF9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0494" y="5019042"/>
                  <a:ext cx="34596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853ED4-438E-13B5-69E0-5D2D9587B4A8}"/>
                    </a:ext>
                  </a:extLst>
                </p14:cNvPr>
                <p14:cNvContentPartPr/>
                <p14:nvPr/>
              </p14:nvContentPartPr>
              <p14:xfrm>
                <a:off x="5599174" y="5897442"/>
                <a:ext cx="1870920" cy="288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853ED4-438E-13B5-69E0-5D2D9587B4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6534" y="5519802"/>
                  <a:ext cx="199656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E9F737-D8BD-19F5-0E6B-28D0C628A607}"/>
                    </a:ext>
                  </a:extLst>
                </p14:cNvPr>
                <p14:cNvContentPartPr/>
                <p14:nvPr/>
              </p14:nvContentPartPr>
              <p14:xfrm>
                <a:off x="5909134" y="5259522"/>
                <a:ext cx="2396880" cy="74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E9F737-D8BD-19F5-0E6B-28D0C628A6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494" y="4881882"/>
                  <a:ext cx="252252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5CDB64-5B8B-0E5C-E223-9DE7B01853C3}"/>
                    </a:ext>
                  </a:extLst>
                </p14:cNvPr>
                <p14:cNvContentPartPr/>
                <p14:nvPr/>
              </p14:nvContentPartPr>
              <p14:xfrm>
                <a:off x="5280214" y="3322722"/>
                <a:ext cx="2921040" cy="2130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5CDB64-5B8B-0E5C-E223-9DE7B01853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17214" y="2944722"/>
                  <a:ext cx="3046680" cy="28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CF668B9-DB27-DFCC-8570-20B7124AC450}"/>
                    </a:ext>
                  </a:extLst>
                </p14:cNvPr>
                <p14:cNvContentPartPr/>
                <p14:nvPr/>
              </p14:nvContentPartPr>
              <p14:xfrm>
                <a:off x="6454894" y="3567162"/>
                <a:ext cx="1159560" cy="40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CF668B9-DB27-DFCC-8570-20B7124AC4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1894" y="3189162"/>
                  <a:ext cx="128520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BD743D-6F0B-8F29-C653-2A5EA4AEC7A2}"/>
                    </a:ext>
                  </a:extLst>
                </p14:cNvPr>
                <p14:cNvContentPartPr/>
                <p14:nvPr/>
              </p14:nvContentPartPr>
              <p14:xfrm>
                <a:off x="6315574" y="4241802"/>
                <a:ext cx="548640" cy="49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BD743D-6F0B-8F29-C653-2A5EA4AEC7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2574" y="3864162"/>
                  <a:ext cx="674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7E5AF8-8762-B931-B496-67CB55337931}"/>
                    </a:ext>
                  </a:extLst>
                </p14:cNvPr>
                <p14:cNvContentPartPr/>
                <p14:nvPr/>
              </p14:nvContentPartPr>
              <p14:xfrm>
                <a:off x="5365534" y="4172322"/>
                <a:ext cx="2136600" cy="1595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7E5AF8-8762-B931-B496-67CB553379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02534" y="3794322"/>
                  <a:ext cx="2262240" cy="23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F568A0-E8FB-7781-4E9F-1936DAD4DCC9}"/>
                    </a:ext>
                  </a:extLst>
                </p14:cNvPr>
                <p14:cNvContentPartPr/>
                <p14:nvPr/>
              </p14:nvContentPartPr>
              <p14:xfrm>
                <a:off x="7094974" y="3696762"/>
                <a:ext cx="982080" cy="62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F568A0-E8FB-7781-4E9F-1936DAD4DC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2334" y="3319122"/>
                  <a:ext cx="110772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6B0542D-D9D8-7E51-FAF8-DF02858C7DE4}"/>
                    </a:ext>
                  </a:extLst>
                </p14:cNvPr>
                <p14:cNvContentPartPr/>
                <p14:nvPr/>
              </p14:nvContentPartPr>
              <p14:xfrm>
                <a:off x="6043414" y="4216242"/>
                <a:ext cx="2250720" cy="1532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6B0542D-D9D8-7E51-FAF8-DF02858C7D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80414" y="3838242"/>
                  <a:ext cx="2376360" cy="22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19FD80-3A3B-4F1A-C117-995918BF7A1A}"/>
                    </a:ext>
                  </a:extLst>
                </p14:cNvPr>
                <p14:cNvContentPartPr/>
                <p14:nvPr/>
              </p14:nvContentPartPr>
              <p14:xfrm>
                <a:off x="7503574" y="3616122"/>
                <a:ext cx="1192680" cy="702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19FD80-3A3B-4F1A-C117-995918BF7A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40574" y="3238482"/>
                  <a:ext cx="131832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22F067-EEFB-5B5F-7AB3-48485A9C09BE}"/>
                    </a:ext>
                  </a:extLst>
                </p14:cNvPr>
                <p14:cNvContentPartPr/>
                <p14:nvPr/>
              </p14:nvContentPartPr>
              <p14:xfrm>
                <a:off x="6115414" y="3249282"/>
                <a:ext cx="3450960" cy="261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22F067-EEFB-5B5F-7AB3-48485A9C09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52414" y="2871642"/>
                  <a:ext cx="3576600" cy="33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503994-B493-4BC2-11A2-C3459B88467C}"/>
                    </a:ext>
                  </a:extLst>
                </p14:cNvPr>
                <p14:cNvContentPartPr/>
                <p14:nvPr/>
              </p14:nvContentPartPr>
              <p14:xfrm>
                <a:off x="7924774" y="3505242"/>
                <a:ext cx="907920" cy="549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503994-B493-4BC2-11A2-C3459B8846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62134" y="3127242"/>
                  <a:ext cx="10335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37E999-0A88-71BF-7816-8A60AB3DBA0B}"/>
                    </a:ext>
                  </a:extLst>
                </p14:cNvPr>
                <p14:cNvContentPartPr/>
                <p14:nvPr/>
              </p14:nvContentPartPr>
              <p14:xfrm>
                <a:off x="6374974" y="3325242"/>
                <a:ext cx="3328920" cy="244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37E999-0A88-71BF-7816-8A60AB3DBA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2334" y="2947242"/>
                  <a:ext cx="3454560" cy="31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BF3244-D914-A1E4-F11A-9F77186EA6BC}"/>
                    </a:ext>
                  </a:extLst>
                </p14:cNvPr>
                <p14:cNvContentPartPr/>
                <p14:nvPr/>
              </p14:nvContentPartPr>
              <p14:xfrm>
                <a:off x="5881414" y="3375642"/>
                <a:ext cx="3457440" cy="2441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BF3244-D914-A1E4-F11A-9F77186EA6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18774" y="2997642"/>
                  <a:ext cx="3583080" cy="31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4F5B45-E162-7AD1-A99B-F7C8ACB70DD1}"/>
                    </a:ext>
                  </a:extLst>
                </p14:cNvPr>
                <p14:cNvContentPartPr/>
                <p14:nvPr/>
              </p14:nvContentPartPr>
              <p14:xfrm>
                <a:off x="5732374" y="3301482"/>
                <a:ext cx="3923640" cy="248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4F5B45-E162-7AD1-A99B-F7C8ACB70D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69734" y="2923482"/>
                  <a:ext cx="4049280" cy="32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AFE775-AA74-1427-6BC5-7FE2D7C938D8}"/>
                    </a:ext>
                  </a:extLst>
                </p14:cNvPr>
                <p14:cNvContentPartPr/>
                <p14:nvPr/>
              </p14:nvContentPartPr>
              <p14:xfrm>
                <a:off x="5860534" y="3005202"/>
                <a:ext cx="4711680" cy="2962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AFE775-AA74-1427-6BC5-7FE2D7C938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534" y="2627202"/>
                  <a:ext cx="4837320" cy="37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FBDCB5-5763-6251-68E7-C1C114AB771D}"/>
                    </a:ext>
                  </a:extLst>
                </p14:cNvPr>
                <p14:cNvContentPartPr/>
                <p14:nvPr/>
              </p14:nvContentPartPr>
              <p14:xfrm>
                <a:off x="6225214" y="3853002"/>
                <a:ext cx="2820960" cy="189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FBDCB5-5763-6251-68E7-C1C114AB77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62574" y="3475002"/>
                  <a:ext cx="294660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0C6F4C-7667-F4CF-CC30-AB0F7EE19C0B}"/>
                    </a:ext>
                  </a:extLst>
                </p14:cNvPr>
                <p14:cNvContentPartPr/>
                <p14:nvPr/>
              </p14:nvContentPartPr>
              <p14:xfrm>
                <a:off x="5629054" y="3088002"/>
                <a:ext cx="4034880" cy="279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0C6F4C-7667-F4CF-CC30-AB0F7EE19C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66054" y="2710362"/>
                  <a:ext cx="4160520" cy="35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46CA819-AD8A-7A95-46B0-17542AD65A31}"/>
                    </a:ext>
                  </a:extLst>
                </p14:cNvPr>
                <p14:cNvContentPartPr/>
                <p14:nvPr/>
              </p14:nvContentPartPr>
              <p14:xfrm>
                <a:off x="5587294" y="5629602"/>
                <a:ext cx="89640" cy="156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46CA819-AD8A-7A95-46B0-17542AD65A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4294" y="5251962"/>
                  <a:ext cx="21528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736746-2E25-DCF0-13D2-5F0C3A9BC037}"/>
                    </a:ext>
                  </a:extLst>
                </p14:cNvPr>
                <p14:cNvContentPartPr/>
                <p14:nvPr/>
              </p14:nvContentPartPr>
              <p14:xfrm>
                <a:off x="6983014" y="3894042"/>
                <a:ext cx="1629720" cy="102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736746-2E25-DCF0-13D2-5F0C3A9BC0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20374" y="3516042"/>
                  <a:ext cx="1755360" cy="17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7CF916-D887-93F4-83EE-E8F42DBCB0D6}"/>
                    </a:ext>
                  </a:extLst>
                </p14:cNvPr>
                <p14:cNvContentPartPr/>
                <p14:nvPr/>
              </p14:nvContentPartPr>
              <p14:xfrm>
                <a:off x="5456614" y="3165042"/>
                <a:ext cx="4254120" cy="2763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7CF916-D887-93F4-83EE-E8F42DBCB0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93974" y="2787042"/>
                  <a:ext cx="4379760" cy="35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AF7AD9-94E4-0FFC-279D-F63145743E5F}"/>
                    </a:ext>
                  </a:extLst>
                </p14:cNvPr>
                <p14:cNvContentPartPr/>
                <p14:nvPr/>
              </p14:nvContentPartPr>
              <p14:xfrm>
                <a:off x="5466694" y="3364842"/>
                <a:ext cx="3664440" cy="2419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AF7AD9-94E4-0FFC-279D-F63145743E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03694" y="2986842"/>
                  <a:ext cx="3790080" cy="31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93B855-BA2C-6A09-118B-4C211A290E20}"/>
                    </a:ext>
                  </a:extLst>
                </p14:cNvPr>
                <p14:cNvContentPartPr/>
                <p14:nvPr/>
              </p14:nvContentPartPr>
              <p14:xfrm>
                <a:off x="6302254" y="4335042"/>
                <a:ext cx="1915200" cy="1305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93B855-BA2C-6A09-118B-4C211A290E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39254" y="3957402"/>
                  <a:ext cx="2040840" cy="20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07CADD-B140-1A6E-B945-F62C5F1AEDB8}"/>
                    </a:ext>
                  </a:extLst>
                </p14:cNvPr>
                <p14:cNvContentPartPr/>
                <p14:nvPr/>
              </p14:nvContentPartPr>
              <p14:xfrm>
                <a:off x="7037014" y="3436482"/>
                <a:ext cx="1914120" cy="1035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07CADD-B140-1A6E-B945-F62C5F1AED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74014" y="3058482"/>
                  <a:ext cx="2039760" cy="17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22B6A9-FF65-3A43-842B-A1AEBD2DCDD0}"/>
                    </a:ext>
                  </a:extLst>
                </p14:cNvPr>
                <p14:cNvContentPartPr/>
                <p14:nvPr/>
              </p14:nvContentPartPr>
              <p14:xfrm>
                <a:off x="5884294" y="3261522"/>
                <a:ext cx="3954600" cy="271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22B6A9-FF65-3A43-842B-A1AEBD2DCD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1294" y="2883882"/>
                  <a:ext cx="4080240" cy="34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AA6BBF-0415-2FED-6FF9-2EEF218A73F0}"/>
                    </a:ext>
                  </a:extLst>
                </p14:cNvPr>
                <p14:cNvContentPartPr/>
                <p14:nvPr/>
              </p14:nvContentPartPr>
              <p14:xfrm>
                <a:off x="5953774" y="3325602"/>
                <a:ext cx="4119480" cy="2792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AA6BBF-0415-2FED-6FF9-2EEF218A73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91134" y="2947602"/>
                  <a:ext cx="4245120" cy="35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02A93E-4F34-2556-32E9-D3E488881EED}"/>
                    </a:ext>
                  </a:extLst>
                </p14:cNvPr>
                <p14:cNvContentPartPr/>
                <p14:nvPr/>
              </p14:nvContentPartPr>
              <p14:xfrm>
                <a:off x="6508894" y="3772362"/>
                <a:ext cx="3303720" cy="228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02A93E-4F34-2556-32E9-D3E488881EE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5894" y="3394362"/>
                  <a:ext cx="3429360" cy="30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B0596F-CD1D-0367-3B8D-868FB32CE8BF}"/>
                    </a:ext>
                  </a:extLst>
                </p14:cNvPr>
                <p14:cNvContentPartPr/>
                <p14:nvPr/>
              </p14:nvContentPartPr>
              <p14:xfrm>
                <a:off x="6624454" y="3466362"/>
                <a:ext cx="3139560" cy="2409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B0596F-CD1D-0367-3B8D-868FB32CE8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454" y="3088362"/>
                  <a:ext cx="3265200" cy="31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978EC6-C6BB-18D9-E9AF-18BBEFD7120F}"/>
                    </a:ext>
                  </a:extLst>
                </p14:cNvPr>
                <p14:cNvContentPartPr/>
                <p14:nvPr/>
              </p14:nvContentPartPr>
              <p14:xfrm>
                <a:off x="7441654" y="3386802"/>
                <a:ext cx="1706400" cy="90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978EC6-C6BB-18D9-E9AF-18BBEFD712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9014" y="3008802"/>
                  <a:ext cx="183204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09125E-EF21-DCBC-078D-3A81B85113DA}"/>
                    </a:ext>
                  </a:extLst>
                </p14:cNvPr>
                <p14:cNvContentPartPr/>
                <p14:nvPr/>
              </p14:nvContentPartPr>
              <p14:xfrm>
                <a:off x="5476054" y="5834082"/>
                <a:ext cx="256320" cy="406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09125E-EF21-DCBC-078D-3A81B85113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3414" y="5456442"/>
                  <a:ext cx="3819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863E7DB-B743-34D8-B08F-FC89F4166029}"/>
                    </a:ext>
                  </a:extLst>
                </p14:cNvPr>
                <p14:cNvContentPartPr/>
                <p14:nvPr/>
              </p14:nvContentPartPr>
              <p14:xfrm>
                <a:off x="5919574" y="3499482"/>
                <a:ext cx="3782160" cy="2545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863E7DB-B743-34D8-B08F-FC89F41660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6574" y="3121482"/>
                  <a:ext cx="3907800" cy="33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9910A3A-7046-0331-3F07-464AA5330EF3}"/>
                    </a:ext>
                  </a:extLst>
                </p14:cNvPr>
                <p14:cNvContentPartPr/>
                <p14:nvPr/>
              </p14:nvContentPartPr>
              <p14:xfrm>
                <a:off x="5798254" y="2953002"/>
                <a:ext cx="4565160" cy="3165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9910A3A-7046-0331-3F07-464AA5330EF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35614" y="2575002"/>
                  <a:ext cx="4690800" cy="39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0A5E2D-CDB1-16C0-7DFF-05663FFB30E0}"/>
                    </a:ext>
                  </a:extLst>
                </p14:cNvPr>
                <p14:cNvContentPartPr/>
                <p14:nvPr/>
              </p14:nvContentPartPr>
              <p14:xfrm>
                <a:off x="5366254" y="3242802"/>
                <a:ext cx="4994640" cy="2837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0A5E2D-CDB1-16C0-7DFF-05663FFB30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3614" y="2864802"/>
                  <a:ext cx="5120280" cy="35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3C95F4-BDAE-A267-8CF9-29717E8CD775}"/>
                    </a:ext>
                  </a:extLst>
                </p14:cNvPr>
                <p14:cNvContentPartPr/>
                <p14:nvPr/>
              </p14:nvContentPartPr>
              <p14:xfrm>
                <a:off x="6243574" y="3127962"/>
                <a:ext cx="3377520" cy="228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3C95F4-BDAE-A267-8CF9-29717E8CD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80934" y="2750322"/>
                  <a:ext cx="3503160" cy="30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8E4F91-658B-08C1-441B-93D89F21D826}"/>
                    </a:ext>
                  </a:extLst>
                </p14:cNvPr>
                <p14:cNvContentPartPr/>
                <p14:nvPr/>
              </p14:nvContentPartPr>
              <p14:xfrm>
                <a:off x="5230174" y="5910042"/>
                <a:ext cx="125280" cy="257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8E4F91-658B-08C1-441B-93D89F21D8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67534" y="5532042"/>
                  <a:ext cx="2509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CFC9C8-5423-CC6D-7101-113EF384B018}"/>
                    </a:ext>
                  </a:extLst>
                </p14:cNvPr>
                <p14:cNvContentPartPr/>
                <p14:nvPr/>
              </p14:nvContentPartPr>
              <p14:xfrm>
                <a:off x="6278134" y="3816642"/>
                <a:ext cx="2307600" cy="1656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CFC9C8-5423-CC6D-7101-113EF384B0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5134" y="3438642"/>
                  <a:ext cx="2433240" cy="24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2489A6-B68C-9253-E67E-231D52C34458}"/>
                    </a:ext>
                  </a:extLst>
                </p14:cNvPr>
                <p14:cNvContentPartPr/>
                <p14:nvPr/>
              </p14:nvContentPartPr>
              <p14:xfrm>
                <a:off x="5402614" y="2960562"/>
                <a:ext cx="4226400" cy="2915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2489A6-B68C-9253-E67E-231D52C344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39974" y="2582922"/>
                  <a:ext cx="4352040" cy="36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6F96D7-B958-7E86-11C5-2076D2547405}"/>
                    </a:ext>
                  </a:extLst>
                </p14:cNvPr>
                <p14:cNvContentPartPr/>
                <p14:nvPr/>
              </p14:nvContentPartPr>
              <p14:xfrm>
                <a:off x="6900934" y="4022922"/>
                <a:ext cx="1285200" cy="956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6F96D7-B958-7E86-11C5-2076D25474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37934" y="3645282"/>
                  <a:ext cx="1410840" cy="17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CF53E-2492-1D8B-B3C7-59BA22B87F64}"/>
                    </a:ext>
                  </a:extLst>
                </p14:cNvPr>
                <p14:cNvContentPartPr/>
                <p14:nvPr/>
              </p14:nvContentPartPr>
              <p14:xfrm>
                <a:off x="5860894" y="2879922"/>
                <a:ext cx="3760560" cy="261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CF53E-2492-1D8B-B3C7-59BA22B87F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97894" y="2501922"/>
                  <a:ext cx="3886200" cy="33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5D7B8E-2D30-3BDE-FCF2-CF5A62DA0702}"/>
                    </a:ext>
                  </a:extLst>
                </p14:cNvPr>
                <p14:cNvContentPartPr/>
                <p14:nvPr/>
              </p14:nvContentPartPr>
              <p14:xfrm>
                <a:off x="6756934" y="2767962"/>
                <a:ext cx="3027240" cy="141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5D7B8E-2D30-3BDE-FCF2-CF5A62DA07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4294" y="2390322"/>
                  <a:ext cx="3152880" cy="21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60E111D-DFF1-D71D-FB57-E4ED71E9FCEE}"/>
                    </a:ext>
                  </a:extLst>
                </p14:cNvPr>
                <p14:cNvContentPartPr/>
                <p14:nvPr/>
              </p14:nvContentPartPr>
              <p14:xfrm>
                <a:off x="6835054" y="3786762"/>
                <a:ext cx="344520" cy="17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60E111D-DFF1-D71D-FB57-E4ED71E9FC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72414" y="3409122"/>
                  <a:ext cx="4701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E84E0E7-5712-1CD6-FD1A-FCCDE87DD39A}"/>
                    </a:ext>
                  </a:extLst>
                </p14:cNvPr>
                <p14:cNvContentPartPr/>
                <p14:nvPr/>
              </p14:nvContentPartPr>
              <p14:xfrm>
                <a:off x="6295774" y="4295802"/>
                <a:ext cx="68040" cy="6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E84E0E7-5712-1CD6-FD1A-FCCDE87DD3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2774" y="3918162"/>
                  <a:ext cx="1936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6BE792-D5E3-471A-8F4F-B5D6B30E3467}"/>
                    </a:ext>
                  </a:extLst>
                </p14:cNvPr>
                <p14:cNvContentPartPr/>
                <p14:nvPr/>
              </p14:nvContentPartPr>
              <p14:xfrm>
                <a:off x="9052654" y="2690562"/>
                <a:ext cx="364680" cy="9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6BE792-D5E3-471A-8F4F-B5D6B30E34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90014" y="2312922"/>
                  <a:ext cx="4903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DE6FD9D-2052-F001-9BE0-AD17D75F34BF}"/>
                    </a:ext>
                  </a:extLst>
                </p14:cNvPr>
                <p14:cNvContentPartPr/>
                <p14:nvPr/>
              </p14:nvContentPartPr>
              <p14:xfrm>
                <a:off x="6353374" y="2623962"/>
                <a:ext cx="2689560" cy="190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DE6FD9D-2052-F001-9BE0-AD17D75F34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90734" y="2246322"/>
                  <a:ext cx="2815200" cy="26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91C591-E6A8-7AEC-ED75-B54AC5FF251B}"/>
                    </a:ext>
                  </a:extLst>
                </p14:cNvPr>
                <p14:cNvContentPartPr/>
                <p14:nvPr/>
              </p14:nvContentPartPr>
              <p14:xfrm>
                <a:off x="7393054" y="2900802"/>
                <a:ext cx="1321920" cy="615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91C591-E6A8-7AEC-ED75-B54AC5FF25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30054" y="2522802"/>
                  <a:ext cx="144756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971798-9853-FC55-E363-06E6EE59FE09}"/>
                    </a:ext>
                  </a:extLst>
                </p14:cNvPr>
                <p14:cNvContentPartPr/>
                <p14:nvPr/>
              </p14:nvContentPartPr>
              <p14:xfrm>
                <a:off x="7631374" y="2779482"/>
                <a:ext cx="1776960" cy="761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971798-9853-FC55-E363-06E6EE59FE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8734" y="2401842"/>
                  <a:ext cx="1902600" cy="15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110DDE-9846-890C-D277-7FB0FA12B45F}"/>
                    </a:ext>
                  </a:extLst>
                </p14:cNvPr>
                <p14:cNvContentPartPr/>
                <p14:nvPr/>
              </p14:nvContentPartPr>
              <p14:xfrm>
                <a:off x="8063734" y="2876682"/>
                <a:ext cx="2129400" cy="705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110DDE-9846-890C-D277-7FB0FA12B4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0734" y="2498682"/>
                  <a:ext cx="225504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37125B-5FDF-2A40-D5B1-7D95628755CE}"/>
                    </a:ext>
                  </a:extLst>
                </p14:cNvPr>
                <p14:cNvContentPartPr/>
                <p14:nvPr/>
              </p14:nvContentPartPr>
              <p14:xfrm>
                <a:off x="8583934" y="3195282"/>
                <a:ext cx="2370600" cy="521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37125B-5FDF-2A40-D5B1-7D95628755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0934" y="2817282"/>
                  <a:ext cx="249624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4DE817-F6E9-629C-0C86-907162657A0B}"/>
                    </a:ext>
                  </a:extLst>
                </p14:cNvPr>
                <p14:cNvContentPartPr/>
                <p14:nvPr/>
              </p14:nvContentPartPr>
              <p14:xfrm>
                <a:off x="8165254" y="2829162"/>
                <a:ext cx="1886400" cy="64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4DE817-F6E9-629C-0C86-907162657A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02254" y="2451162"/>
                  <a:ext cx="2012040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55BE5F-4E02-FEC2-E8BB-A26313F43FDD}"/>
                    </a:ext>
                  </a:extLst>
                </p14:cNvPr>
                <p14:cNvContentPartPr/>
                <p14:nvPr/>
              </p14:nvContentPartPr>
              <p14:xfrm>
                <a:off x="8385934" y="2554842"/>
                <a:ext cx="2088720" cy="883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55BE5F-4E02-FEC2-E8BB-A26313F43F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23294" y="2176842"/>
                  <a:ext cx="2214360" cy="16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E7D9C8-54EF-A794-575D-679089CA0AE1}"/>
                    </a:ext>
                  </a:extLst>
                </p14:cNvPr>
                <p14:cNvContentPartPr/>
                <p14:nvPr/>
              </p14:nvContentPartPr>
              <p14:xfrm>
                <a:off x="8335894" y="2802162"/>
                <a:ext cx="1811520" cy="42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E7D9C8-54EF-A794-575D-679089CA0A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3254" y="2424162"/>
                  <a:ext cx="1937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053276-8439-C2DD-8508-BA94C06B64B5}"/>
                    </a:ext>
                  </a:extLst>
                </p14:cNvPr>
                <p14:cNvContentPartPr/>
                <p14:nvPr/>
              </p14:nvContentPartPr>
              <p14:xfrm>
                <a:off x="9149494" y="2667882"/>
                <a:ext cx="1302120" cy="23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053276-8439-C2DD-8508-BA94C06B64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6494" y="2290242"/>
                  <a:ext cx="14277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C9F039-7817-61BB-73B2-D8552CC6110D}"/>
                    </a:ext>
                  </a:extLst>
                </p14:cNvPr>
                <p14:cNvContentPartPr/>
                <p14:nvPr/>
              </p14:nvContentPartPr>
              <p14:xfrm>
                <a:off x="9532894" y="4132362"/>
                <a:ext cx="247680" cy="62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C9F039-7817-61BB-73B2-D8552CC611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69894" y="3754362"/>
                  <a:ext cx="3733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9BB679-028E-E1F7-D072-D924C1B97DF9}"/>
                    </a:ext>
                  </a:extLst>
                </p14:cNvPr>
                <p14:cNvContentPartPr/>
                <p14:nvPr/>
              </p14:nvContentPartPr>
              <p14:xfrm>
                <a:off x="9387814" y="2600202"/>
                <a:ext cx="1317960" cy="777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9BB679-028E-E1F7-D072-D924C1B97D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25174" y="2222202"/>
                  <a:ext cx="144360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737C81-4A33-0CC8-38BC-A55FD443492C}"/>
                    </a:ext>
                  </a:extLst>
                </p14:cNvPr>
                <p14:cNvContentPartPr/>
                <p14:nvPr/>
              </p14:nvContentPartPr>
              <p14:xfrm>
                <a:off x="9852934" y="4103922"/>
                <a:ext cx="295920" cy="13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737C81-4A33-0CC8-38BC-A55FD44349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90294" y="3726282"/>
                  <a:ext cx="4215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9A5C4F0-0EF5-8F40-FE1C-CDC961DFA856}"/>
                    </a:ext>
                  </a:extLst>
                </p14:cNvPr>
                <p14:cNvContentPartPr/>
                <p14:nvPr/>
              </p14:nvContentPartPr>
              <p14:xfrm>
                <a:off x="8717494" y="2701002"/>
                <a:ext cx="1888920" cy="1874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9A5C4F0-0EF5-8F40-FE1C-CDC961DFA8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54494" y="2323362"/>
                  <a:ext cx="2014560" cy="26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EE4AD5-250C-3B00-5C49-489DA06EE95C}"/>
                    </a:ext>
                  </a:extLst>
                </p14:cNvPr>
                <p14:cNvContentPartPr/>
                <p14:nvPr/>
              </p14:nvContentPartPr>
              <p14:xfrm>
                <a:off x="9612814" y="2893962"/>
                <a:ext cx="824400" cy="1622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EE4AD5-250C-3B00-5C49-489DA06EE9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50174" y="2516322"/>
                  <a:ext cx="950040" cy="23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DC365A-38AD-58B4-8D54-231FC256709A}"/>
                    </a:ext>
                  </a:extLst>
                </p14:cNvPr>
                <p14:cNvContentPartPr/>
                <p14:nvPr/>
              </p14:nvContentPartPr>
              <p14:xfrm>
                <a:off x="10332454" y="2742042"/>
                <a:ext cx="752760" cy="119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DC365A-38AD-58B4-8D54-231FC256709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69454" y="2364042"/>
                  <a:ext cx="878400" cy="19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0480ED-F312-17DF-3B03-8867B5462501}"/>
                    </a:ext>
                  </a:extLst>
                </p14:cNvPr>
                <p14:cNvContentPartPr/>
                <p14:nvPr/>
              </p14:nvContentPartPr>
              <p14:xfrm>
                <a:off x="10241734" y="2887122"/>
                <a:ext cx="361800" cy="1043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0480ED-F312-17DF-3B03-8867B54625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8734" y="2509482"/>
                  <a:ext cx="48744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8319AF-BEF0-AAC1-63AE-794B91D2D4AE}"/>
                    </a:ext>
                  </a:extLst>
                </p14:cNvPr>
                <p14:cNvContentPartPr/>
                <p14:nvPr/>
              </p14:nvContentPartPr>
              <p14:xfrm>
                <a:off x="9080734" y="4662282"/>
                <a:ext cx="634680" cy="477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8319AF-BEF0-AAC1-63AE-794B91D2D4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18094" y="4284282"/>
                  <a:ext cx="76032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C764D6-5EBE-DF15-4AAC-9BFDC60F8EF9}"/>
                    </a:ext>
                  </a:extLst>
                </p14:cNvPr>
                <p14:cNvContentPartPr/>
                <p14:nvPr/>
              </p14:nvContentPartPr>
              <p14:xfrm>
                <a:off x="10297174" y="3687042"/>
                <a:ext cx="207360" cy="325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C764D6-5EBE-DF15-4AAC-9BFDC60F8E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34174" y="3309402"/>
                  <a:ext cx="33300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3DCF3E2-AB82-ADE7-1F73-5ED9BDB81267}"/>
                    </a:ext>
                  </a:extLst>
                </p14:cNvPr>
                <p14:cNvContentPartPr/>
                <p14:nvPr/>
              </p14:nvContentPartPr>
              <p14:xfrm>
                <a:off x="7978414" y="5818242"/>
                <a:ext cx="503640" cy="35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3DCF3E2-AB82-ADE7-1F73-5ED9BDB812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15774" y="5440242"/>
                  <a:ext cx="62928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B5D143-EC36-1A61-DE0E-54EC5625052B}"/>
                    </a:ext>
                  </a:extLst>
                </p14:cNvPr>
                <p14:cNvContentPartPr/>
                <p14:nvPr/>
              </p14:nvContentPartPr>
              <p14:xfrm>
                <a:off x="6500614" y="5663082"/>
                <a:ext cx="1810800" cy="759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B5D143-EC36-1A61-DE0E-54EC562505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37974" y="5285082"/>
                  <a:ext cx="193644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15A0CD5-B791-9FB9-4E75-AA5E72AFB853}"/>
                    </a:ext>
                  </a:extLst>
                </p14:cNvPr>
                <p14:cNvContentPartPr/>
                <p14:nvPr/>
              </p14:nvContentPartPr>
              <p14:xfrm>
                <a:off x="5598814" y="5876202"/>
                <a:ext cx="2359800" cy="550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15A0CD5-B791-9FB9-4E75-AA5E72AFB8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35814" y="5498202"/>
                  <a:ext cx="248544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D81CD1-9D2A-0473-41C2-2B61F7B22CD4}"/>
                    </a:ext>
                  </a:extLst>
                </p14:cNvPr>
                <p14:cNvContentPartPr/>
                <p14:nvPr/>
              </p14:nvContentPartPr>
              <p14:xfrm>
                <a:off x="5603134" y="6130362"/>
                <a:ext cx="1299240" cy="142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D81CD1-9D2A-0473-41C2-2B61F7B22C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40134" y="5752362"/>
                  <a:ext cx="14248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2214FEF-0B44-7C3E-3023-D13746EB3BBE}"/>
                    </a:ext>
                  </a:extLst>
                </p14:cNvPr>
                <p14:cNvContentPartPr/>
                <p14:nvPr/>
              </p14:nvContentPartPr>
              <p14:xfrm>
                <a:off x="6606814" y="5217762"/>
                <a:ext cx="2097000" cy="843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2214FEF-0B44-7C3E-3023-D13746EB3B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44174" y="4839762"/>
                  <a:ext cx="222264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904CBEC-9B31-3CE5-67D1-35AA1FFCA27B}"/>
                    </a:ext>
                  </a:extLst>
                </p14:cNvPr>
                <p14:cNvContentPartPr/>
                <p14:nvPr/>
              </p14:nvContentPartPr>
              <p14:xfrm>
                <a:off x="8325094" y="4238562"/>
                <a:ext cx="2044800" cy="1266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904CBEC-9B31-3CE5-67D1-35AA1FFCA2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62454" y="3860562"/>
                  <a:ext cx="2170440" cy="20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A61F93-EBBC-B7DC-5F0A-33768322D79A}"/>
                    </a:ext>
                  </a:extLst>
                </p14:cNvPr>
                <p14:cNvContentPartPr/>
                <p14:nvPr/>
              </p14:nvContentPartPr>
              <p14:xfrm>
                <a:off x="7413214" y="5057922"/>
                <a:ext cx="1661040" cy="694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A61F93-EBBC-B7DC-5F0A-33768322D7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50574" y="4680282"/>
                  <a:ext cx="178668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90F5BA6-C67F-A5E3-F333-2E682597A1A4}"/>
                    </a:ext>
                  </a:extLst>
                </p14:cNvPr>
                <p14:cNvContentPartPr/>
                <p14:nvPr/>
              </p14:nvContentPartPr>
              <p14:xfrm>
                <a:off x="8403214" y="3780642"/>
                <a:ext cx="1964880" cy="1338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90F5BA6-C67F-A5E3-F333-2E682597A1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40574" y="3402642"/>
                  <a:ext cx="2090520" cy="20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FBBD07F-3907-45DA-B55E-FE22917FFA53}"/>
                    </a:ext>
                  </a:extLst>
                </p14:cNvPr>
                <p14:cNvContentPartPr/>
                <p14:nvPr/>
              </p14:nvContentPartPr>
              <p14:xfrm>
                <a:off x="6763054" y="4619802"/>
                <a:ext cx="1032480" cy="875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FBBD07F-3907-45DA-B55E-FE22917FFA5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00414" y="4242162"/>
                  <a:ext cx="115812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CD189C-F7F9-4E36-5611-409D40E145FB}"/>
                    </a:ext>
                  </a:extLst>
                </p14:cNvPr>
                <p14:cNvContentPartPr/>
                <p14:nvPr/>
              </p14:nvContentPartPr>
              <p14:xfrm>
                <a:off x="9275854" y="3331362"/>
                <a:ext cx="264600" cy="213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CD189C-F7F9-4E36-5611-409D40E145F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13214" y="2953362"/>
                  <a:ext cx="39024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C54FBC7-776B-B274-9C67-DB5D15237C51}"/>
                    </a:ext>
                  </a:extLst>
                </p14:cNvPr>
                <p14:cNvContentPartPr/>
                <p14:nvPr/>
              </p14:nvContentPartPr>
              <p14:xfrm>
                <a:off x="5841814" y="3008082"/>
                <a:ext cx="3906720" cy="2557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C54FBC7-776B-B274-9C67-DB5D15237C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9174" y="2630082"/>
                  <a:ext cx="4032360" cy="33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E8C0EF-D595-2510-C5FF-C4B2E483CE0F}"/>
                    </a:ext>
                  </a:extLst>
                </p14:cNvPr>
                <p14:cNvContentPartPr/>
                <p14:nvPr/>
              </p14:nvContentPartPr>
              <p14:xfrm>
                <a:off x="5669014" y="3531882"/>
                <a:ext cx="2486520" cy="20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E8C0EF-D595-2510-C5FF-C4B2E483CE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06014" y="3153882"/>
                  <a:ext cx="2612160" cy="27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7C2D40-7A6D-A861-0953-67456FBE116F}"/>
                    </a:ext>
                  </a:extLst>
                </p14:cNvPr>
                <p14:cNvContentPartPr/>
                <p14:nvPr/>
              </p14:nvContentPartPr>
              <p14:xfrm>
                <a:off x="5529334" y="3844002"/>
                <a:ext cx="1713960" cy="1968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7C2D40-7A6D-A861-0953-67456FBE11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66334" y="3466362"/>
                  <a:ext cx="1839600" cy="27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416D05-54D8-BBE2-2F0C-B976634C24A2}"/>
                    </a:ext>
                  </a:extLst>
                </p14:cNvPr>
                <p14:cNvContentPartPr/>
                <p14:nvPr/>
              </p14:nvContentPartPr>
              <p14:xfrm>
                <a:off x="5406934" y="3956682"/>
                <a:ext cx="2009880" cy="2077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416D05-54D8-BBE2-2F0C-B976634C24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44294" y="3579042"/>
                  <a:ext cx="2135520" cy="28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6E9E101-90D2-1E84-D648-310817B48BA8}"/>
                    </a:ext>
                  </a:extLst>
                </p14:cNvPr>
                <p14:cNvContentPartPr/>
                <p14:nvPr/>
              </p14:nvContentPartPr>
              <p14:xfrm>
                <a:off x="5104174" y="5389122"/>
                <a:ext cx="673920" cy="913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6E9E101-90D2-1E84-D648-310817B48BA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41534" y="5011122"/>
                  <a:ext cx="79956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CBF7304-13CE-DE97-BA9F-52FDA18FE068}"/>
                    </a:ext>
                  </a:extLst>
                </p14:cNvPr>
                <p14:cNvContentPartPr/>
                <p14:nvPr/>
              </p14:nvContentPartPr>
              <p14:xfrm>
                <a:off x="5208934" y="5977722"/>
                <a:ext cx="1793160" cy="246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CBF7304-13CE-DE97-BA9F-52FDA18FE0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46294" y="5599722"/>
                  <a:ext cx="19188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7136D6C-DB9F-2E88-8E6F-2AA0623F5BE2}"/>
                    </a:ext>
                  </a:extLst>
                </p14:cNvPr>
                <p14:cNvContentPartPr/>
                <p14:nvPr/>
              </p14:nvContentPartPr>
              <p14:xfrm>
                <a:off x="5499454" y="5057922"/>
                <a:ext cx="2970720" cy="1037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7136D6C-DB9F-2E88-8E6F-2AA0623F5B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6454" y="4679922"/>
                  <a:ext cx="3096360" cy="17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AE478E-5FFC-7CD7-F95C-EC623C835B92}"/>
                    </a:ext>
                  </a:extLst>
                </p14:cNvPr>
                <p14:cNvContentPartPr/>
                <p14:nvPr/>
              </p14:nvContentPartPr>
              <p14:xfrm>
                <a:off x="5750374" y="3577242"/>
                <a:ext cx="4463640" cy="2656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AE478E-5FFC-7CD7-F95C-EC623C835B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87374" y="3199602"/>
                  <a:ext cx="4589280" cy="34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07555E-8AC6-2084-C06D-2B444C5AF09F}"/>
                    </a:ext>
                  </a:extLst>
                </p14:cNvPr>
                <p14:cNvContentPartPr/>
                <p14:nvPr/>
              </p14:nvContentPartPr>
              <p14:xfrm>
                <a:off x="6271654" y="4903842"/>
                <a:ext cx="2590560" cy="839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07555E-8AC6-2084-C06D-2B444C5AF0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09014" y="4525842"/>
                  <a:ext cx="271620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DDC340-02B7-31F5-DD8C-B991A1723175}"/>
                    </a:ext>
                  </a:extLst>
                </p14:cNvPr>
                <p14:cNvContentPartPr/>
                <p14:nvPr/>
              </p14:nvContentPartPr>
              <p14:xfrm>
                <a:off x="7060054" y="4268442"/>
                <a:ext cx="1709640" cy="1103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DDC340-02B7-31F5-DD8C-B991A17231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97414" y="3890442"/>
                  <a:ext cx="1835280" cy="18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F6AEC73-F993-4421-AE57-43A44B35FBF2}"/>
                    </a:ext>
                  </a:extLst>
                </p14:cNvPr>
                <p14:cNvContentPartPr/>
                <p14:nvPr/>
              </p14:nvContentPartPr>
              <p14:xfrm>
                <a:off x="5875654" y="4310202"/>
                <a:ext cx="2761200" cy="154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F6AEC73-F993-4421-AE57-43A44B35FB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13014" y="3932562"/>
                  <a:ext cx="2886840" cy="23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16B401D-DE22-C31A-2644-900DBA93EF60}"/>
                    </a:ext>
                  </a:extLst>
                </p14:cNvPr>
                <p14:cNvContentPartPr/>
                <p14:nvPr/>
              </p14:nvContentPartPr>
              <p14:xfrm>
                <a:off x="6966814" y="3704322"/>
                <a:ext cx="1757520" cy="122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16B401D-DE22-C31A-2644-900DBA93EF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03814" y="3326322"/>
                  <a:ext cx="1883160" cy="19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10259EF-FDDA-5440-5FA5-299C16C4DD16}"/>
                    </a:ext>
                  </a:extLst>
                </p14:cNvPr>
                <p14:cNvContentPartPr/>
                <p14:nvPr/>
              </p14:nvContentPartPr>
              <p14:xfrm>
                <a:off x="6192454" y="5792682"/>
                <a:ext cx="15120" cy="61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10259EF-FDDA-5440-5FA5-299C16C4DD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29454" y="5414682"/>
                  <a:ext cx="14076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A64520B-72B3-DEF7-1CAB-51F293788C7A}"/>
                    </a:ext>
                  </a:extLst>
                </p14:cNvPr>
                <p14:cNvContentPartPr/>
                <p14:nvPr/>
              </p14:nvContentPartPr>
              <p14:xfrm>
                <a:off x="6488734" y="3396162"/>
                <a:ext cx="2850840" cy="1684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A64520B-72B3-DEF7-1CAB-51F293788C7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25734" y="3018522"/>
                  <a:ext cx="2976480" cy="24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C63293E-0EE1-049A-0BA7-9475195D0B6A}"/>
                    </a:ext>
                  </a:extLst>
                </p14:cNvPr>
                <p14:cNvContentPartPr/>
                <p14:nvPr/>
              </p14:nvContentPartPr>
              <p14:xfrm>
                <a:off x="6030094" y="5756322"/>
                <a:ext cx="29880" cy="11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C63293E-0EE1-049A-0BA7-9475195D0B6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67094" y="5378322"/>
                  <a:ext cx="15552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EDC52CB-EC6D-5BC5-583E-7A9243334365}"/>
                    </a:ext>
                  </a:extLst>
                </p14:cNvPr>
                <p14:cNvContentPartPr/>
                <p14:nvPr/>
              </p14:nvContentPartPr>
              <p14:xfrm>
                <a:off x="5845414" y="3288162"/>
                <a:ext cx="3456360" cy="2491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EDC52CB-EC6D-5BC5-583E-7A924333436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82774" y="2910522"/>
                  <a:ext cx="3582000" cy="32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39946C8-870D-487C-9EE9-3C97E3656E67}"/>
                    </a:ext>
                  </a:extLst>
                </p14:cNvPr>
                <p14:cNvContentPartPr/>
                <p14:nvPr/>
              </p14:nvContentPartPr>
              <p14:xfrm>
                <a:off x="6026854" y="3204282"/>
                <a:ext cx="3459240" cy="2729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39946C8-870D-487C-9EE9-3C97E3656E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64214" y="2826282"/>
                  <a:ext cx="3584880" cy="34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592C37F-5BCF-8647-41C9-D06545EE6F7F}"/>
                    </a:ext>
                  </a:extLst>
                </p14:cNvPr>
                <p14:cNvContentPartPr/>
                <p14:nvPr/>
              </p14:nvContentPartPr>
              <p14:xfrm>
                <a:off x="5672254" y="3252162"/>
                <a:ext cx="3772080" cy="287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592C37F-5BCF-8647-41C9-D06545EE6F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09614" y="2874522"/>
                  <a:ext cx="3897720" cy="36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D4C9369-8EA1-C308-99F3-1212D2000FBE}"/>
                    </a:ext>
                  </a:extLst>
                </p14:cNvPr>
                <p14:cNvContentPartPr/>
                <p14:nvPr/>
              </p14:nvContentPartPr>
              <p14:xfrm>
                <a:off x="6330694" y="3214362"/>
                <a:ext cx="2987640" cy="2497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D4C9369-8EA1-C308-99F3-1212D2000FB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68054" y="2836722"/>
                  <a:ext cx="311328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4D7086A-CE3C-8D8D-A351-03FDA674146B}"/>
                    </a:ext>
                  </a:extLst>
                </p14:cNvPr>
                <p14:cNvContentPartPr/>
                <p14:nvPr/>
              </p14:nvContentPartPr>
              <p14:xfrm>
                <a:off x="8868694" y="3525042"/>
                <a:ext cx="475560" cy="357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4D7086A-CE3C-8D8D-A351-03FDA67414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05694" y="3147042"/>
                  <a:ext cx="6012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52FAC49-1282-0828-827F-89ED3B07A73F}"/>
                    </a:ext>
                  </a:extLst>
                </p14:cNvPr>
                <p14:cNvContentPartPr/>
                <p14:nvPr/>
              </p14:nvContentPartPr>
              <p14:xfrm>
                <a:off x="6712654" y="3110322"/>
                <a:ext cx="2810880" cy="1895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52FAC49-1282-0828-827F-89ED3B07A73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49654" y="2732322"/>
                  <a:ext cx="2936520" cy="26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EAF2CAD-A215-3943-8224-63E11E982CBB}"/>
                    </a:ext>
                  </a:extLst>
                </p14:cNvPr>
                <p14:cNvContentPartPr/>
                <p14:nvPr/>
              </p14:nvContentPartPr>
              <p14:xfrm>
                <a:off x="8016214" y="3806202"/>
                <a:ext cx="1050120" cy="64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EAF2CAD-A215-3943-8224-63E11E982C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53574" y="3428202"/>
                  <a:ext cx="117576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3138B0-3507-0437-1F30-92D83BD9A6E2}"/>
                    </a:ext>
                  </a:extLst>
                </p14:cNvPr>
                <p14:cNvContentPartPr/>
                <p14:nvPr/>
              </p14:nvContentPartPr>
              <p14:xfrm>
                <a:off x="6569734" y="3538362"/>
                <a:ext cx="2898360" cy="2235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3138B0-3507-0437-1F30-92D83BD9A6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06734" y="3160362"/>
                  <a:ext cx="3024000" cy="29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23009B7-4651-4DA9-6FCD-49EEB62B99A0}"/>
                    </a:ext>
                  </a:extLst>
                </p14:cNvPr>
                <p14:cNvContentPartPr/>
                <p14:nvPr/>
              </p14:nvContentPartPr>
              <p14:xfrm>
                <a:off x="5894014" y="3363762"/>
                <a:ext cx="3499200" cy="2474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23009B7-4651-4DA9-6FCD-49EEB62B99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31014" y="2985762"/>
                  <a:ext cx="3624840" cy="32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D64870D-04F6-291A-5B93-621E75F5FF8E}"/>
                    </a:ext>
                  </a:extLst>
                </p14:cNvPr>
                <p14:cNvContentPartPr/>
                <p14:nvPr/>
              </p14:nvContentPartPr>
              <p14:xfrm>
                <a:off x="6117934" y="3283122"/>
                <a:ext cx="3444480" cy="246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D64870D-04F6-291A-5B93-621E75F5FF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94" y="2905482"/>
                  <a:ext cx="3570120" cy="32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22CF3A7-7F71-D1E3-B50D-5F18A8FF1A18}"/>
                    </a:ext>
                  </a:extLst>
                </p14:cNvPr>
                <p14:cNvContentPartPr/>
                <p14:nvPr/>
              </p14:nvContentPartPr>
              <p14:xfrm>
                <a:off x="8378374" y="4087362"/>
                <a:ext cx="75960" cy="53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22CF3A7-7F71-D1E3-B50D-5F18A8FF1A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15374" y="3709362"/>
                  <a:ext cx="20160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CA9550-787F-EBF9-D5CF-BC8A80CF7785}"/>
                    </a:ext>
                  </a:extLst>
                </p14:cNvPr>
                <p14:cNvContentPartPr/>
                <p14:nvPr/>
              </p14:nvContentPartPr>
              <p14:xfrm>
                <a:off x="6236734" y="3573642"/>
                <a:ext cx="2351520" cy="209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CA9550-787F-EBF9-D5CF-BC8A80CF77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74094" y="3195642"/>
                  <a:ext cx="2477160" cy="28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36D2D4-84A4-C6C8-8416-590C2A4E13AA}"/>
                    </a:ext>
                  </a:extLst>
                </p14:cNvPr>
                <p14:cNvContentPartPr/>
                <p14:nvPr/>
              </p14:nvContentPartPr>
              <p14:xfrm>
                <a:off x="5919574" y="3298962"/>
                <a:ext cx="4036680" cy="2595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36D2D4-84A4-C6C8-8416-590C2A4E13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56574" y="2921322"/>
                  <a:ext cx="4162320" cy="33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7B3A2A-5D26-3B66-3E75-3F00043100CE}"/>
                    </a:ext>
                  </a:extLst>
                </p14:cNvPr>
                <p14:cNvContentPartPr/>
                <p14:nvPr/>
              </p14:nvContentPartPr>
              <p14:xfrm>
                <a:off x="6339334" y="3202482"/>
                <a:ext cx="4010400" cy="262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7B3A2A-5D26-3B66-3E75-3F00043100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76694" y="2824482"/>
                  <a:ext cx="4136040" cy="33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06EDF7-80FC-9C91-4FFC-8DD2C7DE2694}"/>
                    </a:ext>
                  </a:extLst>
                </p14:cNvPr>
                <p14:cNvContentPartPr/>
                <p14:nvPr/>
              </p14:nvContentPartPr>
              <p14:xfrm>
                <a:off x="7156174" y="3021762"/>
                <a:ext cx="3144960" cy="165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06EDF7-80FC-9C91-4FFC-8DD2C7DE26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93174" y="2643762"/>
                  <a:ext cx="3270600" cy="24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EDBB991-BCB9-074E-FCFA-DED4727104AB}"/>
                    </a:ext>
                  </a:extLst>
                </p14:cNvPr>
                <p14:cNvContentPartPr/>
                <p14:nvPr/>
              </p14:nvContentPartPr>
              <p14:xfrm>
                <a:off x="5932894" y="3176922"/>
                <a:ext cx="4197960" cy="2786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EDBB991-BCB9-074E-FCFA-DED4727104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70254" y="2798922"/>
                  <a:ext cx="4323600" cy="35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5FBCBF-0E3D-A3B9-D4A2-97343D26583C}"/>
                    </a:ext>
                  </a:extLst>
                </p14:cNvPr>
                <p14:cNvContentPartPr/>
                <p14:nvPr/>
              </p14:nvContentPartPr>
              <p14:xfrm>
                <a:off x="5994094" y="3124362"/>
                <a:ext cx="4352760" cy="2932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5FBCBF-0E3D-A3B9-D4A2-97343D26583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31454" y="2746362"/>
                  <a:ext cx="4478400" cy="36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439B3E-E7B2-5E08-1F02-4190AB729B47}"/>
                    </a:ext>
                  </a:extLst>
                </p14:cNvPr>
                <p14:cNvContentPartPr/>
                <p14:nvPr/>
              </p14:nvContentPartPr>
              <p14:xfrm>
                <a:off x="6220174" y="3198882"/>
                <a:ext cx="3666600" cy="2501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439B3E-E7B2-5E08-1F02-4190AB729B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57174" y="2820882"/>
                  <a:ext cx="3792240" cy="32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DD1E03-F785-32C8-FF4A-C253A2D8588B}"/>
                    </a:ext>
                  </a:extLst>
                </p14:cNvPr>
                <p14:cNvContentPartPr/>
                <p14:nvPr/>
              </p14:nvContentPartPr>
              <p14:xfrm>
                <a:off x="6795454" y="3141642"/>
                <a:ext cx="3060360" cy="2401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DD1E03-F785-32C8-FF4A-C253A2D8588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32454" y="2764002"/>
                  <a:ext cx="3186000" cy="31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ED81E10-ECF3-E997-A5AA-55B9CA95AB07}"/>
              </a:ext>
            </a:extLst>
          </p:cNvPr>
          <p:cNvGrpSpPr/>
          <p:nvPr/>
        </p:nvGrpSpPr>
        <p:grpSpPr>
          <a:xfrm>
            <a:off x="4824094" y="2510562"/>
            <a:ext cx="6219360" cy="3922200"/>
            <a:chOff x="4824094" y="2510562"/>
            <a:chExt cx="6219360" cy="3922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A78D25D-D9D8-0757-2AD9-A3CC145EB6A0}"/>
                    </a:ext>
                  </a:extLst>
                </p14:cNvPr>
                <p14:cNvContentPartPr/>
                <p14:nvPr/>
              </p14:nvContentPartPr>
              <p14:xfrm>
                <a:off x="9253894" y="3390042"/>
                <a:ext cx="1319760" cy="1065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A78D25D-D9D8-0757-2AD9-A3CC145EB6A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90894" y="3012042"/>
                  <a:ext cx="144540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CFBE81F-56CF-F129-48D3-AEABA5F5AD85}"/>
                    </a:ext>
                  </a:extLst>
                </p14:cNvPr>
                <p14:cNvContentPartPr/>
                <p14:nvPr/>
              </p14:nvContentPartPr>
              <p14:xfrm>
                <a:off x="8160934" y="3467802"/>
                <a:ext cx="2283480" cy="1742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CFBE81F-56CF-F129-48D3-AEABA5F5AD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97934" y="3090162"/>
                  <a:ext cx="2409120" cy="24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AB18E1A-DD9E-5514-EA22-2AA3CC50678D}"/>
                    </a:ext>
                  </a:extLst>
                </p14:cNvPr>
                <p14:cNvContentPartPr/>
                <p14:nvPr/>
              </p14:nvContentPartPr>
              <p14:xfrm>
                <a:off x="7104694" y="3672282"/>
                <a:ext cx="2757240" cy="1975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AB18E1A-DD9E-5514-EA22-2AA3CC5067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41694" y="3294282"/>
                  <a:ext cx="2882880" cy="27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E25B481-3181-61F9-EAE1-1741856C5327}"/>
                    </a:ext>
                  </a:extLst>
                </p14:cNvPr>
                <p14:cNvContentPartPr/>
                <p14:nvPr/>
              </p14:nvContentPartPr>
              <p14:xfrm>
                <a:off x="7007494" y="4270602"/>
                <a:ext cx="2346480" cy="1283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E25B481-3181-61F9-EAE1-1741856C532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44854" y="3892602"/>
                  <a:ext cx="2472120" cy="20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016BE6-A884-F330-5CB6-FF1340547150}"/>
                    </a:ext>
                  </a:extLst>
                </p14:cNvPr>
                <p14:cNvContentPartPr/>
                <p14:nvPr/>
              </p14:nvContentPartPr>
              <p14:xfrm>
                <a:off x="9024574" y="4587042"/>
                <a:ext cx="21960" cy="15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016BE6-A884-F330-5CB6-FF134054715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61934" y="4209042"/>
                  <a:ext cx="1476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BE0BE35-27DC-DD0E-48CE-2DBD6CF4A1EA}"/>
                    </a:ext>
                  </a:extLst>
                </p14:cNvPr>
                <p14:cNvContentPartPr/>
                <p14:nvPr/>
              </p14:nvContentPartPr>
              <p14:xfrm>
                <a:off x="6676294" y="4832562"/>
                <a:ext cx="2009160" cy="10558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BE0BE35-27DC-DD0E-48CE-2DBD6CF4A1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13654" y="4454562"/>
                  <a:ext cx="2134800" cy="18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4517259-A444-17C6-A929-1B88F9132568}"/>
                    </a:ext>
                  </a:extLst>
                </p14:cNvPr>
                <p14:cNvContentPartPr/>
                <p14:nvPr/>
              </p14:nvContentPartPr>
              <p14:xfrm>
                <a:off x="6471454" y="5231802"/>
                <a:ext cx="1601640" cy="595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4517259-A444-17C6-A929-1B88F913256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08454" y="4853802"/>
                  <a:ext cx="17272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B0FEB48-ED93-DEA0-39E6-60CE1D979E2D}"/>
                    </a:ext>
                  </a:extLst>
                </p14:cNvPr>
                <p14:cNvContentPartPr/>
                <p14:nvPr/>
              </p14:nvContentPartPr>
              <p14:xfrm>
                <a:off x="5661454" y="3916722"/>
                <a:ext cx="1996200" cy="15516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B0FEB48-ED93-DEA0-39E6-60CE1D979E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98454" y="3539082"/>
                  <a:ext cx="2121840" cy="23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1D2B89A-D784-D21A-A781-E7A2710EEAE6}"/>
                    </a:ext>
                  </a:extLst>
                </p14:cNvPr>
                <p14:cNvContentPartPr/>
                <p14:nvPr/>
              </p14:nvContentPartPr>
              <p14:xfrm>
                <a:off x="5537974" y="3776682"/>
                <a:ext cx="1771560" cy="19058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1D2B89A-D784-D21A-A781-E7A2710EEAE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74974" y="3399042"/>
                  <a:ext cx="1897200" cy="26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813887A-5E8E-7176-7E0D-3285FAFCE142}"/>
                    </a:ext>
                  </a:extLst>
                </p14:cNvPr>
                <p14:cNvContentPartPr/>
                <p14:nvPr/>
              </p14:nvContentPartPr>
              <p14:xfrm>
                <a:off x="5063854" y="4515762"/>
                <a:ext cx="1238040" cy="1399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813887A-5E8E-7176-7E0D-3285FAFCE14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00854" y="4137762"/>
                  <a:ext cx="1363680" cy="21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885FA7-CDC9-9DA5-26E9-78BFB0456249}"/>
                    </a:ext>
                  </a:extLst>
                </p14:cNvPr>
                <p14:cNvContentPartPr/>
                <p14:nvPr/>
              </p14:nvContentPartPr>
              <p14:xfrm>
                <a:off x="5357614" y="4389042"/>
                <a:ext cx="972000" cy="1597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885FA7-CDC9-9DA5-26E9-78BFB04562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94614" y="4011042"/>
                  <a:ext cx="1097640" cy="23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3F53D04-E7E8-B89C-554F-24F1B771711D}"/>
                    </a:ext>
                  </a:extLst>
                </p14:cNvPr>
                <p14:cNvContentPartPr/>
                <p14:nvPr/>
              </p14:nvContentPartPr>
              <p14:xfrm>
                <a:off x="4890334" y="5489922"/>
                <a:ext cx="2516400" cy="595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3F53D04-E7E8-B89C-554F-24F1B7717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27694" y="5112282"/>
                  <a:ext cx="264204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1841925-513A-9A6A-7940-E5EF55747453}"/>
                    </a:ext>
                  </a:extLst>
                </p14:cNvPr>
                <p14:cNvContentPartPr/>
                <p14:nvPr/>
              </p14:nvContentPartPr>
              <p14:xfrm>
                <a:off x="5708254" y="4809162"/>
                <a:ext cx="3068640" cy="1337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1841925-513A-9A6A-7940-E5EF557474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45254" y="4431522"/>
                  <a:ext cx="3194280" cy="20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4BD8550-5E00-2E5F-4B37-221444BCB4C9}"/>
                    </a:ext>
                  </a:extLst>
                </p14:cNvPr>
                <p14:cNvContentPartPr/>
                <p14:nvPr/>
              </p14:nvContentPartPr>
              <p14:xfrm>
                <a:off x="5773774" y="4369962"/>
                <a:ext cx="4197600" cy="19728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4BD8550-5E00-2E5F-4B37-221444BCB4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10774" y="3991962"/>
                  <a:ext cx="4323240" cy="27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AE05988-E222-1F68-3A2B-3B7F89D622F4}"/>
                    </a:ext>
                  </a:extLst>
                </p14:cNvPr>
                <p14:cNvContentPartPr/>
                <p14:nvPr/>
              </p14:nvContentPartPr>
              <p14:xfrm>
                <a:off x="6774934" y="4175922"/>
                <a:ext cx="3298680" cy="2062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AE05988-E222-1F68-3A2B-3B7F89D622F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12294" y="3798282"/>
                  <a:ext cx="3424320" cy="28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9E59FA0-9B06-71D8-4E07-613EA9AE1291}"/>
                    </a:ext>
                  </a:extLst>
                </p14:cNvPr>
                <p14:cNvContentPartPr/>
                <p14:nvPr/>
              </p14:nvContentPartPr>
              <p14:xfrm>
                <a:off x="6443374" y="3713682"/>
                <a:ext cx="3903480" cy="2719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9E59FA0-9B06-71D8-4E07-613EA9AE12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80734" y="3336042"/>
                  <a:ext cx="4029120" cy="34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8DD0C6E-C898-FEB5-EE56-9A8AF4A0B2FB}"/>
                    </a:ext>
                  </a:extLst>
                </p14:cNvPr>
                <p14:cNvContentPartPr/>
                <p14:nvPr/>
              </p14:nvContentPartPr>
              <p14:xfrm>
                <a:off x="5782774" y="4485522"/>
                <a:ext cx="3640320" cy="1820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8DD0C6E-C898-FEB5-EE56-9A8AF4A0B2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20134" y="4107882"/>
                  <a:ext cx="3765960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AF410E8-9DC0-580F-722F-DE289F068A0D}"/>
                    </a:ext>
                  </a:extLst>
                </p14:cNvPr>
                <p14:cNvContentPartPr/>
                <p14:nvPr/>
              </p14:nvContentPartPr>
              <p14:xfrm>
                <a:off x="6543814" y="3483642"/>
                <a:ext cx="3723120" cy="2556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AF410E8-9DC0-580F-722F-DE289F068A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81174" y="3105642"/>
                  <a:ext cx="3848760" cy="33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2D66FD6-DE0A-A898-3CEA-947EC6713999}"/>
                    </a:ext>
                  </a:extLst>
                </p14:cNvPr>
                <p14:cNvContentPartPr/>
                <p14:nvPr/>
              </p14:nvContentPartPr>
              <p14:xfrm>
                <a:off x="7288294" y="2917362"/>
                <a:ext cx="2711520" cy="900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2D66FD6-DE0A-A898-3CEA-947EC67139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25654" y="2539362"/>
                  <a:ext cx="2837160" cy="16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05ED876-5AFC-707A-4340-BE33BD3A2EBB}"/>
                    </a:ext>
                  </a:extLst>
                </p14:cNvPr>
                <p14:cNvContentPartPr/>
                <p14:nvPr/>
              </p14:nvContentPartPr>
              <p14:xfrm>
                <a:off x="7472974" y="3049482"/>
                <a:ext cx="2598480" cy="730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05ED876-5AFC-707A-4340-BE33BD3A2EB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09974" y="2671842"/>
                  <a:ext cx="272412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2C100E-A119-60B4-5700-61216C7FB7F4}"/>
                    </a:ext>
                  </a:extLst>
                </p14:cNvPr>
                <p14:cNvContentPartPr/>
                <p14:nvPr/>
              </p14:nvContentPartPr>
              <p14:xfrm>
                <a:off x="8452534" y="2653482"/>
                <a:ext cx="1878480" cy="714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2C100E-A119-60B4-5700-61216C7FB7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89534" y="2275482"/>
                  <a:ext cx="200412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CA9E052-7F39-67BD-0FB5-512A7D53DB9F}"/>
                    </a:ext>
                  </a:extLst>
                </p14:cNvPr>
                <p14:cNvContentPartPr/>
                <p14:nvPr/>
              </p14:nvContentPartPr>
              <p14:xfrm>
                <a:off x="9855454" y="2584362"/>
                <a:ext cx="955800" cy="1505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CA9E052-7F39-67BD-0FB5-512A7D53DB9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92814" y="2206362"/>
                  <a:ext cx="1081440" cy="22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FC9B1CD-D080-28BF-E88B-BBC72F560E49}"/>
                    </a:ext>
                  </a:extLst>
                </p14:cNvPr>
                <p14:cNvContentPartPr/>
                <p14:nvPr/>
              </p14:nvContentPartPr>
              <p14:xfrm>
                <a:off x="9327334" y="2510562"/>
                <a:ext cx="1350000" cy="21765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FC9B1CD-D080-28BF-E88B-BBC72F560E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64694" y="2132562"/>
                  <a:ext cx="1475640" cy="29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BA0326D-948F-58BC-2E9C-50BF4A125D91}"/>
                    </a:ext>
                  </a:extLst>
                </p14:cNvPr>
                <p14:cNvContentPartPr/>
                <p14:nvPr/>
              </p14:nvContentPartPr>
              <p14:xfrm>
                <a:off x="9270094" y="2882802"/>
                <a:ext cx="1326240" cy="1571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BA0326D-948F-58BC-2E9C-50BF4A125D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07094" y="2504802"/>
                  <a:ext cx="1451880" cy="23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07BCB19-2D9F-A89A-CB60-13B9387C3F4F}"/>
                    </a:ext>
                  </a:extLst>
                </p14:cNvPr>
                <p14:cNvContentPartPr/>
                <p14:nvPr/>
              </p14:nvContentPartPr>
              <p14:xfrm>
                <a:off x="8379454" y="2801442"/>
                <a:ext cx="2040840" cy="640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07BCB19-2D9F-A89A-CB60-13B9387C3F4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16814" y="2423442"/>
                  <a:ext cx="216648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5C501C0-205D-43CB-3DDB-A6A51E88906E}"/>
                    </a:ext>
                  </a:extLst>
                </p14:cNvPr>
                <p14:cNvContentPartPr/>
                <p14:nvPr/>
              </p14:nvContentPartPr>
              <p14:xfrm>
                <a:off x="6535534" y="2657802"/>
                <a:ext cx="3454920" cy="186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5C501C0-205D-43CB-3DDB-A6A51E88906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72894" y="2280162"/>
                  <a:ext cx="3580560" cy="26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EAD2FF4-4F04-E701-8733-90EA59DCBEA4}"/>
                    </a:ext>
                  </a:extLst>
                </p14:cNvPr>
                <p14:cNvContentPartPr/>
                <p14:nvPr/>
              </p14:nvContentPartPr>
              <p14:xfrm>
                <a:off x="5380294" y="3071802"/>
                <a:ext cx="2714400" cy="2138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EAD2FF4-4F04-E701-8733-90EA59DCBEA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17294" y="2694162"/>
                  <a:ext cx="2840040" cy="28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563B3B5-F233-70B1-B9C1-461CE4B71166}"/>
                    </a:ext>
                  </a:extLst>
                </p14:cNvPr>
                <p14:cNvContentPartPr/>
                <p14:nvPr/>
              </p14:nvContentPartPr>
              <p14:xfrm>
                <a:off x="5812654" y="3953442"/>
                <a:ext cx="1480680" cy="1794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563B3B5-F233-70B1-B9C1-461CE4B7116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50014" y="3575802"/>
                  <a:ext cx="1606320" cy="25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50ABF32-826E-0F22-DBAF-A3186669DB28}"/>
                    </a:ext>
                  </a:extLst>
                </p14:cNvPr>
                <p14:cNvContentPartPr/>
                <p14:nvPr/>
              </p14:nvContentPartPr>
              <p14:xfrm>
                <a:off x="5473894" y="4737162"/>
                <a:ext cx="1033560" cy="1188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50ABF32-826E-0F22-DBAF-A3186669DB2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10894" y="4359162"/>
                  <a:ext cx="11592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7E585FB-C2A2-7BD0-9D96-DF84EC080F34}"/>
                    </a:ext>
                  </a:extLst>
                </p14:cNvPr>
                <p14:cNvContentPartPr/>
                <p14:nvPr/>
              </p14:nvContentPartPr>
              <p14:xfrm>
                <a:off x="5837494" y="4872882"/>
                <a:ext cx="494280" cy="799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7E585FB-C2A2-7BD0-9D96-DF84EC080F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74854" y="4495242"/>
                  <a:ext cx="619920" cy="15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DE3DE09-52B6-CCD3-AECE-60F2ADF5FCCB}"/>
                    </a:ext>
                  </a:extLst>
                </p14:cNvPr>
                <p14:cNvContentPartPr/>
                <p14:nvPr/>
              </p14:nvContentPartPr>
              <p14:xfrm>
                <a:off x="4952974" y="5031642"/>
                <a:ext cx="947520" cy="12909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DE3DE09-52B6-CCD3-AECE-60F2ADF5FCC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89974" y="4654002"/>
                  <a:ext cx="1073160" cy="20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105D102-6C30-9D19-3B96-B2E48F71FBAB}"/>
                    </a:ext>
                  </a:extLst>
                </p14:cNvPr>
                <p14:cNvContentPartPr/>
                <p14:nvPr/>
              </p14:nvContentPartPr>
              <p14:xfrm>
                <a:off x="4865494" y="5288682"/>
                <a:ext cx="857520" cy="9140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105D102-6C30-9D19-3B96-B2E48F71FB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02494" y="4911042"/>
                  <a:ext cx="98316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4F002FC-0987-A073-4B99-75E08D88E24C}"/>
                    </a:ext>
                  </a:extLst>
                </p14:cNvPr>
                <p14:cNvContentPartPr/>
                <p14:nvPr/>
              </p14:nvContentPartPr>
              <p14:xfrm>
                <a:off x="4824094" y="5517642"/>
                <a:ext cx="2093760" cy="471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4F002FC-0987-A073-4B99-75E08D88E24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61094" y="5140002"/>
                  <a:ext cx="221940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EF7FBFB-B36F-262B-6E89-C5431F05ECE4}"/>
                    </a:ext>
                  </a:extLst>
                </p14:cNvPr>
                <p14:cNvContentPartPr/>
                <p14:nvPr/>
              </p14:nvContentPartPr>
              <p14:xfrm>
                <a:off x="5908054" y="4277082"/>
                <a:ext cx="3577680" cy="1813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EF7FBFB-B36F-262B-6E89-C5431F05ECE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45414" y="3899442"/>
                  <a:ext cx="3703320" cy="25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686770-3ABD-C20B-092F-71B04548B1BE}"/>
                    </a:ext>
                  </a:extLst>
                </p14:cNvPr>
                <p14:cNvContentPartPr/>
                <p14:nvPr/>
              </p14:nvContentPartPr>
              <p14:xfrm>
                <a:off x="6893374" y="4052802"/>
                <a:ext cx="3103920" cy="1781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686770-3ABD-C20B-092F-71B04548B1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30374" y="3675162"/>
                  <a:ext cx="3229560" cy="25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6C2B152-D974-D2AB-F346-65A00B22D320}"/>
                    </a:ext>
                  </a:extLst>
                </p14:cNvPr>
                <p14:cNvContentPartPr/>
                <p14:nvPr/>
              </p14:nvContentPartPr>
              <p14:xfrm>
                <a:off x="7450654" y="3278802"/>
                <a:ext cx="2867760" cy="2151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6C2B152-D974-D2AB-F346-65A00B22D32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87654" y="2900802"/>
                  <a:ext cx="2993400" cy="29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C7BDCF9-C191-E0CA-6870-62366C9E1B02}"/>
                    </a:ext>
                  </a:extLst>
                </p14:cNvPr>
                <p14:cNvContentPartPr/>
                <p14:nvPr/>
              </p14:nvContentPartPr>
              <p14:xfrm>
                <a:off x="8425534" y="3359082"/>
                <a:ext cx="1207800" cy="708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C7BDCF9-C191-E0CA-6870-62366C9E1B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62894" y="2981082"/>
                  <a:ext cx="1333440" cy="14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DCFFC36-0A43-5281-9FB2-9F25D1812984}"/>
                    </a:ext>
                  </a:extLst>
                </p14:cNvPr>
                <p14:cNvContentPartPr/>
                <p14:nvPr/>
              </p14:nvContentPartPr>
              <p14:xfrm>
                <a:off x="8855374" y="3231642"/>
                <a:ext cx="1127880" cy="10440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DCFFC36-0A43-5281-9FB2-9F25D181298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92374" y="2853642"/>
                  <a:ext cx="1253520" cy="17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AA36E5B-6EE8-446B-B4AB-D4CF04528CDF}"/>
                    </a:ext>
                  </a:extLst>
                </p14:cNvPr>
                <p14:cNvContentPartPr/>
                <p14:nvPr/>
              </p14:nvContentPartPr>
              <p14:xfrm>
                <a:off x="9469174" y="3135522"/>
                <a:ext cx="482760" cy="1231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AA36E5B-6EE8-446B-B4AB-D4CF04528C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6174" y="2757522"/>
                  <a:ext cx="608400" cy="19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8C2938C-FC59-0653-496D-8DC569F91949}"/>
                    </a:ext>
                  </a:extLst>
                </p14:cNvPr>
                <p14:cNvContentPartPr/>
                <p14:nvPr/>
              </p14:nvContentPartPr>
              <p14:xfrm>
                <a:off x="9194134" y="2960922"/>
                <a:ext cx="1155600" cy="1491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8C2938C-FC59-0653-496D-8DC569F919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31494" y="2583282"/>
                  <a:ext cx="1281240" cy="22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1EC37DF-B64A-91B0-1AD5-1301D328D35E}"/>
                    </a:ext>
                  </a:extLst>
                </p14:cNvPr>
                <p14:cNvContentPartPr/>
                <p14:nvPr/>
              </p14:nvContentPartPr>
              <p14:xfrm>
                <a:off x="8975974" y="2972802"/>
                <a:ext cx="1771200" cy="19065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1EC37DF-B64A-91B0-1AD5-1301D328D3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12974" y="2594802"/>
                  <a:ext cx="1896840" cy="26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3E8092D-6CBF-6B9E-8EAD-4E931BBBCD70}"/>
                    </a:ext>
                  </a:extLst>
                </p14:cNvPr>
                <p14:cNvContentPartPr/>
                <p14:nvPr/>
              </p14:nvContentPartPr>
              <p14:xfrm>
                <a:off x="8731534" y="2847522"/>
                <a:ext cx="2311920" cy="27867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3E8092D-6CBF-6B9E-8EAD-4E931BBBCD7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68534" y="2469882"/>
                  <a:ext cx="2437560" cy="35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29B616C-090B-71B5-EE52-8BC7F80ED3A7}"/>
                    </a:ext>
                  </a:extLst>
                </p14:cNvPr>
                <p14:cNvContentPartPr/>
                <p14:nvPr/>
              </p14:nvContentPartPr>
              <p14:xfrm>
                <a:off x="7889854" y="5656602"/>
                <a:ext cx="11160" cy="68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29B616C-090B-71B5-EE52-8BC7F80ED3A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27214" y="5278602"/>
                  <a:ext cx="1368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15DA632-C0AF-4775-EAD8-29F33C82560F}"/>
                    </a:ext>
                  </a:extLst>
                </p14:cNvPr>
                <p14:cNvContentPartPr/>
                <p14:nvPr/>
              </p14:nvContentPartPr>
              <p14:xfrm>
                <a:off x="8258494" y="2985762"/>
                <a:ext cx="1595880" cy="3373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15DA632-C0AF-4775-EAD8-29F33C82560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95854" y="2607762"/>
                  <a:ext cx="172152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AD07F78-44C1-5DA6-792F-D6C37912ED38}"/>
                    </a:ext>
                  </a:extLst>
                </p14:cNvPr>
                <p14:cNvContentPartPr/>
                <p14:nvPr/>
              </p14:nvContentPartPr>
              <p14:xfrm>
                <a:off x="7011454" y="2943282"/>
                <a:ext cx="2360880" cy="1050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AD07F78-44C1-5DA6-792F-D6C37912ED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48454" y="2565642"/>
                  <a:ext cx="248652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53C7A8B-EC75-609B-8336-08E25AD2590F}"/>
                    </a:ext>
                  </a:extLst>
                </p14:cNvPr>
                <p14:cNvContentPartPr/>
                <p14:nvPr/>
              </p14:nvContentPartPr>
              <p14:xfrm>
                <a:off x="9652774" y="2926002"/>
                <a:ext cx="473760" cy="6606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53C7A8B-EC75-609B-8336-08E25AD2590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89774" y="2548002"/>
                  <a:ext cx="5994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0F6C4E6-7DFE-F049-1B6E-5A18FDE89AD1}"/>
                    </a:ext>
                  </a:extLst>
                </p14:cNvPr>
                <p14:cNvContentPartPr/>
                <p14:nvPr/>
              </p14:nvContentPartPr>
              <p14:xfrm>
                <a:off x="9213934" y="2770842"/>
                <a:ext cx="1377720" cy="17334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0F6C4E6-7DFE-F049-1B6E-5A18FDE89A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50934" y="2393202"/>
                  <a:ext cx="1503360" cy="24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577CE75-EE1A-E858-0A7B-62089BFDAF7E}"/>
                    </a:ext>
                  </a:extLst>
                </p14:cNvPr>
                <p14:cNvContentPartPr/>
                <p14:nvPr/>
              </p14:nvContentPartPr>
              <p14:xfrm>
                <a:off x="9888574" y="3723762"/>
                <a:ext cx="16920" cy="144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577CE75-EE1A-E858-0A7B-62089BFDAF7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25574" y="3346122"/>
                  <a:ext cx="1425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47DA995-5CDE-7819-7BCC-8AE07818601B}"/>
                    </a:ext>
                  </a:extLst>
                </p14:cNvPr>
                <p14:cNvContentPartPr/>
                <p14:nvPr/>
              </p14:nvContentPartPr>
              <p14:xfrm>
                <a:off x="9059134" y="3088722"/>
                <a:ext cx="1509840" cy="1612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47DA995-5CDE-7819-7BCC-8AE07818601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96134" y="2710722"/>
                  <a:ext cx="1635480" cy="23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B79BC3F-A849-6763-3157-23D341363CD2}"/>
                    </a:ext>
                  </a:extLst>
                </p14:cNvPr>
                <p14:cNvContentPartPr/>
                <p14:nvPr/>
              </p14:nvContentPartPr>
              <p14:xfrm>
                <a:off x="7166614" y="4774962"/>
                <a:ext cx="430560" cy="1328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B79BC3F-A849-6763-3157-23D341363CD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103974" y="4397322"/>
                  <a:ext cx="5562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BF4D3DE-6453-7848-12A2-6BB6E352E4B4}"/>
                    </a:ext>
                  </a:extLst>
                </p14:cNvPr>
                <p14:cNvContentPartPr/>
                <p14:nvPr/>
              </p14:nvContentPartPr>
              <p14:xfrm>
                <a:off x="6928654" y="4810602"/>
                <a:ext cx="870840" cy="427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BF4D3DE-6453-7848-12A2-6BB6E352E4B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66014" y="4432962"/>
                  <a:ext cx="99648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B0F431C-3FC1-D79A-1A1E-F710635B534F}"/>
                    </a:ext>
                  </a:extLst>
                </p14:cNvPr>
                <p14:cNvContentPartPr/>
                <p14:nvPr/>
              </p14:nvContentPartPr>
              <p14:xfrm>
                <a:off x="6997054" y="4375362"/>
                <a:ext cx="1567440" cy="869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B0F431C-3FC1-D79A-1A1E-F710635B534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34054" y="3997362"/>
                  <a:ext cx="1693080" cy="16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5B371F7-A97E-814A-B43F-8A09BA44F36B}"/>
                    </a:ext>
                  </a:extLst>
                </p14:cNvPr>
                <p14:cNvContentPartPr/>
                <p14:nvPr/>
              </p14:nvContentPartPr>
              <p14:xfrm>
                <a:off x="6947374" y="4201482"/>
                <a:ext cx="1871280" cy="12337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5B371F7-A97E-814A-B43F-8A09BA44F36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84374" y="3823842"/>
                  <a:ext cx="1996920" cy="19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C03C367-537E-D227-5226-3642123FF6D7}"/>
                    </a:ext>
                  </a:extLst>
                </p14:cNvPr>
                <p14:cNvContentPartPr/>
                <p14:nvPr/>
              </p14:nvContentPartPr>
              <p14:xfrm>
                <a:off x="7512934" y="3949122"/>
                <a:ext cx="1492920" cy="9806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C03C367-537E-D227-5226-3642123FF6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49934" y="3571122"/>
                  <a:ext cx="161856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DE1454-D505-DEB6-E1E1-88CEE6848D95}"/>
                    </a:ext>
                  </a:extLst>
                </p14:cNvPr>
                <p14:cNvContentPartPr/>
                <p14:nvPr/>
              </p14:nvContentPartPr>
              <p14:xfrm>
                <a:off x="7387654" y="3670122"/>
                <a:ext cx="1364400" cy="7581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DE1454-D505-DEB6-E1E1-88CEE6848D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25014" y="3292122"/>
                  <a:ext cx="149004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DF90DA8-D796-E04E-C064-1CD368D0C7F1}"/>
                    </a:ext>
                  </a:extLst>
                </p14:cNvPr>
                <p14:cNvContentPartPr/>
                <p14:nvPr/>
              </p14:nvContentPartPr>
              <p14:xfrm>
                <a:off x="7040974" y="3768402"/>
                <a:ext cx="1557720" cy="1046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DF90DA8-D796-E04E-C064-1CD368D0C7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77974" y="3390402"/>
                  <a:ext cx="16833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C14B6BB-8ABA-F326-21FF-C93186B1F94B}"/>
                    </a:ext>
                  </a:extLst>
                </p14:cNvPr>
                <p14:cNvContentPartPr/>
                <p14:nvPr/>
              </p14:nvContentPartPr>
              <p14:xfrm>
                <a:off x="7495654" y="3760122"/>
                <a:ext cx="856800" cy="788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C14B6BB-8ABA-F326-21FF-C93186B1F94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433014" y="3382482"/>
                  <a:ext cx="982440" cy="15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B1C1AD9-1793-1634-C772-786C2A4212F8}"/>
                    </a:ext>
                  </a:extLst>
                </p14:cNvPr>
                <p14:cNvContentPartPr/>
                <p14:nvPr/>
              </p14:nvContentPartPr>
              <p14:xfrm>
                <a:off x="7109374" y="3982962"/>
                <a:ext cx="1072800" cy="774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B1C1AD9-1793-1634-C772-786C2A4212F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46734" y="3604962"/>
                  <a:ext cx="1198440" cy="15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6B0E391-8445-3645-E2BD-A485744989EB}"/>
                    </a:ext>
                  </a:extLst>
                </p14:cNvPr>
                <p14:cNvContentPartPr/>
                <p14:nvPr/>
              </p14:nvContentPartPr>
              <p14:xfrm>
                <a:off x="7022974" y="4307682"/>
                <a:ext cx="665640" cy="481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6B0E391-8445-3645-E2BD-A485744989E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59974" y="3930042"/>
                  <a:ext cx="79128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DFFAD25-2004-DFAC-7B3D-A7E48503F9BC}"/>
                    </a:ext>
                  </a:extLst>
                </p14:cNvPr>
                <p14:cNvContentPartPr/>
                <p14:nvPr/>
              </p14:nvContentPartPr>
              <p14:xfrm>
                <a:off x="6783574" y="4537362"/>
                <a:ext cx="489240" cy="358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DFFAD25-2004-DFAC-7B3D-A7E48503F9B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20934" y="4159362"/>
                  <a:ext cx="61488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A527BF4-CE4C-76AF-B88A-77DD55BF95BF}"/>
                    </a:ext>
                  </a:extLst>
                </p14:cNvPr>
                <p14:cNvContentPartPr/>
                <p14:nvPr/>
              </p14:nvContentPartPr>
              <p14:xfrm>
                <a:off x="6566134" y="4760562"/>
                <a:ext cx="399960" cy="569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A527BF4-CE4C-76AF-B88A-77DD55BF95B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03134" y="4382562"/>
                  <a:ext cx="525600" cy="13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EAE15BF-F65D-CE57-C3A5-15734E2D8758}"/>
                    </a:ext>
                  </a:extLst>
                </p14:cNvPr>
                <p14:cNvContentPartPr/>
                <p14:nvPr/>
              </p14:nvContentPartPr>
              <p14:xfrm>
                <a:off x="6345814" y="5024442"/>
                <a:ext cx="327240" cy="43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EAE15BF-F65D-CE57-C3A5-15734E2D87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82814" y="4646802"/>
                  <a:ext cx="4528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1AF9A62-DA72-EEB5-6BB3-C2D51762AC94}"/>
                    </a:ext>
                  </a:extLst>
                </p14:cNvPr>
                <p14:cNvContentPartPr/>
                <p14:nvPr/>
              </p14:nvContentPartPr>
              <p14:xfrm>
                <a:off x="6223414" y="5383722"/>
                <a:ext cx="446400" cy="142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1AF9A62-DA72-EEB5-6BB3-C2D51762AC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60774" y="5005722"/>
                  <a:ext cx="57204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EE9F9A0-6BBF-7F1F-6F78-CD8601913A68}"/>
                    </a:ext>
                  </a:extLst>
                </p14:cNvPr>
                <p14:cNvContentPartPr/>
                <p14:nvPr/>
              </p14:nvContentPartPr>
              <p14:xfrm>
                <a:off x="6050974" y="5431602"/>
                <a:ext cx="185760" cy="2404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EE9F9A0-6BBF-7F1F-6F78-CD8601913A6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87974" y="5053962"/>
                  <a:ext cx="31140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9ACE593-80AE-EFB8-2A89-9133D8BE4580}"/>
                    </a:ext>
                  </a:extLst>
                </p14:cNvPr>
                <p14:cNvContentPartPr/>
                <p14:nvPr/>
              </p14:nvContentPartPr>
              <p14:xfrm>
                <a:off x="6173734" y="5214882"/>
                <a:ext cx="865440" cy="3027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9ACE593-80AE-EFB8-2A89-9133D8BE458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10734" y="4836882"/>
                  <a:ext cx="99108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631C34FF-5354-3C43-ADD8-9A7BE7809798}"/>
                    </a:ext>
                  </a:extLst>
                </p14:cNvPr>
                <p14:cNvContentPartPr/>
                <p14:nvPr/>
              </p14:nvContentPartPr>
              <p14:xfrm>
                <a:off x="6330694" y="5261322"/>
                <a:ext cx="626040" cy="283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631C34FF-5354-3C43-ADD8-9A7BE780979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267694" y="4883682"/>
                  <a:ext cx="75168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2772B61-8BBF-CC8B-8D16-EFAF5902E128}"/>
                    </a:ext>
                  </a:extLst>
                </p14:cNvPr>
                <p14:cNvContentPartPr/>
                <p14:nvPr/>
              </p14:nvContentPartPr>
              <p14:xfrm>
                <a:off x="8303854" y="3503442"/>
                <a:ext cx="712800" cy="3340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2772B61-8BBF-CC8B-8D16-EFAF5902E12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40854" y="3125442"/>
                  <a:ext cx="8384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95522C7-A61B-5A46-4B25-93280CED8493}"/>
                    </a:ext>
                  </a:extLst>
                </p14:cNvPr>
                <p14:cNvContentPartPr/>
                <p14:nvPr/>
              </p14:nvContentPartPr>
              <p14:xfrm>
                <a:off x="8677534" y="3559962"/>
                <a:ext cx="560520" cy="2419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95522C7-A61B-5A46-4B25-93280CED849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14894" y="3181962"/>
                  <a:ext cx="68616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DD35FC8-4B13-B15E-0AB9-C1C9215E982F}"/>
                    </a:ext>
                  </a:extLst>
                </p14:cNvPr>
                <p14:cNvContentPartPr/>
                <p14:nvPr/>
              </p14:nvContentPartPr>
              <p14:xfrm>
                <a:off x="8954734" y="3502722"/>
                <a:ext cx="481320" cy="429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DD35FC8-4B13-B15E-0AB9-C1C9215E982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891734" y="3124722"/>
                  <a:ext cx="6069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9AFE813-C0E2-3937-4516-557BE744EED2}"/>
                    </a:ext>
                  </a:extLst>
                </p14:cNvPr>
                <p14:cNvContentPartPr/>
                <p14:nvPr/>
              </p14:nvContentPartPr>
              <p14:xfrm>
                <a:off x="8924854" y="3374562"/>
                <a:ext cx="623160" cy="840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9AFE813-C0E2-3937-4516-557BE744EED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62214" y="2996562"/>
                  <a:ext cx="74880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E5A0F34-EEB4-10C8-F641-605B45062FB4}"/>
                    </a:ext>
                  </a:extLst>
                </p14:cNvPr>
                <p14:cNvContentPartPr/>
                <p14:nvPr/>
              </p14:nvContentPartPr>
              <p14:xfrm>
                <a:off x="8712094" y="3625482"/>
                <a:ext cx="619200" cy="6829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E5A0F34-EEB4-10C8-F641-605B45062FB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49094" y="3247842"/>
                  <a:ext cx="744840" cy="14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C4F0765-EFDB-1696-05BA-854106962A3B}"/>
                    </a:ext>
                  </a:extLst>
                </p14:cNvPr>
                <p14:cNvContentPartPr/>
                <p14:nvPr/>
              </p14:nvContentPartPr>
              <p14:xfrm>
                <a:off x="6967534" y="3426762"/>
                <a:ext cx="2032200" cy="11412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C4F0765-EFDB-1696-05BA-854106962A3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04894" y="3048762"/>
                  <a:ext cx="2157840" cy="18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3BA39BA-6E98-BAE0-B5A0-37C4F35EEDA8}"/>
                    </a:ext>
                  </a:extLst>
                </p14:cNvPr>
                <p14:cNvContentPartPr/>
                <p14:nvPr/>
              </p14:nvContentPartPr>
              <p14:xfrm>
                <a:off x="6729934" y="3851202"/>
                <a:ext cx="1151640" cy="94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3BA39BA-6E98-BAE0-B5A0-37C4F35EEDA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67294" y="3473562"/>
                  <a:ext cx="127728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B82143C-DB4C-79DB-0AD8-719C413905D2}"/>
                    </a:ext>
                  </a:extLst>
                </p14:cNvPr>
                <p14:cNvContentPartPr/>
                <p14:nvPr/>
              </p14:nvContentPartPr>
              <p14:xfrm>
                <a:off x="6016054" y="4025082"/>
                <a:ext cx="1439280" cy="1473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B82143C-DB4C-79DB-0AD8-719C413905D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53054" y="3647082"/>
                  <a:ext cx="1564920" cy="22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33BAFA5-E6BF-551C-A024-6FA72871FD7B}"/>
                    </a:ext>
                  </a:extLst>
                </p14:cNvPr>
                <p14:cNvContentPartPr/>
                <p14:nvPr/>
              </p14:nvContentPartPr>
              <p14:xfrm>
                <a:off x="6039454" y="4904922"/>
                <a:ext cx="493560" cy="693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33BAFA5-E6BF-551C-A024-6FA72871FD7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76454" y="4527282"/>
                  <a:ext cx="619200" cy="14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A13FA56-A2F6-6D7F-E442-0E1FDDF5F5E9}"/>
                    </a:ext>
                  </a:extLst>
                </p14:cNvPr>
                <p14:cNvContentPartPr/>
                <p14:nvPr/>
              </p14:nvContentPartPr>
              <p14:xfrm>
                <a:off x="5666134" y="5135682"/>
                <a:ext cx="446040" cy="7596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A13FA56-A2F6-6D7F-E442-0E1FDDF5F5E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03494" y="4757682"/>
                  <a:ext cx="57168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6231B8C-FC21-701A-2384-22FB7110BF87}"/>
                    </a:ext>
                  </a:extLst>
                </p14:cNvPr>
                <p14:cNvContentPartPr/>
                <p14:nvPr/>
              </p14:nvContentPartPr>
              <p14:xfrm>
                <a:off x="5288134" y="5880522"/>
                <a:ext cx="990720" cy="2178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6231B8C-FC21-701A-2384-22FB7110BF8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25134" y="5502882"/>
                  <a:ext cx="111636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AB3CCEF-B8FE-7149-D6E9-ADD1365259E6}"/>
                    </a:ext>
                  </a:extLst>
                </p14:cNvPr>
                <p14:cNvContentPartPr/>
                <p14:nvPr/>
              </p14:nvContentPartPr>
              <p14:xfrm>
                <a:off x="5919574" y="5096442"/>
                <a:ext cx="1851480" cy="734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AB3CCEF-B8FE-7149-D6E9-ADD1365259E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56574" y="4718442"/>
                  <a:ext cx="197712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DCA9A6A-935D-4D6D-71DD-7EDB97056647}"/>
                    </a:ext>
                  </a:extLst>
                </p14:cNvPr>
                <p14:cNvContentPartPr/>
                <p14:nvPr/>
              </p14:nvContentPartPr>
              <p14:xfrm>
                <a:off x="5931814" y="4457082"/>
                <a:ext cx="3184200" cy="14925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DCA9A6A-935D-4D6D-71DD-7EDB9705664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868814" y="4079082"/>
                  <a:ext cx="330984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3666196-FE0C-9814-8E7B-B73100B3FA37}"/>
                    </a:ext>
                  </a:extLst>
                </p14:cNvPr>
                <p14:cNvContentPartPr/>
                <p14:nvPr/>
              </p14:nvContentPartPr>
              <p14:xfrm>
                <a:off x="6855934" y="3864162"/>
                <a:ext cx="2744280" cy="1694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3666196-FE0C-9814-8E7B-B73100B3FA3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93294" y="3486162"/>
                  <a:ext cx="2869920" cy="24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B7A343-D9C0-04F4-4746-BBB620EE2FB5}"/>
                    </a:ext>
                  </a:extLst>
                </p14:cNvPr>
                <p14:cNvContentPartPr/>
                <p14:nvPr/>
              </p14:nvContentPartPr>
              <p14:xfrm>
                <a:off x="8752414" y="3318042"/>
                <a:ext cx="933120" cy="5050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B7A343-D9C0-04F4-4746-BBB620EE2FB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89414" y="2940042"/>
                  <a:ext cx="105876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71A58B4-4F3B-62A9-0C9B-11C9B321D42C}"/>
                    </a:ext>
                  </a:extLst>
                </p14:cNvPr>
                <p14:cNvContentPartPr/>
                <p14:nvPr/>
              </p14:nvContentPartPr>
              <p14:xfrm>
                <a:off x="9193054" y="3194562"/>
                <a:ext cx="701640" cy="10224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71A58B4-4F3B-62A9-0C9B-11C9B321D42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30414" y="2816922"/>
                  <a:ext cx="8272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2F8EE9F-971F-DBC8-C07F-70FDA1E311E3}"/>
                    </a:ext>
                  </a:extLst>
                </p14:cNvPr>
                <p14:cNvContentPartPr/>
                <p14:nvPr/>
              </p14:nvContentPartPr>
              <p14:xfrm>
                <a:off x="9161374" y="3472482"/>
                <a:ext cx="551880" cy="6667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F8EE9F-971F-DBC8-C07F-70FDA1E311E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098734" y="3094842"/>
                  <a:ext cx="677520" cy="14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76ABF5B-975B-1F30-E5C9-51DD50F99F22}"/>
                    </a:ext>
                  </a:extLst>
                </p14:cNvPr>
                <p14:cNvContentPartPr/>
                <p14:nvPr/>
              </p14:nvContentPartPr>
              <p14:xfrm>
                <a:off x="8246254" y="3661482"/>
                <a:ext cx="623880" cy="7578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76ABF5B-975B-1F30-E5C9-51DD50F99F2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83614" y="3283482"/>
                  <a:ext cx="74952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9DC461C-C6C0-4214-5E03-692132855B11}"/>
                    </a:ext>
                  </a:extLst>
                </p14:cNvPr>
                <p14:cNvContentPartPr/>
                <p14:nvPr/>
              </p14:nvContentPartPr>
              <p14:xfrm>
                <a:off x="8318974" y="3717642"/>
                <a:ext cx="732240" cy="788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9DC461C-C6C0-4214-5E03-692132855B1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256334" y="3339642"/>
                  <a:ext cx="85788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4A96F48-A306-7674-212C-7F3D4ACA43CA}"/>
                    </a:ext>
                  </a:extLst>
                </p14:cNvPr>
                <p14:cNvContentPartPr/>
                <p14:nvPr/>
              </p14:nvContentPartPr>
              <p14:xfrm>
                <a:off x="8432734" y="3764082"/>
                <a:ext cx="570240" cy="5803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4A96F48-A306-7674-212C-7F3D4ACA43C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370094" y="3386082"/>
                  <a:ext cx="69588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886C350-D85B-DEBF-0623-241B945941F4}"/>
                    </a:ext>
                  </a:extLst>
                </p14:cNvPr>
                <p14:cNvContentPartPr/>
                <p14:nvPr/>
              </p14:nvContentPartPr>
              <p14:xfrm>
                <a:off x="6776014" y="3912762"/>
                <a:ext cx="1687680" cy="1305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886C350-D85B-DEBF-0623-241B945941F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13374" y="3535122"/>
                  <a:ext cx="181332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A4C8149-2779-14CE-F4DD-1F7B8B28AB03}"/>
                    </a:ext>
                  </a:extLst>
                </p14:cNvPr>
                <p14:cNvContentPartPr/>
                <p14:nvPr/>
              </p14:nvContentPartPr>
              <p14:xfrm>
                <a:off x="6850894" y="4468962"/>
                <a:ext cx="748440" cy="762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A4C8149-2779-14CE-F4DD-1F7B8B28AB0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88254" y="4091322"/>
                  <a:ext cx="874080" cy="15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5D9C1C8-9C94-E317-4D1E-799F1261F023}"/>
                    </a:ext>
                  </a:extLst>
                </p14:cNvPr>
                <p14:cNvContentPartPr/>
                <p14:nvPr/>
              </p14:nvContentPartPr>
              <p14:xfrm>
                <a:off x="5575054" y="4012842"/>
                <a:ext cx="1997280" cy="16491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5D9C1C8-9C94-E317-4D1E-799F1261F02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12414" y="3634842"/>
                  <a:ext cx="2122920" cy="24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9C2F997-93BB-B83D-9CF0-67DD47E0F13B}"/>
                    </a:ext>
                  </a:extLst>
                </p14:cNvPr>
                <p14:cNvContentPartPr/>
                <p14:nvPr/>
              </p14:nvContentPartPr>
              <p14:xfrm>
                <a:off x="5579014" y="3583362"/>
                <a:ext cx="2179080" cy="1789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9C2F997-93BB-B83D-9CF0-67DD47E0F13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516374" y="3205362"/>
                  <a:ext cx="2304720" cy="25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AF0AF07-68FE-5935-DD54-F850E3719870}"/>
                    </a:ext>
                  </a:extLst>
                </p14:cNvPr>
                <p14:cNvContentPartPr/>
                <p14:nvPr/>
              </p14:nvContentPartPr>
              <p14:xfrm>
                <a:off x="5504134" y="3838602"/>
                <a:ext cx="1602000" cy="1934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AF0AF07-68FE-5935-DD54-F850E371987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441494" y="3460962"/>
                  <a:ext cx="1727640" cy="26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0EA6AF3-5C51-FB13-6F86-7FA115945200}"/>
                    </a:ext>
                  </a:extLst>
                </p14:cNvPr>
                <p14:cNvContentPartPr/>
                <p14:nvPr/>
              </p14:nvContentPartPr>
              <p14:xfrm>
                <a:off x="5194534" y="5199042"/>
                <a:ext cx="470160" cy="807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0EA6AF3-5C51-FB13-6F86-7FA11594520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31894" y="4821402"/>
                  <a:ext cx="59580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ED20E5C-A057-A9FF-4090-34E99BC4290E}"/>
                    </a:ext>
                  </a:extLst>
                </p14:cNvPr>
                <p14:cNvContentPartPr/>
                <p14:nvPr/>
              </p14:nvContentPartPr>
              <p14:xfrm>
                <a:off x="5165734" y="6029562"/>
                <a:ext cx="1139040" cy="1328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ED20E5C-A057-A9FF-4090-34E99BC4290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03094" y="5651562"/>
                  <a:ext cx="126468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D57FEFA-CE9A-AA99-FF76-8DE7F958E7E1}"/>
                    </a:ext>
                  </a:extLst>
                </p14:cNvPr>
                <p14:cNvContentPartPr/>
                <p14:nvPr/>
              </p14:nvContentPartPr>
              <p14:xfrm>
                <a:off x="6071134" y="3593082"/>
                <a:ext cx="4393800" cy="2497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D57FEFA-CE9A-AA99-FF76-8DE7F958E7E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008134" y="3215082"/>
                  <a:ext cx="451944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CED0AA6-2AA9-2762-64A9-2DFC7754AA25}"/>
                    </a:ext>
                  </a:extLst>
                </p14:cNvPr>
                <p14:cNvContentPartPr/>
                <p14:nvPr/>
              </p14:nvContentPartPr>
              <p14:xfrm>
                <a:off x="8878774" y="3289602"/>
                <a:ext cx="13680" cy="158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CED0AA6-2AA9-2762-64A9-2DFC7754AA2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15774" y="2911962"/>
                  <a:ext cx="13932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CA29CAE-378D-B5E9-7AB4-07D6A9303F59}"/>
                    </a:ext>
                  </a:extLst>
                </p14:cNvPr>
                <p14:cNvContentPartPr/>
                <p14:nvPr/>
              </p14:nvContentPartPr>
              <p14:xfrm>
                <a:off x="8924854" y="2879202"/>
                <a:ext cx="1258560" cy="345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CA29CAE-378D-B5E9-7AB4-07D6A9303F5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61854" y="2501202"/>
                  <a:ext cx="1384200" cy="11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63A0CB0F-7B91-F224-0B43-D9EE712BB577}"/>
              </a:ext>
            </a:extLst>
          </p:cNvPr>
          <p:cNvGrpSpPr/>
          <p:nvPr/>
        </p:nvGrpSpPr>
        <p:grpSpPr>
          <a:xfrm>
            <a:off x="4921294" y="2657082"/>
            <a:ext cx="6355440" cy="3538440"/>
            <a:chOff x="4921294" y="2657082"/>
            <a:chExt cx="6355440" cy="35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3DF9AD2-F461-E9DB-21A5-9373C54C729F}"/>
                    </a:ext>
                  </a:extLst>
                </p14:cNvPr>
                <p14:cNvContentPartPr/>
                <p14:nvPr/>
              </p14:nvContentPartPr>
              <p14:xfrm>
                <a:off x="5581174" y="5876562"/>
                <a:ext cx="897480" cy="774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3DF9AD2-F461-E9DB-21A5-9373C54C729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518174" y="5498562"/>
                  <a:ext cx="10231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23DDA02-BEB0-2F9D-C032-298FCF2517A7}"/>
                    </a:ext>
                  </a:extLst>
                </p14:cNvPr>
                <p14:cNvContentPartPr/>
                <p14:nvPr/>
              </p14:nvContentPartPr>
              <p14:xfrm>
                <a:off x="5564254" y="5755242"/>
                <a:ext cx="1440360" cy="41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23DDA02-BEB0-2F9D-C032-298FCF2517A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501614" y="5377602"/>
                  <a:ext cx="156600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A73B500-AA04-1177-62F2-7430E336D255}"/>
                    </a:ext>
                  </a:extLst>
                </p14:cNvPr>
                <p14:cNvContentPartPr/>
                <p14:nvPr/>
              </p14:nvContentPartPr>
              <p14:xfrm>
                <a:off x="5813374" y="5624202"/>
                <a:ext cx="1334520" cy="429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A73B500-AA04-1177-62F2-7430E336D25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50734" y="5246562"/>
                  <a:ext cx="14601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883C1EB-BC4F-C7B4-70A4-37B1600772F0}"/>
                    </a:ext>
                  </a:extLst>
                </p14:cNvPr>
                <p14:cNvContentPartPr/>
                <p14:nvPr/>
              </p14:nvContentPartPr>
              <p14:xfrm>
                <a:off x="5654254" y="5758842"/>
                <a:ext cx="1151280" cy="233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883C1EB-BC4F-C7B4-70A4-37B1600772F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591254" y="5381202"/>
                  <a:ext cx="127692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4DA01F2-15EB-EBA2-4E04-E1730981C006}"/>
                    </a:ext>
                  </a:extLst>
                </p14:cNvPr>
                <p14:cNvContentPartPr/>
                <p14:nvPr/>
              </p14:nvContentPartPr>
              <p14:xfrm>
                <a:off x="5484694" y="5724642"/>
                <a:ext cx="671760" cy="164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4DA01F2-15EB-EBA2-4E04-E1730981C00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422054" y="5347002"/>
                  <a:ext cx="7974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39D698C-F827-AB63-0BCF-99FE2BCC327A}"/>
                    </a:ext>
                  </a:extLst>
                </p14:cNvPr>
                <p14:cNvContentPartPr/>
                <p14:nvPr/>
              </p14:nvContentPartPr>
              <p14:xfrm>
                <a:off x="5321254" y="5866122"/>
                <a:ext cx="493560" cy="72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39D698C-F827-AB63-0BCF-99FE2BCC32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58614" y="5488482"/>
                  <a:ext cx="61920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4159421-634D-EADB-E897-1C3EA148841B}"/>
                    </a:ext>
                  </a:extLst>
                </p14:cNvPr>
                <p14:cNvContentPartPr/>
                <p14:nvPr/>
              </p14:nvContentPartPr>
              <p14:xfrm>
                <a:off x="5973934" y="5170242"/>
                <a:ext cx="1902600" cy="693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4159421-634D-EADB-E897-1C3EA148841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10934" y="4792242"/>
                  <a:ext cx="202824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7632239F-2810-82B9-ADF7-E2C52E6C00DB}"/>
                    </a:ext>
                  </a:extLst>
                </p14:cNvPr>
                <p14:cNvContentPartPr/>
                <p14:nvPr/>
              </p14:nvContentPartPr>
              <p14:xfrm>
                <a:off x="7534534" y="4751562"/>
                <a:ext cx="939240" cy="494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7632239F-2810-82B9-ADF7-E2C52E6C00D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71534" y="4373922"/>
                  <a:ext cx="106488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6C6BE0F-0A7F-EF30-CD06-80EE1FCC8434}"/>
                    </a:ext>
                  </a:extLst>
                </p14:cNvPr>
                <p14:cNvContentPartPr/>
                <p14:nvPr/>
              </p14:nvContentPartPr>
              <p14:xfrm>
                <a:off x="7349854" y="3775242"/>
                <a:ext cx="2901600" cy="1861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6C6BE0F-0A7F-EF30-CD06-80EE1FCC84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286854" y="3397242"/>
                  <a:ext cx="3027240" cy="26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D07D8BC-52C3-AACC-E642-F8241917E88B}"/>
                    </a:ext>
                  </a:extLst>
                </p14:cNvPr>
                <p14:cNvContentPartPr/>
                <p14:nvPr/>
              </p14:nvContentPartPr>
              <p14:xfrm>
                <a:off x="7123054" y="3207162"/>
                <a:ext cx="3313440" cy="25480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D07D8BC-52C3-AACC-E642-F8241917E88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060414" y="2829162"/>
                  <a:ext cx="3439080" cy="33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DC307A0-7B95-A088-265C-D3E9DCC2F565}"/>
                    </a:ext>
                  </a:extLst>
                </p14:cNvPr>
                <p14:cNvContentPartPr/>
                <p14:nvPr/>
              </p14:nvContentPartPr>
              <p14:xfrm>
                <a:off x="6828934" y="4104642"/>
                <a:ext cx="2733480" cy="16228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DC307A0-7B95-A088-265C-D3E9DCC2F56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765934" y="3727002"/>
                  <a:ext cx="2859120" cy="23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828D54D9-7FEF-394A-33C3-5014A1F9A8A4}"/>
                    </a:ext>
                  </a:extLst>
                </p14:cNvPr>
                <p14:cNvContentPartPr/>
                <p14:nvPr/>
              </p14:nvContentPartPr>
              <p14:xfrm>
                <a:off x="10433974" y="3230562"/>
                <a:ext cx="19080" cy="1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828D54D9-7FEF-394A-33C3-5014A1F9A8A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371334" y="2852922"/>
                  <a:ext cx="144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A94E4C9-B422-6C8D-6194-97C2744B0D57}"/>
                    </a:ext>
                  </a:extLst>
                </p14:cNvPr>
                <p14:cNvContentPartPr/>
                <p14:nvPr/>
              </p14:nvContentPartPr>
              <p14:xfrm>
                <a:off x="10468174" y="3092682"/>
                <a:ext cx="9360" cy="39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A94E4C9-B422-6C8D-6194-97C2744B0D5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405534" y="2715042"/>
                  <a:ext cx="135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FBF7A3-879B-C772-1E2F-8DD4CBFE0A18}"/>
                    </a:ext>
                  </a:extLst>
                </p14:cNvPr>
                <p14:cNvContentPartPr/>
                <p14:nvPr/>
              </p14:nvContentPartPr>
              <p14:xfrm>
                <a:off x="10220854" y="3075762"/>
                <a:ext cx="134640" cy="40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FBF7A3-879B-C772-1E2F-8DD4CBFE0A1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157854" y="2698122"/>
                  <a:ext cx="26028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1F8ADCD-5147-5413-B0E3-B78458D31F2B}"/>
                    </a:ext>
                  </a:extLst>
                </p14:cNvPr>
                <p14:cNvContentPartPr/>
                <p14:nvPr/>
              </p14:nvContentPartPr>
              <p14:xfrm>
                <a:off x="8820814" y="3111402"/>
                <a:ext cx="1686600" cy="14868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1F8ADCD-5147-5413-B0E3-B78458D31F2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758174" y="2733402"/>
                  <a:ext cx="1812240" cy="22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D202FBFD-0717-C442-9264-AB4C043F5232}"/>
                    </a:ext>
                  </a:extLst>
                </p14:cNvPr>
                <p14:cNvContentPartPr/>
                <p14:nvPr/>
              </p14:nvContentPartPr>
              <p14:xfrm>
                <a:off x="8056534" y="4510722"/>
                <a:ext cx="735840" cy="4359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D202FBFD-0717-C442-9264-AB4C043F523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93534" y="4132722"/>
                  <a:ext cx="86148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6665EF1-61AD-C117-CE90-8352E081F278}"/>
                    </a:ext>
                  </a:extLst>
                </p14:cNvPr>
                <p14:cNvContentPartPr/>
                <p14:nvPr/>
              </p14:nvContentPartPr>
              <p14:xfrm>
                <a:off x="9585814" y="3017802"/>
                <a:ext cx="443520" cy="7725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6665EF1-61AD-C117-CE90-8352E081F27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522814" y="2640162"/>
                  <a:ext cx="5691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4B4B682-9E87-ED67-9B09-565D10AEDA4B}"/>
                    </a:ext>
                  </a:extLst>
                </p14:cNvPr>
                <p14:cNvContentPartPr/>
                <p14:nvPr/>
              </p14:nvContentPartPr>
              <p14:xfrm>
                <a:off x="9371254" y="3195282"/>
                <a:ext cx="482760" cy="8132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4B4B682-9E87-ED67-9B09-565D10AEDA4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08254" y="2817282"/>
                  <a:ext cx="608400" cy="15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245D3F7-436F-C61F-F3CB-783B68503102}"/>
                    </a:ext>
                  </a:extLst>
                </p14:cNvPr>
                <p14:cNvContentPartPr/>
                <p14:nvPr/>
              </p14:nvContentPartPr>
              <p14:xfrm>
                <a:off x="8613454" y="3605322"/>
                <a:ext cx="834480" cy="1115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245D3F7-436F-C61F-F3CB-783B6850310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550454" y="3227322"/>
                  <a:ext cx="960120" cy="18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10DC99E-3FF2-42DB-2D6B-61A4581EDD91}"/>
                    </a:ext>
                  </a:extLst>
                </p14:cNvPr>
                <p14:cNvContentPartPr/>
                <p14:nvPr/>
              </p14:nvContentPartPr>
              <p14:xfrm>
                <a:off x="7721014" y="3689922"/>
                <a:ext cx="1830240" cy="14612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10DC99E-3FF2-42DB-2D6B-61A4581EDD9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658014" y="3311922"/>
                  <a:ext cx="1955880" cy="22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5B59C34-C013-162B-1B08-ADFA689AD96E}"/>
                    </a:ext>
                  </a:extLst>
                </p14:cNvPr>
                <p14:cNvContentPartPr/>
                <p14:nvPr/>
              </p14:nvContentPartPr>
              <p14:xfrm>
                <a:off x="8549374" y="4522962"/>
                <a:ext cx="16200" cy="12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5B59C34-C013-162B-1B08-ADFA689AD96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86734" y="4144962"/>
                  <a:ext cx="14184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AE71801-187A-B5E7-67D1-68FC293346AC}"/>
                    </a:ext>
                  </a:extLst>
                </p14:cNvPr>
                <p14:cNvContentPartPr/>
                <p14:nvPr/>
              </p14:nvContentPartPr>
              <p14:xfrm>
                <a:off x="8516254" y="3621522"/>
                <a:ext cx="1083960" cy="1140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AE71801-187A-B5E7-67D1-68FC293346A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453254" y="3243882"/>
                  <a:ext cx="1209600" cy="18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65430416-3055-6E1C-789A-24D3ECA5D0DB}"/>
                    </a:ext>
                  </a:extLst>
                </p14:cNvPr>
                <p14:cNvContentPartPr/>
                <p14:nvPr/>
              </p14:nvContentPartPr>
              <p14:xfrm>
                <a:off x="7659814" y="4050642"/>
                <a:ext cx="1569960" cy="1246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65430416-3055-6E1C-789A-24D3ECA5D0D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596814" y="3673002"/>
                  <a:ext cx="1695600" cy="20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1D6F693-1E3D-02D9-B895-0585795876C8}"/>
                    </a:ext>
                  </a:extLst>
                </p14:cNvPr>
                <p14:cNvContentPartPr/>
                <p14:nvPr/>
              </p14:nvContentPartPr>
              <p14:xfrm>
                <a:off x="7608334" y="4190322"/>
                <a:ext cx="1167480" cy="8236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1D6F693-1E3D-02D9-B895-0585795876C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545694" y="3812322"/>
                  <a:ext cx="129312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6C7D31E0-9C30-7807-8E02-3DDD9CC61649}"/>
                    </a:ext>
                  </a:extLst>
                </p14:cNvPr>
                <p14:cNvContentPartPr/>
                <p14:nvPr/>
              </p14:nvContentPartPr>
              <p14:xfrm>
                <a:off x="9929254" y="3035442"/>
                <a:ext cx="780120" cy="1020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6C7D31E0-9C30-7807-8E02-3DDD9CC6164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66254" y="2657442"/>
                  <a:ext cx="905760" cy="17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D26BB01-359C-DA9B-7C79-7DD4B02F05F9}"/>
                    </a:ext>
                  </a:extLst>
                </p14:cNvPr>
                <p14:cNvContentPartPr/>
                <p14:nvPr/>
              </p14:nvContentPartPr>
              <p14:xfrm>
                <a:off x="10233814" y="3083322"/>
                <a:ext cx="538560" cy="612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D26BB01-359C-DA9B-7C79-7DD4B02F05F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170814" y="2705682"/>
                  <a:ext cx="66420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691852-4D49-4785-81A7-49A79632EDB4}"/>
                    </a:ext>
                  </a:extLst>
                </p14:cNvPr>
                <p14:cNvContentPartPr/>
                <p14:nvPr/>
              </p14:nvContentPartPr>
              <p14:xfrm>
                <a:off x="10473934" y="3411642"/>
                <a:ext cx="81000" cy="51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691852-4D49-4785-81A7-49A79632EDB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11294" y="3034002"/>
                  <a:ext cx="2066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1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FB77C89-8E5F-3EC7-F58D-A4F62E3C1D2E}"/>
                    </a:ext>
                  </a:extLst>
                </p14:cNvPr>
                <p14:cNvContentPartPr/>
                <p14:nvPr/>
              </p14:nvContentPartPr>
              <p14:xfrm>
                <a:off x="9616414" y="3142722"/>
                <a:ext cx="1257120" cy="13039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FB77C89-8E5F-3EC7-F58D-A4F62E3C1D2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553774" y="2764722"/>
                  <a:ext cx="138276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3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EFF8F14E-691C-E506-DD79-1B267CC926B9}"/>
                    </a:ext>
                  </a:extLst>
                </p14:cNvPr>
                <p14:cNvContentPartPr/>
                <p14:nvPr/>
              </p14:nvContentPartPr>
              <p14:xfrm>
                <a:off x="9344614" y="3801882"/>
                <a:ext cx="1082160" cy="784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EFF8F14E-691C-E506-DD79-1B267CC926B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281614" y="3423882"/>
                  <a:ext cx="1207800" cy="15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506200D-995B-5440-EE5A-C52BF300B7A8}"/>
                    </a:ext>
                  </a:extLst>
                </p14:cNvPr>
                <p14:cNvContentPartPr/>
                <p14:nvPr/>
              </p14:nvContentPartPr>
              <p14:xfrm>
                <a:off x="9099454" y="2731242"/>
                <a:ext cx="1027080" cy="294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506200D-995B-5440-EE5A-C52BF300B7A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036454" y="2353242"/>
                  <a:ext cx="115272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7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7497E6D-5ED2-EDFB-3577-FB6FED10CA47}"/>
                    </a:ext>
                  </a:extLst>
                </p14:cNvPr>
                <p14:cNvContentPartPr/>
                <p14:nvPr/>
              </p14:nvContentPartPr>
              <p14:xfrm>
                <a:off x="9058414" y="2872002"/>
                <a:ext cx="1112760" cy="2815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7497E6D-5ED2-EDFB-3577-FB6FED10CA4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995414" y="2494362"/>
                  <a:ext cx="123840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F8A210A-0688-BE9A-F660-F9933F567658}"/>
                    </a:ext>
                  </a:extLst>
                </p14:cNvPr>
                <p14:cNvContentPartPr/>
                <p14:nvPr/>
              </p14:nvContentPartPr>
              <p14:xfrm>
                <a:off x="9181894" y="2998362"/>
                <a:ext cx="461520" cy="114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F8A210A-0688-BE9A-F660-F9933F56765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119254" y="2620362"/>
                  <a:ext cx="58716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87AA4A6-9C57-0563-CB0A-ABB567F95A42}"/>
                    </a:ext>
                  </a:extLst>
                </p14:cNvPr>
                <p14:cNvContentPartPr/>
                <p14:nvPr/>
              </p14:nvContentPartPr>
              <p14:xfrm>
                <a:off x="8095774" y="3148122"/>
                <a:ext cx="938520" cy="383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87AA4A6-9C57-0563-CB0A-ABB567F95A4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033134" y="2770482"/>
                  <a:ext cx="106416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FF13F41-245C-C6E2-16E5-D4D8A9629B2F}"/>
                    </a:ext>
                  </a:extLst>
                </p14:cNvPr>
                <p14:cNvContentPartPr/>
                <p14:nvPr/>
              </p14:nvContentPartPr>
              <p14:xfrm>
                <a:off x="7334374" y="3548442"/>
                <a:ext cx="1006560" cy="3981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FF13F41-245C-C6E2-16E5-D4D8A9629B2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271374" y="3170442"/>
                  <a:ext cx="11322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FA4458C-B506-6175-E223-C2A2C863022A}"/>
                    </a:ext>
                  </a:extLst>
                </p14:cNvPr>
                <p14:cNvContentPartPr/>
                <p14:nvPr/>
              </p14:nvContentPartPr>
              <p14:xfrm>
                <a:off x="6572254" y="3598122"/>
                <a:ext cx="1570320" cy="918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FA4458C-B506-6175-E223-C2A2C863022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509614" y="3220122"/>
                  <a:ext cx="169596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9F3ACE0-A2E6-7894-8ED3-5C8F36AA5E87}"/>
                    </a:ext>
                  </a:extLst>
                </p14:cNvPr>
                <p14:cNvContentPartPr/>
                <p14:nvPr/>
              </p14:nvContentPartPr>
              <p14:xfrm>
                <a:off x="6062134" y="3645282"/>
                <a:ext cx="1905480" cy="1329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9F3ACE0-A2E6-7894-8ED3-5C8F36AA5E8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999494" y="3267282"/>
                  <a:ext cx="2031120" cy="20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15176A8-41FB-EBBB-8FDA-46E599E0FF2D}"/>
                    </a:ext>
                  </a:extLst>
                </p14:cNvPr>
                <p14:cNvContentPartPr/>
                <p14:nvPr/>
              </p14:nvContentPartPr>
              <p14:xfrm>
                <a:off x="5580094" y="4109682"/>
                <a:ext cx="1342080" cy="1348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15176A8-41FB-EBBB-8FDA-46E599E0FF2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517454" y="3732042"/>
                  <a:ext cx="1467720" cy="21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1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95D50A24-3E06-4364-0885-D22384E7A8AC}"/>
                    </a:ext>
                  </a:extLst>
                </p14:cNvPr>
                <p14:cNvContentPartPr/>
                <p14:nvPr/>
              </p14:nvContentPartPr>
              <p14:xfrm>
                <a:off x="5561734" y="4674882"/>
                <a:ext cx="899280" cy="10994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95D50A24-3E06-4364-0885-D22384E7A8A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498734" y="4297242"/>
                  <a:ext cx="1024920" cy="18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FF5AE32D-C703-5BF1-EFCA-D0AD06D81034}"/>
                    </a:ext>
                  </a:extLst>
                </p14:cNvPr>
                <p14:cNvContentPartPr/>
                <p14:nvPr/>
              </p14:nvContentPartPr>
              <p14:xfrm>
                <a:off x="5395054" y="4777482"/>
                <a:ext cx="868680" cy="7405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FF5AE32D-C703-5BF1-EFCA-D0AD06D8103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332054" y="4399482"/>
                  <a:ext cx="99432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08C00AB-E1C2-927C-D711-9373F3086FCD}"/>
                    </a:ext>
                  </a:extLst>
                </p14:cNvPr>
                <p14:cNvContentPartPr/>
                <p14:nvPr/>
              </p14:nvContentPartPr>
              <p14:xfrm>
                <a:off x="5206054" y="5574162"/>
                <a:ext cx="141480" cy="2584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08C00AB-E1C2-927C-D711-9373F3086FC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143414" y="5196522"/>
                  <a:ext cx="26712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237826E-28C0-19CC-72EC-FBACCF4ED8D1}"/>
                    </a:ext>
                  </a:extLst>
                </p14:cNvPr>
                <p14:cNvContentPartPr/>
                <p14:nvPr/>
              </p14:nvContentPartPr>
              <p14:xfrm>
                <a:off x="5152774" y="5843802"/>
                <a:ext cx="678600" cy="149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237826E-28C0-19CC-72EC-FBACCF4ED8D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090134" y="5466162"/>
                  <a:ext cx="80424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CDD7A555-4F10-6F31-C58C-E2F8A2F38986}"/>
                    </a:ext>
                  </a:extLst>
                </p14:cNvPr>
                <p14:cNvContentPartPr/>
                <p14:nvPr/>
              </p14:nvContentPartPr>
              <p14:xfrm>
                <a:off x="5078254" y="5791962"/>
                <a:ext cx="645120" cy="1620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CDD7A555-4F10-6F31-C58C-E2F8A2F3898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015254" y="5414322"/>
                  <a:ext cx="77076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70497A3B-D5B0-8EA4-6AB0-D85270647721}"/>
                    </a:ext>
                  </a:extLst>
                </p14:cNvPr>
                <p14:cNvContentPartPr/>
                <p14:nvPr/>
              </p14:nvContentPartPr>
              <p14:xfrm>
                <a:off x="5537254" y="5757762"/>
                <a:ext cx="1388880" cy="238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70497A3B-D5B0-8EA4-6AB0-D8527064772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474254" y="5380122"/>
                  <a:ext cx="151452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743766F-A211-4EA0-153F-1A8E48DE9B0C}"/>
                    </a:ext>
                  </a:extLst>
                </p14:cNvPr>
                <p14:cNvContentPartPr/>
                <p14:nvPr/>
              </p14:nvContentPartPr>
              <p14:xfrm>
                <a:off x="5139094" y="5730762"/>
                <a:ext cx="376560" cy="81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743766F-A211-4EA0-153F-1A8E48DE9B0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076454" y="5352762"/>
                  <a:ext cx="5022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979365F-D946-8907-AE6D-C1D85B8C26F1}"/>
                    </a:ext>
                  </a:extLst>
                </p14:cNvPr>
                <p14:cNvContentPartPr/>
                <p14:nvPr/>
              </p14:nvContentPartPr>
              <p14:xfrm>
                <a:off x="5314054" y="5756322"/>
                <a:ext cx="1184040" cy="1404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979365F-D946-8907-AE6D-C1D85B8C26F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251414" y="5378322"/>
                  <a:ext cx="130968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D4C9C7C-92ED-756C-C074-DC224B6B9590}"/>
                    </a:ext>
                  </a:extLst>
                </p14:cNvPr>
                <p14:cNvContentPartPr/>
                <p14:nvPr/>
              </p14:nvContentPartPr>
              <p14:xfrm>
                <a:off x="6281014" y="5294802"/>
                <a:ext cx="1521360" cy="5752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D4C9C7C-92ED-756C-C074-DC224B6B959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218014" y="4916802"/>
                  <a:ext cx="164700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3661EC2-AD82-0961-EDEE-4286A4B3123C}"/>
                    </a:ext>
                  </a:extLst>
                </p14:cNvPr>
                <p14:cNvContentPartPr/>
                <p14:nvPr/>
              </p14:nvContentPartPr>
              <p14:xfrm>
                <a:off x="8212054" y="5148642"/>
                <a:ext cx="77400" cy="35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3661EC2-AD82-0961-EDEE-4286A4B3123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149414" y="4770642"/>
                  <a:ext cx="2030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4D99E4F2-940D-52CA-1FB2-D89F524E8C01}"/>
                    </a:ext>
                  </a:extLst>
                </p14:cNvPr>
                <p14:cNvContentPartPr/>
                <p14:nvPr/>
              </p14:nvContentPartPr>
              <p14:xfrm>
                <a:off x="7220254" y="3781002"/>
                <a:ext cx="2116800" cy="1379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4D99E4F2-940D-52CA-1FB2-D89F524E8C0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157254" y="3403002"/>
                  <a:ext cx="2242440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F41A686-9C42-209D-20C3-C0DD1D385474}"/>
                    </a:ext>
                  </a:extLst>
                </p14:cNvPr>
                <p14:cNvContentPartPr/>
                <p14:nvPr/>
              </p14:nvContentPartPr>
              <p14:xfrm>
                <a:off x="7941694" y="4324242"/>
                <a:ext cx="25920" cy="100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F41A686-9C42-209D-20C3-C0DD1D38547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878694" y="3946242"/>
                  <a:ext cx="15156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D36F13A0-0EAE-B537-D25A-E2C56361F505}"/>
                    </a:ext>
                  </a:extLst>
                </p14:cNvPr>
                <p14:cNvContentPartPr/>
                <p14:nvPr/>
              </p14:nvContentPartPr>
              <p14:xfrm>
                <a:off x="7626334" y="4321002"/>
                <a:ext cx="250560" cy="280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D36F13A0-0EAE-B537-D25A-E2C56361F50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563334" y="3943362"/>
                  <a:ext cx="3762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7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20821E8-9990-A360-2872-0093C7A8EB1D}"/>
                    </a:ext>
                  </a:extLst>
                </p14:cNvPr>
                <p14:cNvContentPartPr/>
                <p14:nvPr/>
              </p14:nvContentPartPr>
              <p14:xfrm>
                <a:off x="8042854" y="4234962"/>
                <a:ext cx="6480" cy="97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20821E8-9990-A360-2872-0093C7A8EB1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979854" y="3857322"/>
                  <a:ext cx="1321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2E2DEB1-C4FE-D403-9234-CB457D2F93D4}"/>
                    </a:ext>
                  </a:extLst>
                </p14:cNvPr>
                <p14:cNvContentPartPr/>
                <p14:nvPr/>
              </p14:nvContentPartPr>
              <p14:xfrm>
                <a:off x="8055454" y="4005282"/>
                <a:ext cx="513720" cy="1969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2E2DEB1-C4FE-D403-9234-CB457D2F93D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992454" y="3627642"/>
                  <a:ext cx="63936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A94942C-EBCA-15B8-9BC8-61FBA82A6C93}"/>
                    </a:ext>
                  </a:extLst>
                </p14:cNvPr>
                <p14:cNvContentPartPr/>
                <p14:nvPr/>
              </p14:nvContentPartPr>
              <p14:xfrm>
                <a:off x="8164534" y="4019322"/>
                <a:ext cx="497880" cy="5241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A94942C-EBCA-15B8-9BC8-61FBA82A6C9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101534" y="3641682"/>
                  <a:ext cx="62352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4D214BD-1496-4EE8-E93B-8E7BB3D773AC}"/>
                    </a:ext>
                  </a:extLst>
                </p14:cNvPr>
                <p14:cNvContentPartPr/>
                <p14:nvPr/>
              </p14:nvContentPartPr>
              <p14:xfrm>
                <a:off x="7882654" y="4062522"/>
                <a:ext cx="681840" cy="604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4D214BD-1496-4EE8-E93B-8E7BB3D773A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819654" y="3684522"/>
                  <a:ext cx="80748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5EA6E8F-C2C2-05D0-D56E-76463D618EA1}"/>
                    </a:ext>
                  </a:extLst>
                </p14:cNvPr>
                <p14:cNvContentPartPr/>
                <p14:nvPr/>
              </p14:nvContentPartPr>
              <p14:xfrm>
                <a:off x="7128814" y="4569402"/>
                <a:ext cx="396000" cy="4165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5EA6E8F-C2C2-05D0-D56E-76463D618EA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66174" y="4191762"/>
                  <a:ext cx="52164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15D0046-E8AD-FE4F-8142-C82D059F5FE9}"/>
                    </a:ext>
                  </a:extLst>
                </p14:cNvPr>
                <p14:cNvContentPartPr/>
                <p14:nvPr/>
              </p14:nvContentPartPr>
              <p14:xfrm>
                <a:off x="7168414" y="5066562"/>
                <a:ext cx="9000" cy="133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15D0046-E8AD-FE4F-8142-C82D059F5FE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105414" y="4688922"/>
                  <a:ext cx="1346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5A80ED1-424B-756A-CF09-2F084A72D7B6}"/>
                    </a:ext>
                  </a:extLst>
                </p14:cNvPr>
                <p14:cNvContentPartPr/>
                <p14:nvPr/>
              </p14:nvContentPartPr>
              <p14:xfrm>
                <a:off x="6275254" y="4681722"/>
                <a:ext cx="1914480" cy="8593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5A80ED1-424B-756A-CF09-2F084A72D7B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212614" y="4303722"/>
                  <a:ext cx="2040120" cy="16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721CE52-3063-38A8-D453-A9A1172998D7}"/>
                    </a:ext>
                  </a:extLst>
                </p14:cNvPr>
                <p14:cNvContentPartPr/>
                <p14:nvPr/>
              </p14:nvContentPartPr>
              <p14:xfrm>
                <a:off x="7978414" y="4371402"/>
                <a:ext cx="1311840" cy="7351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721CE52-3063-38A8-D453-A9A1172998D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915774" y="3993402"/>
                  <a:ext cx="143748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9A78F54-02DE-BB36-3DD5-D49D18E5DE66}"/>
                    </a:ext>
                  </a:extLst>
                </p14:cNvPr>
                <p14:cNvContentPartPr/>
                <p14:nvPr/>
              </p14:nvContentPartPr>
              <p14:xfrm>
                <a:off x="7472614" y="4616562"/>
                <a:ext cx="1705320" cy="7981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9A78F54-02DE-BB36-3DD5-D49D18E5DE6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409614" y="4238562"/>
                  <a:ext cx="183096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CECD8BA-9098-0243-0D88-F14C06E5021D}"/>
                    </a:ext>
                  </a:extLst>
                </p14:cNvPr>
                <p14:cNvContentPartPr/>
                <p14:nvPr/>
              </p14:nvContentPartPr>
              <p14:xfrm>
                <a:off x="7850614" y="4665882"/>
                <a:ext cx="1335240" cy="6750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CECD8BA-9098-0243-0D88-F14C06E5021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787614" y="4287882"/>
                  <a:ext cx="146088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146418D5-A7DE-5F0D-FE38-814ED98D7A72}"/>
                    </a:ext>
                  </a:extLst>
                </p14:cNvPr>
                <p14:cNvContentPartPr/>
                <p14:nvPr/>
              </p14:nvContentPartPr>
              <p14:xfrm>
                <a:off x="8447854" y="4664802"/>
                <a:ext cx="828360" cy="5821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146418D5-A7DE-5F0D-FE38-814ED98D7A72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385214" y="4286802"/>
                  <a:ext cx="954000" cy="13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7482201-C368-0AE7-9894-AFD9057612BF}"/>
                    </a:ext>
                  </a:extLst>
                </p14:cNvPr>
                <p14:cNvContentPartPr/>
                <p14:nvPr/>
              </p14:nvContentPartPr>
              <p14:xfrm>
                <a:off x="8864014" y="4592802"/>
                <a:ext cx="643680" cy="2876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7482201-C368-0AE7-9894-AFD9057612B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801014" y="4215162"/>
                  <a:ext cx="76932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A55867B-F535-117B-ED5E-483C5C5C5C5E}"/>
                    </a:ext>
                  </a:extLst>
                </p14:cNvPr>
                <p14:cNvContentPartPr/>
                <p14:nvPr/>
              </p14:nvContentPartPr>
              <p14:xfrm>
                <a:off x="9278374" y="4221282"/>
                <a:ext cx="714960" cy="3898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A55867B-F535-117B-ED5E-483C5C5C5C5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15734" y="3843642"/>
                  <a:ext cx="84060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2812382-132B-79AA-791A-335069AAC373}"/>
                    </a:ext>
                  </a:extLst>
                </p14:cNvPr>
                <p14:cNvContentPartPr/>
                <p14:nvPr/>
              </p14:nvContentPartPr>
              <p14:xfrm>
                <a:off x="9656014" y="3935442"/>
                <a:ext cx="564840" cy="4269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2812382-132B-79AA-791A-335069AAC37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593014" y="3557802"/>
                  <a:ext cx="69048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1A30AFD-4032-EAAF-C1BE-08F2FC340612}"/>
                    </a:ext>
                  </a:extLst>
                </p14:cNvPr>
                <p14:cNvContentPartPr/>
                <p14:nvPr/>
              </p14:nvContentPartPr>
              <p14:xfrm>
                <a:off x="9791374" y="3514602"/>
                <a:ext cx="862920" cy="723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1A30AFD-4032-EAAF-C1BE-08F2FC34061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728734" y="3136962"/>
                  <a:ext cx="988560" cy="14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D4CA83F-9BAC-DA91-DC07-E55EAA190629}"/>
                    </a:ext>
                  </a:extLst>
                </p14:cNvPr>
                <p14:cNvContentPartPr/>
                <p14:nvPr/>
              </p14:nvContentPartPr>
              <p14:xfrm>
                <a:off x="10247134" y="3237762"/>
                <a:ext cx="411120" cy="387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D4CA83F-9BAC-DA91-DC07-E55EAA19062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184134" y="2860122"/>
                  <a:ext cx="53676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D300F0D-F42A-1231-42A9-027D2F63A10D}"/>
                    </a:ext>
                  </a:extLst>
                </p14:cNvPr>
                <p14:cNvContentPartPr/>
                <p14:nvPr/>
              </p14:nvContentPartPr>
              <p14:xfrm>
                <a:off x="10559254" y="3091962"/>
                <a:ext cx="375120" cy="222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D300F0D-F42A-1231-42A9-027D2F63A10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496614" y="2714322"/>
                  <a:ext cx="50076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F808335-93B7-A8D8-38F7-88F5D2973EE0}"/>
                    </a:ext>
                  </a:extLst>
                </p14:cNvPr>
                <p14:cNvContentPartPr/>
                <p14:nvPr/>
              </p14:nvContentPartPr>
              <p14:xfrm>
                <a:off x="10675894" y="3001242"/>
                <a:ext cx="152280" cy="348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F808335-93B7-A8D8-38F7-88F5D2973EE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613254" y="2623602"/>
                  <a:ext cx="2779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7F9D198-370F-7E08-8963-6595694CB4FB}"/>
                    </a:ext>
                  </a:extLst>
                </p14:cNvPr>
                <p14:cNvContentPartPr/>
                <p14:nvPr/>
              </p14:nvContentPartPr>
              <p14:xfrm>
                <a:off x="9815134" y="3755082"/>
                <a:ext cx="573840" cy="4431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7F9D198-370F-7E08-8963-6595694CB4F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752134" y="3377082"/>
                  <a:ext cx="69948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5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D23DD4-7AB2-682E-5B56-2CE278F83847}"/>
                    </a:ext>
                  </a:extLst>
                </p14:cNvPr>
                <p14:cNvContentPartPr/>
                <p14:nvPr/>
              </p14:nvContentPartPr>
              <p14:xfrm>
                <a:off x="9454054" y="4568682"/>
                <a:ext cx="2520" cy="27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D23DD4-7AB2-682E-5B56-2CE278F8384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391414" y="4191042"/>
                  <a:ext cx="1281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B59FF6F-9D09-8796-E7E2-80D9C07E2CA3}"/>
                    </a:ext>
                  </a:extLst>
                </p14:cNvPr>
                <p14:cNvContentPartPr/>
                <p14:nvPr/>
              </p14:nvContentPartPr>
              <p14:xfrm>
                <a:off x="8889934" y="4580562"/>
                <a:ext cx="813600" cy="5180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B59FF6F-9D09-8796-E7E2-80D9C07E2CA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827294" y="4202562"/>
                  <a:ext cx="93924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94A84E5-CD34-85DA-A459-33E991BF5737}"/>
                    </a:ext>
                  </a:extLst>
                </p14:cNvPr>
                <p14:cNvContentPartPr/>
                <p14:nvPr/>
              </p14:nvContentPartPr>
              <p14:xfrm>
                <a:off x="7271374" y="5029842"/>
                <a:ext cx="1779120" cy="7038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94A84E5-CD34-85DA-A459-33E991BF573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08734" y="4652202"/>
                  <a:ext cx="190476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29191BF-C0C5-6379-DEAD-7984E960BF37}"/>
                    </a:ext>
                  </a:extLst>
                </p14:cNvPr>
                <p14:cNvContentPartPr/>
                <p14:nvPr/>
              </p14:nvContentPartPr>
              <p14:xfrm>
                <a:off x="7126654" y="5259882"/>
                <a:ext cx="801360" cy="4366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29191BF-C0C5-6379-DEAD-7984E960BF3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063654" y="4882242"/>
                  <a:ext cx="92700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3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24C39BB-0F51-801B-ADCA-9EF090694B10}"/>
                    </a:ext>
                  </a:extLst>
                </p14:cNvPr>
                <p14:cNvContentPartPr/>
                <p14:nvPr/>
              </p14:nvContentPartPr>
              <p14:xfrm>
                <a:off x="6044134" y="5365722"/>
                <a:ext cx="1649880" cy="6969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24C39BB-0F51-801B-ADCA-9EF090694B1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981494" y="4987722"/>
                  <a:ext cx="177552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5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B3E04E2-1DE3-8B67-5CA7-EFFD0D83F3D4}"/>
                    </a:ext>
                  </a:extLst>
                </p14:cNvPr>
                <p14:cNvContentPartPr/>
                <p14:nvPr/>
              </p14:nvContentPartPr>
              <p14:xfrm>
                <a:off x="5464174" y="5638962"/>
                <a:ext cx="965520" cy="5547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B3E04E2-1DE3-8B67-5CA7-EFFD0D83F3D4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01174" y="5260962"/>
                  <a:ext cx="109116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0CF1558A-E640-40F5-3539-E6F56DBBA2E7}"/>
                    </a:ext>
                  </a:extLst>
                </p14:cNvPr>
                <p14:cNvContentPartPr/>
                <p14:nvPr/>
              </p14:nvContentPartPr>
              <p14:xfrm>
                <a:off x="5145934" y="5682162"/>
                <a:ext cx="489600" cy="4215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0CF1558A-E640-40F5-3539-E6F56DBBA2E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83294" y="5304162"/>
                  <a:ext cx="61524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9FD1A96-6FF7-B9BD-BCF1-752C16ADCAB3}"/>
                    </a:ext>
                  </a:extLst>
                </p14:cNvPr>
                <p14:cNvContentPartPr/>
                <p14:nvPr/>
              </p14:nvContentPartPr>
              <p14:xfrm>
                <a:off x="4927414" y="5876202"/>
                <a:ext cx="304200" cy="256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9FD1A96-6FF7-B9BD-BCF1-752C16ADCAB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864414" y="5498562"/>
                  <a:ext cx="42984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1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545EF98-5E74-203A-C9A5-2C25B83650E8}"/>
                    </a:ext>
                  </a:extLst>
                </p14:cNvPr>
                <p14:cNvContentPartPr/>
                <p14:nvPr/>
              </p14:nvContentPartPr>
              <p14:xfrm>
                <a:off x="4921294" y="5680362"/>
                <a:ext cx="418320" cy="1155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545EF98-5E74-203A-C9A5-2C25B83650E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858654" y="5302362"/>
                  <a:ext cx="54396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3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95B2C21-B858-1D64-CDB5-27023F37DF4A}"/>
                    </a:ext>
                  </a:extLst>
                </p14:cNvPr>
                <p14:cNvContentPartPr/>
                <p14:nvPr/>
              </p14:nvContentPartPr>
              <p14:xfrm>
                <a:off x="5029294" y="5492442"/>
                <a:ext cx="395640" cy="2703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95B2C21-B858-1D64-CDB5-27023F37DF4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966294" y="5114802"/>
                  <a:ext cx="5212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FF637F8-627B-02C7-705D-1F9DC5279236}"/>
                    </a:ext>
                  </a:extLst>
                </p14:cNvPr>
                <p14:cNvContentPartPr/>
                <p14:nvPr/>
              </p14:nvContentPartPr>
              <p14:xfrm>
                <a:off x="5272654" y="5099322"/>
                <a:ext cx="687240" cy="5655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FF637F8-627B-02C7-705D-1F9DC5279236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209654" y="4721682"/>
                  <a:ext cx="81288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E7E374B-6178-5CB1-1B91-BE35BD689F98}"/>
                    </a:ext>
                  </a:extLst>
                </p14:cNvPr>
                <p14:cNvContentPartPr/>
                <p14:nvPr/>
              </p14:nvContentPartPr>
              <p14:xfrm>
                <a:off x="5270854" y="5071602"/>
                <a:ext cx="514800" cy="6746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E7E374B-6178-5CB1-1B91-BE35BD689F9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208214" y="4693602"/>
                  <a:ext cx="64044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C6EF8D8-CE07-4E4F-8E40-49B24C93428E}"/>
                    </a:ext>
                  </a:extLst>
                </p14:cNvPr>
                <p14:cNvContentPartPr/>
                <p14:nvPr/>
              </p14:nvContentPartPr>
              <p14:xfrm>
                <a:off x="4939294" y="5402442"/>
                <a:ext cx="455400" cy="548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C6EF8D8-CE07-4E4F-8E40-49B24C93428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876294" y="5024442"/>
                  <a:ext cx="581040" cy="13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6099181-9CA3-79EB-EA2E-6812AF134865}"/>
                    </a:ext>
                  </a:extLst>
                </p14:cNvPr>
                <p14:cNvContentPartPr/>
                <p14:nvPr/>
              </p14:nvContentPartPr>
              <p14:xfrm>
                <a:off x="4933174" y="5755602"/>
                <a:ext cx="561240" cy="3718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6099181-9CA3-79EB-EA2E-6812AF13486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870174" y="5377962"/>
                  <a:ext cx="686880" cy="11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CE341ED-4EAF-CE97-3754-BB5C81E4BFA4}"/>
                    </a:ext>
                  </a:extLst>
                </p14:cNvPr>
                <p14:cNvContentPartPr/>
                <p14:nvPr/>
              </p14:nvContentPartPr>
              <p14:xfrm>
                <a:off x="5227294" y="5963682"/>
                <a:ext cx="775800" cy="2318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CE341ED-4EAF-CE97-3754-BB5C81E4BFA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64294" y="5586042"/>
                  <a:ext cx="90144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27B6AEB-8A99-CF89-5439-B953B5966B28}"/>
                    </a:ext>
                  </a:extLst>
                </p14:cNvPr>
                <p14:cNvContentPartPr/>
                <p14:nvPr/>
              </p14:nvContentPartPr>
              <p14:xfrm>
                <a:off x="5826334" y="5502162"/>
                <a:ext cx="1333440" cy="6145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27B6AEB-8A99-CF89-5439-B953B5966B28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763334" y="5124522"/>
                  <a:ext cx="145908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E83D4161-4EF7-D5B9-9366-C515A28547D2}"/>
                    </a:ext>
                  </a:extLst>
                </p14:cNvPr>
                <p14:cNvContentPartPr/>
                <p14:nvPr/>
              </p14:nvContentPartPr>
              <p14:xfrm>
                <a:off x="7119094" y="5433402"/>
                <a:ext cx="895680" cy="3888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E83D4161-4EF7-D5B9-9366-C515A28547D2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056094" y="5055762"/>
                  <a:ext cx="102132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A8AE7A8-8AAE-A078-324A-4EADC6ACAC6A}"/>
                    </a:ext>
                  </a:extLst>
                </p14:cNvPr>
                <p14:cNvContentPartPr/>
                <p14:nvPr/>
              </p14:nvContentPartPr>
              <p14:xfrm>
                <a:off x="7330054" y="5233602"/>
                <a:ext cx="655920" cy="5652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A8AE7A8-8AAE-A078-324A-4EADC6ACAC6A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267054" y="4855962"/>
                  <a:ext cx="78156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7A96630-690A-6447-206E-0F7E0BF2FCF5}"/>
                    </a:ext>
                  </a:extLst>
                </p14:cNvPr>
                <p14:cNvContentPartPr/>
                <p14:nvPr/>
              </p14:nvContentPartPr>
              <p14:xfrm>
                <a:off x="7593934" y="5196882"/>
                <a:ext cx="1196640" cy="4154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7A96630-690A-6447-206E-0F7E0BF2FCF5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531294" y="4818882"/>
                  <a:ext cx="132228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E994A2F-0975-9321-1E6A-881F528210DF}"/>
                    </a:ext>
                  </a:extLst>
                </p14:cNvPr>
                <p14:cNvContentPartPr/>
                <p14:nvPr/>
              </p14:nvContentPartPr>
              <p14:xfrm>
                <a:off x="7938814" y="5163402"/>
                <a:ext cx="1039680" cy="3358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E994A2F-0975-9321-1E6A-881F528210D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875814" y="4785402"/>
                  <a:ext cx="116532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13C362EA-BAA1-DE4F-FE67-75A30CAC3DEF}"/>
                    </a:ext>
                  </a:extLst>
                </p14:cNvPr>
                <p14:cNvContentPartPr/>
                <p14:nvPr/>
              </p14:nvContentPartPr>
              <p14:xfrm>
                <a:off x="8150134" y="4988442"/>
                <a:ext cx="961560" cy="524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13C362EA-BAA1-DE4F-FE67-75A30CAC3DE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087134" y="4610442"/>
                  <a:ext cx="108720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EA5DB6E9-F829-6962-CE96-035467304F37}"/>
                    </a:ext>
                  </a:extLst>
                </p14:cNvPr>
                <p14:cNvContentPartPr/>
                <p14:nvPr/>
              </p14:nvContentPartPr>
              <p14:xfrm>
                <a:off x="8283694" y="4882602"/>
                <a:ext cx="1188000" cy="5644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EA5DB6E9-F829-6962-CE96-035467304F3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221054" y="4504962"/>
                  <a:ext cx="131364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1CCEA6A-AC85-9B66-2276-B10C4CCB5F08}"/>
                    </a:ext>
                  </a:extLst>
                </p14:cNvPr>
                <p14:cNvContentPartPr/>
                <p14:nvPr/>
              </p14:nvContentPartPr>
              <p14:xfrm>
                <a:off x="8678614" y="4552122"/>
                <a:ext cx="1076400" cy="4950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1CCEA6A-AC85-9B66-2276-B10C4CCB5F0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615974" y="4174122"/>
                  <a:ext cx="120204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7E626DAC-2BA5-C364-65FA-6E72803A7FAE}"/>
                    </a:ext>
                  </a:extLst>
                </p14:cNvPr>
                <p14:cNvContentPartPr/>
                <p14:nvPr/>
              </p14:nvContentPartPr>
              <p14:xfrm>
                <a:off x="9052654" y="4417842"/>
                <a:ext cx="903600" cy="4730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7E626DAC-2BA5-C364-65FA-6E72803A7FA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990014" y="4039842"/>
                  <a:ext cx="10292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AD7EC62-1D3D-F713-FEAC-C50BCA95DD57}"/>
                    </a:ext>
                  </a:extLst>
                </p14:cNvPr>
                <p14:cNvContentPartPr/>
                <p14:nvPr/>
              </p14:nvContentPartPr>
              <p14:xfrm>
                <a:off x="9154534" y="4392642"/>
                <a:ext cx="812160" cy="464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AD7EC62-1D3D-F713-FEAC-C50BCA95DD57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091894" y="4015002"/>
                  <a:ext cx="9378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DD917D8C-C505-E709-E5CF-AD15ADD72B18}"/>
                    </a:ext>
                  </a:extLst>
                </p14:cNvPr>
                <p14:cNvContentPartPr/>
                <p14:nvPr/>
              </p14:nvContentPartPr>
              <p14:xfrm>
                <a:off x="9307534" y="4111482"/>
                <a:ext cx="686520" cy="4168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DD917D8C-C505-E709-E5CF-AD15ADD72B1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244534" y="3733482"/>
                  <a:ext cx="8121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7066D67-6EDD-CE13-5B27-CEFC0C81A1B1}"/>
                    </a:ext>
                  </a:extLst>
                </p14:cNvPr>
                <p14:cNvContentPartPr/>
                <p14:nvPr/>
              </p14:nvContentPartPr>
              <p14:xfrm>
                <a:off x="9814414" y="3575802"/>
                <a:ext cx="770400" cy="2862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7066D67-6EDD-CE13-5B27-CEFC0C81A1B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751774" y="3197802"/>
                  <a:ext cx="8960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2B5A8B-0FAB-888E-8F0F-A93FC73D5D1A}"/>
                    </a:ext>
                  </a:extLst>
                </p14:cNvPr>
                <p14:cNvContentPartPr/>
                <p14:nvPr/>
              </p14:nvContentPartPr>
              <p14:xfrm>
                <a:off x="10026814" y="3210402"/>
                <a:ext cx="850320" cy="551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2B5A8B-0FAB-888E-8F0F-A93FC73D5D1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963814" y="2832762"/>
                  <a:ext cx="975960" cy="13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950E2FE-D70D-5868-7E51-0E0FEB6BE079}"/>
                    </a:ext>
                  </a:extLst>
                </p14:cNvPr>
                <p14:cNvContentPartPr/>
                <p14:nvPr/>
              </p14:nvContentPartPr>
              <p14:xfrm>
                <a:off x="10373134" y="3066402"/>
                <a:ext cx="434880" cy="306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950E2FE-D70D-5868-7E51-0E0FEB6BE07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310494" y="2688762"/>
                  <a:ext cx="5605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8F4AC901-A74D-E71A-9519-B96D80B9120F}"/>
                    </a:ext>
                  </a:extLst>
                </p14:cNvPr>
                <p14:cNvContentPartPr/>
                <p14:nvPr/>
              </p14:nvContentPartPr>
              <p14:xfrm>
                <a:off x="10610014" y="2965962"/>
                <a:ext cx="348840" cy="2574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8F4AC901-A74D-E71A-9519-B96D80B9120F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547014" y="2588322"/>
                  <a:ext cx="4744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4F040C75-932F-C717-B91A-D9DFD0158EE5}"/>
                    </a:ext>
                  </a:extLst>
                </p14:cNvPr>
                <p14:cNvContentPartPr/>
                <p14:nvPr/>
              </p14:nvContentPartPr>
              <p14:xfrm>
                <a:off x="10629814" y="2902962"/>
                <a:ext cx="646920" cy="3492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4F040C75-932F-C717-B91A-D9DFD0158EE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566814" y="2525322"/>
                  <a:ext cx="7725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3D6B06C-298B-3B3D-71A5-BC713E09CBA0}"/>
                    </a:ext>
                  </a:extLst>
                </p14:cNvPr>
                <p14:cNvContentPartPr/>
                <p14:nvPr/>
              </p14:nvContentPartPr>
              <p14:xfrm>
                <a:off x="10862014" y="2657082"/>
                <a:ext cx="291960" cy="99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3D6B06C-298B-3B3D-71A5-BC713E09CBA0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799014" y="2279082"/>
                  <a:ext cx="4176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A8A900-6DA0-8FBE-FE7D-C7D46CD31FE5}"/>
                    </a:ext>
                  </a:extLst>
                </p14:cNvPr>
                <p14:cNvContentPartPr/>
                <p14:nvPr/>
              </p14:nvContentPartPr>
              <p14:xfrm>
                <a:off x="10321294" y="3014202"/>
                <a:ext cx="669960" cy="11818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A8A900-6DA0-8FBE-FE7D-C7D46CD31FE5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258294" y="2636562"/>
                  <a:ext cx="795600" cy="19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5766054-C9BA-710B-A657-BC529CEB6CE7}"/>
                    </a:ext>
                  </a:extLst>
                </p14:cNvPr>
                <p14:cNvContentPartPr/>
                <p14:nvPr/>
              </p14:nvContentPartPr>
              <p14:xfrm>
                <a:off x="9299614" y="3943722"/>
                <a:ext cx="982440" cy="709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5766054-C9BA-710B-A657-BC529CEB6CE7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236974" y="3566082"/>
                  <a:ext cx="110808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2A4CC90-C05F-2ABA-BEC3-E4FF2E27F264}"/>
                    </a:ext>
                  </a:extLst>
                </p14:cNvPr>
                <p14:cNvContentPartPr/>
                <p14:nvPr/>
              </p14:nvContentPartPr>
              <p14:xfrm>
                <a:off x="9344974" y="3211122"/>
                <a:ext cx="10800" cy="57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2A4CC90-C05F-2ABA-BEC3-E4FF2E27F26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282334" y="2833482"/>
                  <a:ext cx="13644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B2DD42B-9E16-4065-41BF-47081A61D3EB}"/>
                    </a:ext>
                  </a:extLst>
                </p14:cNvPr>
                <p14:cNvContentPartPr/>
                <p14:nvPr/>
              </p14:nvContentPartPr>
              <p14:xfrm>
                <a:off x="9755014" y="2949402"/>
                <a:ext cx="628200" cy="464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B2DD42B-9E16-4065-41BF-47081A61D3E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692374" y="2571762"/>
                  <a:ext cx="753840" cy="80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F0502F3-7ECB-CE31-38CD-3AAAF54819C0}"/>
              </a:ext>
            </a:extLst>
          </p:cNvPr>
          <p:cNvGrpSpPr/>
          <p:nvPr/>
        </p:nvGrpSpPr>
        <p:grpSpPr>
          <a:xfrm>
            <a:off x="4519534" y="2273322"/>
            <a:ext cx="6773760" cy="4260960"/>
            <a:chOff x="4519534" y="2273322"/>
            <a:chExt cx="6773760" cy="426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F6D25EF-1A02-9D2E-EA3D-54599506366A}"/>
                    </a:ext>
                  </a:extLst>
                </p14:cNvPr>
                <p14:cNvContentPartPr/>
                <p14:nvPr/>
              </p14:nvContentPartPr>
              <p14:xfrm>
                <a:off x="6002734" y="3901242"/>
                <a:ext cx="1832040" cy="147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F6D25EF-1A02-9D2E-EA3D-54599506366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940094" y="3523242"/>
                  <a:ext cx="1957680" cy="22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564A436-F159-7E99-770B-3B5390A38F17}"/>
                    </a:ext>
                  </a:extLst>
                </p14:cNvPr>
                <p14:cNvContentPartPr/>
                <p14:nvPr/>
              </p14:nvContentPartPr>
              <p14:xfrm>
                <a:off x="5907334" y="4489842"/>
                <a:ext cx="1645200" cy="1030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564A436-F159-7E99-770B-3B5390A38F17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844334" y="4111842"/>
                  <a:ext cx="1770840" cy="17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BAEE12-29E4-1922-55A0-F95B42C30B55}"/>
                    </a:ext>
                  </a:extLst>
                </p14:cNvPr>
                <p14:cNvContentPartPr/>
                <p14:nvPr/>
              </p14:nvContentPartPr>
              <p14:xfrm>
                <a:off x="5673334" y="4616202"/>
                <a:ext cx="902880" cy="1256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BAEE12-29E4-1922-55A0-F95B42C30B5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610334" y="4238562"/>
                  <a:ext cx="102852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189C10-501A-DE7D-21F2-A3947993EFC2}"/>
                    </a:ext>
                  </a:extLst>
                </p14:cNvPr>
                <p14:cNvContentPartPr/>
                <p14:nvPr/>
              </p14:nvContentPartPr>
              <p14:xfrm>
                <a:off x="5571814" y="5184642"/>
                <a:ext cx="416880" cy="727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189C10-501A-DE7D-21F2-A3947993EFC2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508814" y="4807002"/>
                  <a:ext cx="54252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DE73B24-AE23-7D84-1373-79E59B7A5A9F}"/>
                    </a:ext>
                  </a:extLst>
                </p14:cNvPr>
                <p14:cNvContentPartPr/>
                <p14:nvPr/>
              </p14:nvContentPartPr>
              <p14:xfrm>
                <a:off x="5319094" y="5240082"/>
                <a:ext cx="903600" cy="690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DE73B24-AE23-7D84-1373-79E59B7A5A9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5256454" y="4862082"/>
                  <a:ext cx="102924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850E70-1F85-38D4-74C2-587019391917}"/>
                    </a:ext>
                  </a:extLst>
                </p14:cNvPr>
                <p14:cNvContentPartPr/>
                <p14:nvPr/>
              </p14:nvContentPartPr>
              <p14:xfrm>
                <a:off x="5465974" y="5592882"/>
                <a:ext cx="691200" cy="40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850E70-1F85-38D4-74C2-587019391917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403334" y="5215242"/>
                  <a:ext cx="8168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382A27-DA84-5DFF-6881-6251C729992C}"/>
                    </a:ext>
                  </a:extLst>
                </p14:cNvPr>
                <p14:cNvContentPartPr/>
                <p14:nvPr/>
              </p14:nvContentPartPr>
              <p14:xfrm>
                <a:off x="5527534" y="5628522"/>
                <a:ext cx="866880" cy="343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382A27-DA84-5DFF-6881-6251C729992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5464534" y="5250882"/>
                  <a:ext cx="9925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00F74C-1A11-A1DC-1A17-646E3E76F257}"/>
                    </a:ext>
                  </a:extLst>
                </p14:cNvPr>
                <p14:cNvContentPartPr/>
                <p14:nvPr/>
              </p14:nvContentPartPr>
              <p14:xfrm>
                <a:off x="5705014" y="5765682"/>
                <a:ext cx="859680" cy="230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00F74C-1A11-A1DC-1A17-646E3E76F257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642374" y="5387682"/>
                  <a:ext cx="985320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B18A6DC-824E-2879-C18C-B682D0A2277C}"/>
                    </a:ext>
                  </a:extLst>
                </p14:cNvPr>
                <p14:cNvContentPartPr/>
                <p14:nvPr/>
              </p14:nvContentPartPr>
              <p14:xfrm>
                <a:off x="6463894" y="5534922"/>
                <a:ext cx="309600" cy="167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B18A6DC-824E-2879-C18C-B682D0A2277C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400894" y="5157282"/>
                  <a:ext cx="43524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333FA1B-DC9A-48BF-A2A3-D6494D1EECBE}"/>
                    </a:ext>
                  </a:extLst>
                </p14:cNvPr>
                <p14:cNvContentPartPr/>
                <p14:nvPr/>
              </p14:nvContentPartPr>
              <p14:xfrm>
                <a:off x="5838934" y="5336202"/>
                <a:ext cx="1539720" cy="616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333FA1B-DC9A-48BF-A2A3-D6494D1EECBE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776294" y="4958562"/>
                  <a:ext cx="166536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806B893-13F3-8E62-0A4D-30B0EFC7FE69}"/>
                    </a:ext>
                  </a:extLst>
                </p14:cNvPr>
                <p14:cNvContentPartPr/>
                <p14:nvPr/>
              </p14:nvContentPartPr>
              <p14:xfrm>
                <a:off x="6674134" y="5325042"/>
                <a:ext cx="642960" cy="281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806B893-13F3-8E62-0A4D-30B0EFC7FE6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611494" y="4947042"/>
                  <a:ext cx="76860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A17BDCD-DB11-946E-98B2-17086619D34C}"/>
                    </a:ext>
                  </a:extLst>
                </p14:cNvPr>
                <p14:cNvContentPartPr/>
                <p14:nvPr/>
              </p14:nvContentPartPr>
              <p14:xfrm>
                <a:off x="6257614" y="3966762"/>
                <a:ext cx="3075480" cy="1872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A17BDCD-DB11-946E-98B2-17086619D34C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194974" y="3589122"/>
                  <a:ext cx="3201120" cy="26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039D2A-182E-88FB-49E5-4B6D6DE7AF15}"/>
                    </a:ext>
                  </a:extLst>
                </p14:cNvPr>
                <p14:cNvContentPartPr/>
                <p14:nvPr/>
              </p14:nvContentPartPr>
              <p14:xfrm>
                <a:off x="6089854" y="3873162"/>
                <a:ext cx="3075480" cy="1995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039D2A-182E-88FB-49E5-4B6D6DE7AF15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6026854" y="3495162"/>
                  <a:ext cx="3201120" cy="27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0CCD42-2E63-A76C-0C51-84C81B4515A1}"/>
                    </a:ext>
                  </a:extLst>
                </p14:cNvPr>
                <p14:cNvContentPartPr/>
                <p14:nvPr/>
              </p14:nvContentPartPr>
              <p14:xfrm>
                <a:off x="6580174" y="4068642"/>
                <a:ext cx="2800800" cy="1517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0CCD42-2E63-A76C-0C51-84C81B4515A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517174" y="3691002"/>
                  <a:ext cx="2926440" cy="22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84F0092-FF9D-970C-2120-5EB297464F40}"/>
                    </a:ext>
                  </a:extLst>
                </p14:cNvPr>
                <p14:cNvContentPartPr/>
                <p14:nvPr/>
              </p14:nvContentPartPr>
              <p14:xfrm>
                <a:off x="5920654" y="4621962"/>
                <a:ext cx="3031920" cy="1243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84F0092-FF9D-970C-2120-5EB297464F4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857654" y="4243962"/>
                  <a:ext cx="315756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0CD92E5-FA8F-4320-32C3-AAEA8EAE5A11}"/>
                    </a:ext>
                  </a:extLst>
                </p14:cNvPr>
                <p14:cNvContentPartPr/>
                <p14:nvPr/>
              </p14:nvContentPartPr>
              <p14:xfrm>
                <a:off x="6405934" y="4258362"/>
                <a:ext cx="2911680" cy="1767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0CD92E5-FA8F-4320-32C3-AAEA8EAE5A1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342934" y="3880362"/>
                  <a:ext cx="3037320" cy="25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225048-04C3-A7FC-9BE0-B29DDDB08ACE}"/>
                    </a:ext>
                  </a:extLst>
                </p14:cNvPr>
                <p14:cNvContentPartPr/>
                <p14:nvPr/>
              </p14:nvContentPartPr>
              <p14:xfrm>
                <a:off x="5837854" y="4106802"/>
                <a:ext cx="3607200" cy="201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225048-04C3-A7FC-9BE0-B29DDDB08AC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774854" y="3729162"/>
                  <a:ext cx="3732840" cy="27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E7791BE-5213-33AF-F584-C109209B16D6}"/>
                    </a:ext>
                  </a:extLst>
                </p14:cNvPr>
                <p14:cNvContentPartPr/>
                <p14:nvPr/>
              </p14:nvContentPartPr>
              <p14:xfrm>
                <a:off x="6176974" y="4002042"/>
                <a:ext cx="3168720" cy="1987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E7791BE-5213-33AF-F584-C109209B16D6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113974" y="3624042"/>
                  <a:ext cx="3294360" cy="27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ABB8D27-AA52-0A44-A33A-C56DF7675B50}"/>
                    </a:ext>
                  </a:extLst>
                </p14:cNvPr>
                <p14:cNvContentPartPr/>
                <p14:nvPr/>
              </p14:nvContentPartPr>
              <p14:xfrm>
                <a:off x="6212614" y="4235682"/>
                <a:ext cx="3060360" cy="153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ABB8D27-AA52-0A44-A33A-C56DF7675B50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149614" y="3858042"/>
                  <a:ext cx="3186000" cy="22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5BD9918-C219-F5F0-4EC7-58335C07AA2B}"/>
                    </a:ext>
                  </a:extLst>
                </p14:cNvPr>
                <p14:cNvContentPartPr/>
                <p14:nvPr/>
              </p14:nvContentPartPr>
              <p14:xfrm>
                <a:off x="6907774" y="3927882"/>
                <a:ext cx="2580840" cy="1851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5BD9918-C219-F5F0-4EC7-58335C07AA2B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845134" y="3549882"/>
                  <a:ext cx="2706480" cy="26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F6A586-7C57-8B70-997D-4CB96E7F8597}"/>
                    </a:ext>
                  </a:extLst>
                </p14:cNvPr>
                <p14:cNvContentPartPr/>
                <p14:nvPr/>
              </p14:nvContentPartPr>
              <p14:xfrm>
                <a:off x="6624454" y="4340082"/>
                <a:ext cx="2855160" cy="141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F6A586-7C57-8B70-997D-4CB96E7F8597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561814" y="3962082"/>
                  <a:ext cx="2980800" cy="21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F5A518-B6B8-8E80-104D-59BBF0B791CD}"/>
                    </a:ext>
                  </a:extLst>
                </p14:cNvPr>
                <p14:cNvContentPartPr/>
                <p14:nvPr/>
              </p14:nvContentPartPr>
              <p14:xfrm>
                <a:off x="7952494" y="4277442"/>
                <a:ext cx="1588680" cy="987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F5A518-B6B8-8E80-104D-59BBF0B791CD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889494" y="3899442"/>
                  <a:ext cx="1714320" cy="17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03CD3A-AC08-54EC-FFC5-9AB3009C57E2}"/>
                    </a:ext>
                  </a:extLst>
                </p14:cNvPr>
                <p14:cNvContentPartPr/>
                <p14:nvPr/>
              </p14:nvContentPartPr>
              <p14:xfrm>
                <a:off x="6805534" y="4961082"/>
                <a:ext cx="1863720" cy="784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03CD3A-AC08-54EC-FFC5-9AB3009C57E2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742534" y="4583082"/>
                  <a:ext cx="198936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0F02906-311C-7AB7-BECB-34BC850C4DF0}"/>
                    </a:ext>
                  </a:extLst>
                </p14:cNvPr>
                <p14:cNvContentPartPr/>
                <p14:nvPr/>
              </p14:nvContentPartPr>
              <p14:xfrm>
                <a:off x="8737654" y="4810962"/>
                <a:ext cx="79560" cy="47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0F02906-311C-7AB7-BECB-34BC850C4DF0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674654" y="4433322"/>
                  <a:ext cx="2052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CD983B0-2412-7524-3E73-C4527660AD1A}"/>
                    </a:ext>
                  </a:extLst>
                </p14:cNvPr>
                <p14:cNvContentPartPr/>
                <p14:nvPr/>
              </p14:nvContentPartPr>
              <p14:xfrm>
                <a:off x="6904174" y="4971162"/>
                <a:ext cx="2158920" cy="828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CD983B0-2412-7524-3E73-C4527660AD1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841174" y="4593162"/>
                  <a:ext cx="228456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A81AF5A-983C-4824-7DF0-EDEF2305F5D3}"/>
                    </a:ext>
                  </a:extLst>
                </p14:cNvPr>
                <p14:cNvContentPartPr/>
                <p14:nvPr/>
              </p14:nvContentPartPr>
              <p14:xfrm>
                <a:off x="8210614" y="5034522"/>
                <a:ext cx="745200" cy="327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A81AF5A-983C-4824-7DF0-EDEF2305F5D3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147974" y="4656882"/>
                  <a:ext cx="8708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5EA616-80C6-E9FC-8A1D-0EA77D3E82B4}"/>
                    </a:ext>
                  </a:extLst>
                </p14:cNvPr>
                <p14:cNvContentPartPr/>
                <p14:nvPr/>
              </p14:nvContentPartPr>
              <p14:xfrm>
                <a:off x="7025134" y="5150082"/>
                <a:ext cx="1765800" cy="649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5EA616-80C6-E9FC-8A1D-0EA77D3E82B4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962494" y="4772442"/>
                  <a:ext cx="189144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5AB717-0F2D-ED0E-EDEB-8F276D02847F}"/>
                    </a:ext>
                  </a:extLst>
                </p14:cNvPr>
                <p14:cNvContentPartPr/>
                <p14:nvPr/>
              </p14:nvContentPartPr>
              <p14:xfrm>
                <a:off x="8274694" y="5276082"/>
                <a:ext cx="207360" cy="84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5AB717-0F2D-ED0E-EDEB-8F276D02847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211694" y="4898082"/>
                  <a:ext cx="3330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59368B-D655-47AB-C112-D7A62B635C89}"/>
                    </a:ext>
                  </a:extLst>
                </p14:cNvPr>
                <p14:cNvContentPartPr/>
                <p14:nvPr/>
              </p14:nvContentPartPr>
              <p14:xfrm>
                <a:off x="6751894" y="4254042"/>
                <a:ext cx="2942280" cy="1511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59368B-D655-47AB-C112-D7A62B635C8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689254" y="3876042"/>
                  <a:ext cx="3067920" cy="22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C40BCC9-F06D-E2B8-09F3-EE5D7BBA971E}"/>
                    </a:ext>
                  </a:extLst>
                </p14:cNvPr>
                <p14:cNvContentPartPr/>
                <p14:nvPr/>
              </p14:nvContentPartPr>
              <p14:xfrm>
                <a:off x="8298094" y="4173762"/>
                <a:ext cx="1378440" cy="62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C40BCC9-F06D-E2B8-09F3-EE5D7BBA971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235094" y="3796122"/>
                  <a:ext cx="150408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CA23D5-78FE-20A7-3BCD-11621B2F9520}"/>
                    </a:ext>
                  </a:extLst>
                </p14:cNvPr>
                <p14:cNvContentPartPr/>
                <p14:nvPr/>
              </p14:nvContentPartPr>
              <p14:xfrm>
                <a:off x="7588174" y="2927082"/>
                <a:ext cx="2181240" cy="877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CA23D5-78FE-20A7-3BCD-11621B2F952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525534" y="2549082"/>
                  <a:ext cx="230688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B1A262F-F2C7-9B57-4D72-16B65D97BDAF}"/>
                    </a:ext>
                  </a:extLst>
                </p14:cNvPr>
                <p14:cNvContentPartPr/>
                <p14:nvPr/>
              </p14:nvContentPartPr>
              <p14:xfrm>
                <a:off x="7137454" y="3194562"/>
                <a:ext cx="2095200" cy="1162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B1A262F-F2C7-9B57-4D72-16B65D97BDAF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074814" y="2816922"/>
                  <a:ext cx="2220840" cy="19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8F98480-20B6-532A-32A1-1FA645CCB448}"/>
                    </a:ext>
                  </a:extLst>
                </p14:cNvPr>
                <p14:cNvContentPartPr/>
                <p14:nvPr/>
              </p14:nvContentPartPr>
              <p14:xfrm>
                <a:off x="7004254" y="3331722"/>
                <a:ext cx="2090160" cy="1133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8F98480-20B6-532A-32A1-1FA645CCB448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941254" y="2953722"/>
                  <a:ext cx="2215800" cy="18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83D48B5-EECA-85AF-50C3-40FBE8257BA8}"/>
                    </a:ext>
                  </a:extLst>
                </p14:cNvPr>
                <p14:cNvContentPartPr/>
                <p14:nvPr/>
              </p14:nvContentPartPr>
              <p14:xfrm>
                <a:off x="6672694" y="3223002"/>
                <a:ext cx="2416680" cy="1429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83D48B5-EECA-85AF-50C3-40FBE8257BA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609694" y="2845002"/>
                  <a:ext cx="2542320" cy="21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C828BAF-689D-6EEC-39D6-B133F21BADFE}"/>
                    </a:ext>
                  </a:extLst>
                </p14:cNvPr>
                <p14:cNvContentPartPr/>
                <p14:nvPr/>
              </p14:nvContentPartPr>
              <p14:xfrm>
                <a:off x="6123694" y="3505242"/>
                <a:ext cx="2078640" cy="1775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C828BAF-689D-6EEC-39D6-B133F21BADFE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060694" y="3127242"/>
                  <a:ext cx="2204280" cy="25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A286CF-3E41-5068-463E-596109AA24B6}"/>
                    </a:ext>
                  </a:extLst>
                </p14:cNvPr>
                <p14:cNvContentPartPr/>
                <p14:nvPr/>
              </p14:nvContentPartPr>
              <p14:xfrm>
                <a:off x="6002734" y="3667602"/>
                <a:ext cx="1836720" cy="1528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A286CF-3E41-5068-463E-596109AA24B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939734" y="3289602"/>
                  <a:ext cx="1962360" cy="22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2CCFE5B-247C-97B1-638F-B2CDFE65D5B1}"/>
                    </a:ext>
                  </a:extLst>
                </p14:cNvPr>
                <p14:cNvContentPartPr/>
                <p14:nvPr/>
              </p14:nvContentPartPr>
              <p14:xfrm>
                <a:off x="5734894" y="3426762"/>
                <a:ext cx="2508120" cy="1941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2CCFE5B-247C-97B1-638F-B2CDFE65D5B1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671894" y="3049122"/>
                  <a:ext cx="2633760" cy="26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BDF06E-8635-4819-2E9C-851ABB0EE057}"/>
                    </a:ext>
                  </a:extLst>
                </p14:cNvPr>
                <p14:cNvContentPartPr/>
                <p14:nvPr/>
              </p14:nvContentPartPr>
              <p14:xfrm>
                <a:off x="5727334" y="3850842"/>
                <a:ext cx="1765080" cy="1856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BDF06E-8635-4819-2E9C-851ABB0EE057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664694" y="3473202"/>
                  <a:ext cx="1890720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46BB72-4C2B-3FFD-E8FF-1D09343DA3B4}"/>
                    </a:ext>
                  </a:extLst>
                </p14:cNvPr>
                <p14:cNvContentPartPr/>
                <p14:nvPr/>
              </p14:nvContentPartPr>
              <p14:xfrm>
                <a:off x="5450494" y="4782162"/>
                <a:ext cx="851400" cy="1146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46BB72-4C2B-3FFD-E8FF-1D09343DA3B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5387494" y="4404522"/>
                  <a:ext cx="97704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8B290B2-BBAF-C74B-FDDB-A7A08B0828B1}"/>
                    </a:ext>
                  </a:extLst>
                </p14:cNvPr>
                <p14:cNvContentPartPr/>
                <p14:nvPr/>
              </p14:nvContentPartPr>
              <p14:xfrm>
                <a:off x="5487214" y="5397762"/>
                <a:ext cx="616680" cy="436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8B290B2-BBAF-C74B-FDDB-A7A08B0828B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5424214" y="5019762"/>
                  <a:ext cx="74232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4E22F5-7CA4-33E0-3553-F9FB4FDE0D95}"/>
                    </a:ext>
                  </a:extLst>
                </p14:cNvPr>
                <p14:cNvContentPartPr/>
                <p14:nvPr/>
              </p14:nvContentPartPr>
              <p14:xfrm>
                <a:off x="5325214" y="5641842"/>
                <a:ext cx="665280" cy="227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4E22F5-7CA4-33E0-3553-F9FB4FDE0D9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262574" y="5264202"/>
                  <a:ext cx="79092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EB4FA55-57F6-F17C-915B-24966EBE0D4B}"/>
                    </a:ext>
                  </a:extLst>
                </p14:cNvPr>
                <p14:cNvContentPartPr/>
                <p14:nvPr/>
              </p14:nvContentPartPr>
              <p14:xfrm>
                <a:off x="5279134" y="5691522"/>
                <a:ext cx="53964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EB4FA55-57F6-F17C-915B-24966EBE0D4B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216134" y="5313882"/>
                  <a:ext cx="66528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9328CD8-A637-6A52-4DB3-2C183A708C17}"/>
                    </a:ext>
                  </a:extLst>
                </p14:cNvPr>
                <p14:cNvContentPartPr/>
                <p14:nvPr/>
              </p14:nvContentPartPr>
              <p14:xfrm>
                <a:off x="5409094" y="5654442"/>
                <a:ext cx="249840" cy="240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9328CD8-A637-6A52-4DB3-2C183A708C1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346454" y="5276442"/>
                  <a:ext cx="37548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0F27EE-462A-A7AB-F0C2-24475A04E471}"/>
                    </a:ext>
                  </a:extLst>
                </p14:cNvPr>
                <p14:cNvContentPartPr/>
                <p14:nvPr/>
              </p14:nvContentPartPr>
              <p14:xfrm>
                <a:off x="5378854" y="5019762"/>
                <a:ext cx="537480" cy="876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0F27EE-462A-A7AB-F0C2-24475A04E47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316214" y="4641762"/>
                  <a:ext cx="66312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5C9F0E-0381-2C72-6FB0-B367D1C2FF9C}"/>
                    </a:ext>
                  </a:extLst>
                </p14:cNvPr>
                <p14:cNvContentPartPr/>
                <p14:nvPr/>
              </p14:nvContentPartPr>
              <p14:xfrm>
                <a:off x="5303254" y="5079882"/>
                <a:ext cx="628200" cy="874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5C9F0E-0381-2C72-6FB0-B367D1C2FF9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5240254" y="4702242"/>
                  <a:ext cx="753840" cy="16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9668AE1-B6A5-699B-8BDA-F7B419493859}"/>
                    </a:ext>
                  </a:extLst>
                </p14:cNvPr>
                <p14:cNvContentPartPr/>
                <p14:nvPr/>
              </p14:nvContentPartPr>
              <p14:xfrm>
                <a:off x="5247094" y="5903562"/>
                <a:ext cx="916920" cy="23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9668AE1-B6A5-699B-8BDA-F7B419493859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5184454" y="5525562"/>
                  <a:ext cx="104256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52242F5-1EDB-D0E6-709E-61688BE9C700}"/>
                    </a:ext>
                  </a:extLst>
                </p14:cNvPr>
                <p14:cNvContentPartPr/>
                <p14:nvPr/>
              </p14:nvContentPartPr>
              <p14:xfrm>
                <a:off x="5889334" y="5861442"/>
                <a:ext cx="47160" cy="6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52242F5-1EDB-D0E6-709E-61688BE9C700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5826334" y="5483442"/>
                  <a:ext cx="1728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C7A01D-F8B5-C6BD-600F-63051A029B20}"/>
                    </a:ext>
                  </a:extLst>
                </p14:cNvPr>
                <p14:cNvContentPartPr/>
                <p14:nvPr/>
              </p14:nvContentPartPr>
              <p14:xfrm>
                <a:off x="6135574" y="5300562"/>
                <a:ext cx="1428120" cy="722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C7A01D-F8B5-C6BD-600F-63051A029B20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6072934" y="4922922"/>
                  <a:ext cx="155376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ACB88D2-59E4-EFB2-300A-1358BE8E449B}"/>
                    </a:ext>
                  </a:extLst>
                </p14:cNvPr>
                <p14:cNvContentPartPr/>
                <p14:nvPr/>
              </p14:nvContentPartPr>
              <p14:xfrm>
                <a:off x="8018374" y="4516122"/>
                <a:ext cx="525600" cy="334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ACB88D2-59E4-EFB2-300A-1358BE8E449B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7955734" y="4138122"/>
                  <a:ext cx="6512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C0980D8-8422-1D1F-BC96-2559A7E1B0D4}"/>
                    </a:ext>
                  </a:extLst>
                </p14:cNvPr>
                <p14:cNvContentPartPr/>
                <p14:nvPr/>
              </p14:nvContentPartPr>
              <p14:xfrm>
                <a:off x="9189454" y="2809362"/>
                <a:ext cx="1043640" cy="91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C0980D8-8422-1D1F-BC96-2559A7E1B0D4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126814" y="2431362"/>
                  <a:ext cx="116928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A7A88C9-2607-18C2-9F9D-E0B141E1028B}"/>
                    </a:ext>
                  </a:extLst>
                </p14:cNvPr>
                <p14:cNvContentPartPr/>
                <p14:nvPr/>
              </p14:nvContentPartPr>
              <p14:xfrm>
                <a:off x="8903974" y="2793882"/>
                <a:ext cx="1578960" cy="1611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A7A88C9-2607-18C2-9F9D-E0B141E1028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840974" y="2415882"/>
                  <a:ext cx="1704600" cy="23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D177815-FE2F-7628-B7C7-6CF81058D7E4}"/>
                    </a:ext>
                  </a:extLst>
                </p14:cNvPr>
                <p14:cNvContentPartPr/>
                <p14:nvPr/>
              </p14:nvContentPartPr>
              <p14:xfrm>
                <a:off x="8779414" y="2920962"/>
                <a:ext cx="1694880" cy="1636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D177815-FE2F-7628-B7C7-6CF81058D7E4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8716414" y="2542962"/>
                  <a:ext cx="1820520" cy="23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C04B46-179F-77F6-1F22-491DD85CA255}"/>
                    </a:ext>
                  </a:extLst>
                </p14:cNvPr>
                <p14:cNvContentPartPr/>
                <p14:nvPr/>
              </p14:nvContentPartPr>
              <p14:xfrm>
                <a:off x="8851774" y="3010602"/>
                <a:ext cx="1623240" cy="1785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C04B46-179F-77F6-1F22-491DD85CA25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8788774" y="2632602"/>
                  <a:ext cx="1748880" cy="25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6A8ACE-8357-EEFF-82F9-6688EF8DA72D}"/>
                    </a:ext>
                  </a:extLst>
                </p14:cNvPr>
                <p14:cNvContentPartPr/>
                <p14:nvPr/>
              </p14:nvContentPartPr>
              <p14:xfrm>
                <a:off x="8874454" y="3081522"/>
                <a:ext cx="1536120" cy="170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6A8ACE-8357-EEFF-82F9-6688EF8DA72D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8811454" y="2703522"/>
                  <a:ext cx="1661760" cy="24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693F8EE-2567-9C02-BA81-8F16F13947A3}"/>
                    </a:ext>
                  </a:extLst>
                </p14:cNvPr>
                <p14:cNvContentPartPr/>
                <p14:nvPr/>
              </p14:nvContentPartPr>
              <p14:xfrm>
                <a:off x="8581414" y="3100242"/>
                <a:ext cx="1814400" cy="1772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693F8EE-2567-9C02-BA81-8F16F13947A3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8518774" y="2722602"/>
                  <a:ext cx="1940040" cy="25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4EB0E4D-9643-2ED8-F06E-0D441A62734F}"/>
                    </a:ext>
                  </a:extLst>
                </p14:cNvPr>
                <p14:cNvContentPartPr/>
                <p14:nvPr/>
              </p14:nvContentPartPr>
              <p14:xfrm>
                <a:off x="8474854" y="3212202"/>
                <a:ext cx="1704960" cy="1710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4EB0E4D-9643-2ED8-F06E-0D441A62734F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8411854" y="2834202"/>
                  <a:ext cx="1830600" cy="24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D67437-EB21-8F6C-0AE1-BA9EA5B43054}"/>
                    </a:ext>
                  </a:extLst>
                </p14:cNvPr>
                <p14:cNvContentPartPr/>
                <p14:nvPr/>
              </p14:nvContentPartPr>
              <p14:xfrm>
                <a:off x="8451814" y="3508482"/>
                <a:ext cx="1236960" cy="122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D67437-EB21-8F6C-0AE1-BA9EA5B43054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8389174" y="3130482"/>
                  <a:ext cx="1362600" cy="19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422A6E6-CF22-109D-0224-560D43C2FC49}"/>
                    </a:ext>
                  </a:extLst>
                </p14:cNvPr>
                <p14:cNvContentPartPr/>
                <p14:nvPr/>
              </p14:nvContentPartPr>
              <p14:xfrm>
                <a:off x="8135374" y="3693522"/>
                <a:ext cx="800640" cy="359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422A6E6-CF22-109D-0224-560D43C2FC49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072374" y="3315882"/>
                  <a:ext cx="92628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E786BE-1DA7-9697-87C2-5B8C4950FEA0}"/>
                    </a:ext>
                  </a:extLst>
                </p14:cNvPr>
                <p14:cNvContentPartPr/>
                <p14:nvPr/>
              </p14:nvContentPartPr>
              <p14:xfrm>
                <a:off x="6924694" y="3586602"/>
                <a:ext cx="2228760" cy="1426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E786BE-1DA7-9697-87C2-5B8C4950FEA0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862054" y="3208602"/>
                  <a:ext cx="23544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E4EDB6-4197-5AC2-5361-C09812BF2C59}"/>
                    </a:ext>
                  </a:extLst>
                </p14:cNvPr>
                <p14:cNvContentPartPr/>
                <p14:nvPr/>
              </p14:nvContentPartPr>
              <p14:xfrm>
                <a:off x="6873574" y="3788922"/>
                <a:ext cx="1882080" cy="1533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E4EDB6-4197-5AC2-5361-C09812BF2C59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810574" y="3410922"/>
                  <a:ext cx="2007720" cy="22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73FD193-97FE-17DB-35B7-58BA9BD47A50}"/>
                    </a:ext>
                  </a:extLst>
                </p14:cNvPr>
                <p14:cNvContentPartPr/>
                <p14:nvPr/>
              </p14:nvContentPartPr>
              <p14:xfrm>
                <a:off x="6935494" y="4157562"/>
                <a:ext cx="1693080" cy="1005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73FD193-97FE-17DB-35B7-58BA9BD47A5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872854" y="3779562"/>
                  <a:ext cx="1818720" cy="17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F258483-6D43-A6D3-53F9-AAAA644718E9}"/>
                    </a:ext>
                  </a:extLst>
                </p14:cNvPr>
                <p14:cNvContentPartPr/>
                <p14:nvPr/>
              </p14:nvContentPartPr>
              <p14:xfrm>
                <a:off x="7303774" y="3641322"/>
                <a:ext cx="1617840" cy="1326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F258483-6D43-A6D3-53F9-AAAA644718E9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241134" y="3263322"/>
                  <a:ext cx="1743480" cy="20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E64366D-F3EA-0127-630E-5D66F2B45D99}"/>
                    </a:ext>
                  </a:extLst>
                </p14:cNvPr>
                <p14:cNvContentPartPr/>
                <p14:nvPr/>
              </p14:nvContentPartPr>
              <p14:xfrm>
                <a:off x="7053934" y="3620082"/>
                <a:ext cx="1891440" cy="1570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E64366D-F3EA-0127-630E-5D66F2B45D99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6991294" y="3242082"/>
                  <a:ext cx="2017080" cy="23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9970CB6-4AEE-210D-37C3-DA1B92BED058}"/>
                    </a:ext>
                  </a:extLst>
                </p14:cNvPr>
                <p14:cNvContentPartPr/>
                <p14:nvPr/>
              </p14:nvContentPartPr>
              <p14:xfrm>
                <a:off x="6844414" y="3485082"/>
                <a:ext cx="1872000" cy="1640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9970CB6-4AEE-210D-37C3-DA1B92BED05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6781414" y="3107082"/>
                  <a:ext cx="1997640" cy="23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D5613D5-93B5-7AE6-EB0C-392AD30B6933}"/>
                    </a:ext>
                  </a:extLst>
                </p14:cNvPr>
                <p14:cNvContentPartPr/>
                <p14:nvPr/>
              </p14:nvContentPartPr>
              <p14:xfrm>
                <a:off x="6731734" y="4145682"/>
                <a:ext cx="1302480" cy="1067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D5613D5-93B5-7AE6-EB0C-392AD30B6933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6668734" y="3767682"/>
                  <a:ext cx="1428120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DD4C7E-FE37-5ADA-DBD5-FF3E09A41EDB}"/>
                    </a:ext>
                  </a:extLst>
                </p14:cNvPr>
                <p14:cNvContentPartPr/>
                <p14:nvPr/>
              </p14:nvContentPartPr>
              <p14:xfrm>
                <a:off x="6670174" y="5133882"/>
                <a:ext cx="133200" cy="57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DD4C7E-FE37-5ADA-DBD5-FF3E09A41ED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6607174" y="4756242"/>
                  <a:ext cx="2588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C358398-C15D-5838-4E30-14E5FF6222D2}"/>
                    </a:ext>
                  </a:extLst>
                </p14:cNvPr>
                <p14:cNvContentPartPr/>
                <p14:nvPr/>
              </p14:nvContentPartPr>
              <p14:xfrm>
                <a:off x="6391174" y="4890522"/>
                <a:ext cx="1422720" cy="642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C358398-C15D-5838-4E30-14E5FF6222D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6328174" y="4512882"/>
                  <a:ext cx="154836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7403DAB-769E-6505-9C03-B7614DC6ECEF}"/>
                    </a:ext>
                  </a:extLst>
                </p14:cNvPr>
                <p14:cNvContentPartPr/>
                <p14:nvPr/>
              </p14:nvContentPartPr>
              <p14:xfrm>
                <a:off x="6385774" y="4916802"/>
                <a:ext cx="1199520" cy="510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7403DAB-769E-6505-9C03-B7614DC6ECE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323134" y="4538802"/>
                  <a:ext cx="13251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6533EF9-C9AB-87B5-7FD5-957D32E299BF}"/>
                    </a:ext>
                  </a:extLst>
                </p14:cNvPr>
                <p14:cNvContentPartPr/>
                <p14:nvPr/>
              </p14:nvContentPartPr>
              <p14:xfrm>
                <a:off x="6498454" y="4182042"/>
                <a:ext cx="824400" cy="1158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6533EF9-C9AB-87B5-7FD5-957D32E299BF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435454" y="3804402"/>
                  <a:ext cx="950040" cy="19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435B4A-A5B2-0983-32E9-FDA7C32CDA5C}"/>
                    </a:ext>
                  </a:extLst>
                </p14:cNvPr>
                <p14:cNvContentPartPr/>
                <p14:nvPr/>
              </p14:nvContentPartPr>
              <p14:xfrm>
                <a:off x="6556054" y="4703682"/>
                <a:ext cx="438840" cy="578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435B4A-A5B2-0983-32E9-FDA7C32CDA5C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493414" y="4326042"/>
                  <a:ext cx="56448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22D083A-A914-524B-E701-69FFDF170C7A}"/>
                    </a:ext>
                  </a:extLst>
                </p14:cNvPr>
                <p14:cNvContentPartPr/>
                <p14:nvPr/>
              </p14:nvContentPartPr>
              <p14:xfrm>
                <a:off x="6414214" y="4649682"/>
                <a:ext cx="1667880" cy="713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22D083A-A914-524B-E701-69FFDF170C7A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6351214" y="4271682"/>
                  <a:ext cx="179352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27E0443-CC39-16AC-096B-5A5F499355C5}"/>
                    </a:ext>
                  </a:extLst>
                </p14:cNvPr>
                <p14:cNvContentPartPr/>
                <p14:nvPr/>
              </p14:nvContentPartPr>
              <p14:xfrm>
                <a:off x="7794454" y="4050642"/>
                <a:ext cx="843480" cy="651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27E0443-CC39-16AC-096B-5A5F499355C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731454" y="3672642"/>
                  <a:ext cx="969120" cy="14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A505AF2-1F1F-AF3D-B08D-BD6B9CC5FB7D}"/>
                    </a:ext>
                  </a:extLst>
                </p14:cNvPr>
                <p14:cNvContentPartPr/>
                <p14:nvPr/>
              </p14:nvContentPartPr>
              <p14:xfrm>
                <a:off x="7480534" y="3453402"/>
                <a:ext cx="1434240" cy="523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A505AF2-1F1F-AF3D-B08D-BD6B9CC5FB7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417534" y="3075762"/>
                  <a:ext cx="155988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581972F-0516-087F-18D0-0BF16248C2EE}"/>
                    </a:ext>
                  </a:extLst>
                </p14:cNvPr>
                <p14:cNvContentPartPr/>
                <p14:nvPr/>
              </p14:nvContentPartPr>
              <p14:xfrm>
                <a:off x="9989374" y="2582562"/>
                <a:ext cx="841320" cy="1181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581972F-0516-087F-18D0-0BF16248C2EE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926734" y="2204562"/>
                  <a:ext cx="966960" cy="19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BE3A34-6A0F-99F0-0D1B-8CBB27BDF5BD}"/>
                    </a:ext>
                  </a:extLst>
                </p14:cNvPr>
                <p14:cNvContentPartPr/>
                <p14:nvPr/>
              </p14:nvContentPartPr>
              <p14:xfrm>
                <a:off x="9886054" y="2576082"/>
                <a:ext cx="1157760" cy="166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BE3A34-6A0F-99F0-0D1B-8CBB27BDF5BD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823414" y="2198082"/>
                  <a:ext cx="1283400" cy="24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C2B7F44-85E8-68DA-70C2-18D3916EDE21}"/>
                    </a:ext>
                  </a:extLst>
                </p14:cNvPr>
                <p14:cNvContentPartPr/>
                <p14:nvPr/>
              </p14:nvContentPartPr>
              <p14:xfrm>
                <a:off x="9337414" y="2436402"/>
                <a:ext cx="1832400" cy="2117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C2B7F44-85E8-68DA-70C2-18D3916EDE2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274774" y="2058402"/>
                  <a:ext cx="1958040" cy="28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3AF7286-E39E-AF7A-1EBC-B0A0A86FC0CF}"/>
                    </a:ext>
                  </a:extLst>
                </p14:cNvPr>
                <p14:cNvContentPartPr/>
                <p14:nvPr/>
              </p14:nvContentPartPr>
              <p14:xfrm>
                <a:off x="8780854" y="2849682"/>
                <a:ext cx="2315880" cy="224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3AF7286-E39E-AF7A-1EBC-B0A0A86FC0CF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717854" y="2472042"/>
                  <a:ext cx="2441520" cy="30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DD4AD27-6AF0-5E24-23E4-C400A9E69B18}"/>
                    </a:ext>
                  </a:extLst>
                </p14:cNvPr>
                <p14:cNvContentPartPr/>
                <p14:nvPr/>
              </p14:nvContentPartPr>
              <p14:xfrm>
                <a:off x="8655574" y="3292122"/>
                <a:ext cx="2071080" cy="1856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DD4AD27-6AF0-5E24-23E4-C400A9E69B18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592574" y="2914482"/>
                  <a:ext cx="2196720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AB6DD45-A1C7-2BE9-7153-8724D34C62E1}"/>
                    </a:ext>
                  </a:extLst>
                </p14:cNvPr>
                <p14:cNvContentPartPr/>
                <p14:nvPr/>
              </p14:nvContentPartPr>
              <p14:xfrm>
                <a:off x="8037454" y="3306162"/>
                <a:ext cx="2762280" cy="2544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AB6DD45-A1C7-2BE9-7153-8724D34C62E1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7974814" y="2928162"/>
                  <a:ext cx="2887920" cy="32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AC994E2-5570-73F1-585F-BB30D0594093}"/>
                    </a:ext>
                  </a:extLst>
                </p14:cNvPr>
                <p14:cNvContentPartPr/>
                <p14:nvPr/>
              </p14:nvContentPartPr>
              <p14:xfrm>
                <a:off x="7237174" y="3721962"/>
                <a:ext cx="2935800" cy="255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AC994E2-5570-73F1-585F-BB30D0594093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7174174" y="3343962"/>
                  <a:ext cx="3061440" cy="33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E405544-0DB9-EEF1-44AB-6B2CB64BE20E}"/>
                    </a:ext>
                  </a:extLst>
                </p14:cNvPr>
                <p14:cNvContentPartPr/>
                <p14:nvPr/>
              </p14:nvContentPartPr>
              <p14:xfrm>
                <a:off x="6359494" y="4464282"/>
                <a:ext cx="3040560" cy="1688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E405544-0DB9-EEF1-44AB-6B2CB64BE20E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6296494" y="4086282"/>
                  <a:ext cx="3166200" cy="24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2085346-8503-F149-3D7C-19F42CF94E9E}"/>
                    </a:ext>
                  </a:extLst>
                </p14:cNvPr>
                <p14:cNvContentPartPr/>
                <p14:nvPr/>
              </p14:nvContentPartPr>
              <p14:xfrm>
                <a:off x="6804814" y="2838162"/>
                <a:ext cx="3008880" cy="1313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2085346-8503-F149-3D7C-19F42CF94E9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6742174" y="2460162"/>
                  <a:ext cx="3134520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F35143D-EBFC-2AD5-AAA1-676D6AFA8472}"/>
                    </a:ext>
                  </a:extLst>
                </p14:cNvPr>
                <p14:cNvContentPartPr/>
                <p14:nvPr/>
              </p14:nvContentPartPr>
              <p14:xfrm>
                <a:off x="8675374" y="2959842"/>
                <a:ext cx="62280" cy="2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F35143D-EBFC-2AD5-AAA1-676D6AFA8472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612734" y="2581842"/>
                  <a:ext cx="1879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EB542B3-6A3B-FE4E-C052-B756DF416621}"/>
                    </a:ext>
                  </a:extLst>
                </p14:cNvPr>
                <p14:cNvContentPartPr/>
                <p14:nvPr/>
              </p14:nvContentPartPr>
              <p14:xfrm>
                <a:off x="7015054" y="3218682"/>
                <a:ext cx="1202760" cy="745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EB542B3-6A3B-FE4E-C052-B756DF416621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6952054" y="2840682"/>
                  <a:ext cx="132840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7FC3A92-AC86-03C9-53C4-9E223849D2DF}"/>
                    </a:ext>
                  </a:extLst>
                </p14:cNvPr>
                <p14:cNvContentPartPr/>
                <p14:nvPr/>
              </p14:nvContentPartPr>
              <p14:xfrm>
                <a:off x="5077174" y="3253242"/>
                <a:ext cx="2706120" cy="252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7FC3A92-AC86-03C9-53C4-9E223849D2DF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5014534" y="2875602"/>
                  <a:ext cx="2831760" cy="32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CDD673B-8F91-2DF2-7D6F-A231763DC4CA}"/>
                    </a:ext>
                  </a:extLst>
                </p14:cNvPr>
                <p14:cNvContentPartPr/>
                <p14:nvPr/>
              </p14:nvContentPartPr>
              <p14:xfrm>
                <a:off x="4519534" y="4615842"/>
                <a:ext cx="1531440" cy="165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CDD673B-8F91-2DF2-7D6F-A231763DC4CA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4456894" y="4237842"/>
                  <a:ext cx="1657080" cy="24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778F7F-59BC-4FB5-B0D2-DEB8275FB1B4}"/>
                    </a:ext>
                  </a:extLst>
                </p14:cNvPr>
                <p14:cNvContentPartPr/>
                <p14:nvPr/>
              </p14:nvContentPartPr>
              <p14:xfrm>
                <a:off x="4792414" y="5556162"/>
                <a:ext cx="361800" cy="597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778F7F-59BC-4FB5-B0D2-DEB8275FB1B4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4729774" y="5178162"/>
                  <a:ext cx="48744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88CC847-7C9A-99BF-BF40-813DDC890B3F}"/>
                    </a:ext>
                  </a:extLst>
                </p14:cNvPr>
                <p14:cNvContentPartPr/>
                <p14:nvPr/>
              </p14:nvContentPartPr>
              <p14:xfrm>
                <a:off x="4874854" y="5741922"/>
                <a:ext cx="497520" cy="687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88CC847-7C9A-99BF-BF40-813DDC890B3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4811854" y="5363922"/>
                  <a:ext cx="623160" cy="14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5E268BA-50A0-1080-4201-E2AA2226EFD1}"/>
                    </a:ext>
                  </a:extLst>
                </p14:cNvPr>
                <p14:cNvContentPartPr/>
                <p14:nvPr/>
              </p14:nvContentPartPr>
              <p14:xfrm>
                <a:off x="4983214" y="5929482"/>
                <a:ext cx="1563120" cy="604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5E268BA-50A0-1080-4201-E2AA2226EFD1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4920574" y="5551482"/>
                  <a:ext cx="168876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6CE7B1B-CA01-B7B9-0202-C4E5F6CF4E37}"/>
                    </a:ext>
                  </a:extLst>
                </p14:cNvPr>
                <p14:cNvContentPartPr/>
                <p14:nvPr/>
              </p14:nvContentPartPr>
              <p14:xfrm>
                <a:off x="5198494" y="5553282"/>
                <a:ext cx="2157840" cy="832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6CE7B1B-CA01-B7B9-0202-C4E5F6CF4E37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5135854" y="5175282"/>
                  <a:ext cx="228348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791335C-B598-BA70-01A2-BB38E269FD1D}"/>
                    </a:ext>
                  </a:extLst>
                </p14:cNvPr>
                <p14:cNvContentPartPr/>
                <p14:nvPr/>
              </p14:nvContentPartPr>
              <p14:xfrm>
                <a:off x="5517454" y="5806002"/>
                <a:ext cx="55440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791335C-B598-BA70-01A2-BB38E269FD1D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454814" y="5428002"/>
                  <a:ext cx="6800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F5DD322-023C-F9C2-6D67-8866A1AA0411}"/>
                    </a:ext>
                  </a:extLst>
                </p14:cNvPr>
                <p14:cNvContentPartPr/>
                <p14:nvPr/>
              </p14:nvContentPartPr>
              <p14:xfrm>
                <a:off x="5041174" y="5192562"/>
                <a:ext cx="566280" cy="1107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F5DD322-023C-F9C2-6D67-8866A1AA0411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4978534" y="4814922"/>
                  <a:ext cx="691920" cy="18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757F5C6-CE21-77EC-DB85-57998B285D94}"/>
                    </a:ext>
                  </a:extLst>
                </p14:cNvPr>
                <p14:cNvContentPartPr/>
                <p14:nvPr/>
              </p14:nvContentPartPr>
              <p14:xfrm>
                <a:off x="5095534" y="5655882"/>
                <a:ext cx="662760" cy="460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757F5C6-CE21-77EC-DB85-57998B285D9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5032894" y="5278242"/>
                  <a:ext cx="78840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B8E09F-A19B-9A2E-550B-6807C4B3C908}"/>
                    </a:ext>
                  </a:extLst>
                </p14:cNvPr>
                <p14:cNvContentPartPr/>
                <p14:nvPr/>
              </p14:nvContentPartPr>
              <p14:xfrm>
                <a:off x="5392174" y="4844802"/>
                <a:ext cx="1372320" cy="797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B8E09F-A19B-9A2E-550B-6807C4B3C908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329534" y="4466802"/>
                  <a:ext cx="149796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DFFBB23-BFA0-D43F-E7E1-A100740438CA}"/>
                    </a:ext>
                  </a:extLst>
                </p14:cNvPr>
                <p14:cNvContentPartPr/>
                <p14:nvPr/>
              </p14:nvContentPartPr>
              <p14:xfrm>
                <a:off x="5762254" y="3412002"/>
                <a:ext cx="2598480" cy="1697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DFFBB23-BFA0-D43F-E7E1-A100740438C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699614" y="3034002"/>
                  <a:ext cx="2724120" cy="24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5377075-7864-391A-0671-380F518D62BD}"/>
                    </a:ext>
                  </a:extLst>
                </p14:cNvPr>
                <p14:cNvContentPartPr/>
                <p14:nvPr/>
              </p14:nvContentPartPr>
              <p14:xfrm>
                <a:off x="6381094" y="2850042"/>
                <a:ext cx="2944800" cy="193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5377075-7864-391A-0671-380F518D62BD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6318094" y="2472042"/>
                  <a:ext cx="3070440" cy="26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C1149DA-CF9C-5F91-ACF6-070AAABE22E1}"/>
                    </a:ext>
                  </a:extLst>
                </p14:cNvPr>
                <p14:cNvContentPartPr/>
                <p14:nvPr/>
              </p14:nvContentPartPr>
              <p14:xfrm>
                <a:off x="8174254" y="2927082"/>
                <a:ext cx="1944360" cy="474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C1149DA-CF9C-5F91-ACF6-070AAABE22E1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111614" y="2549442"/>
                  <a:ext cx="207000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3063A78-5FBD-457F-FFC2-F9D736559F02}"/>
                    </a:ext>
                  </a:extLst>
                </p14:cNvPr>
                <p14:cNvContentPartPr/>
                <p14:nvPr/>
              </p14:nvContentPartPr>
              <p14:xfrm>
                <a:off x="8623174" y="2874882"/>
                <a:ext cx="1563840" cy="412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3063A78-5FBD-457F-FFC2-F9D736559F02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560174" y="2497242"/>
                  <a:ext cx="168948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83AD32-6AFF-C513-1682-46896F193586}"/>
                    </a:ext>
                  </a:extLst>
                </p14:cNvPr>
                <p14:cNvContentPartPr/>
                <p14:nvPr/>
              </p14:nvContentPartPr>
              <p14:xfrm>
                <a:off x="9290254" y="2809362"/>
                <a:ext cx="1203840" cy="222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83AD32-6AFF-C513-1682-46896F193586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9227614" y="2431362"/>
                  <a:ext cx="132948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ACBD5F7-409B-724F-8BC0-9BB293FA4B25}"/>
                    </a:ext>
                  </a:extLst>
                </p14:cNvPr>
                <p14:cNvContentPartPr/>
                <p14:nvPr/>
              </p14:nvContentPartPr>
              <p14:xfrm>
                <a:off x="10277014" y="2509842"/>
                <a:ext cx="576000" cy="589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ACBD5F7-409B-724F-8BC0-9BB293FA4B25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214374" y="2132202"/>
                  <a:ext cx="701640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2E16234-2F28-2EFF-76B6-240E5B698F4E}"/>
                    </a:ext>
                  </a:extLst>
                </p14:cNvPr>
                <p14:cNvContentPartPr/>
                <p14:nvPr/>
              </p14:nvContentPartPr>
              <p14:xfrm>
                <a:off x="10598854" y="2682642"/>
                <a:ext cx="362880" cy="703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2E16234-2F28-2EFF-76B6-240E5B698F4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35854" y="2305002"/>
                  <a:ext cx="4885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3CB0730-2CBC-FB82-0277-81966E55438F}"/>
                    </a:ext>
                  </a:extLst>
                </p14:cNvPr>
                <p14:cNvContentPartPr/>
                <p14:nvPr/>
              </p14:nvContentPartPr>
              <p14:xfrm>
                <a:off x="10700374" y="2804322"/>
                <a:ext cx="257040" cy="595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3CB0730-2CBC-FB82-0277-81966E55438F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637374" y="2426682"/>
                  <a:ext cx="3826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1A69D81-853E-C1EB-D9F4-FC0C6714B6DC}"/>
                    </a:ext>
                  </a:extLst>
                </p14:cNvPr>
                <p14:cNvContentPartPr/>
                <p14:nvPr/>
              </p14:nvContentPartPr>
              <p14:xfrm>
                <a:off x="10914934" y="2887122"/>
                <a:ext cx="85680" cy="187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1A69D81-853E-C1EB-D9F4-FC0C6714B6DC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851934" y="2509482"/>
                  <a:ext cx="21132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80DBA55-D97D-7F1A-491A-BD5248F6EE15}"/>
                    </a:ext>
                  </a:extLst>
                </p14:cNvPr>
                <p14:cNvContentPartPr/>
                <p14:nvPr/>
              </p14:nvContentPartPr>
              <p14:xfrm>
                <a:off x="10256494" y="2906562"/>
                <a:ext cx="959040" cy="984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80DBA55-D97D-7F1A-491A-BD5248F6EE15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193854" y="2528562"/>
                  <a:ext cx="108468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47CEB55-AF38-29ED-6630-7008F6154C9C}"/>
                    </a:ext>
                  </a:extLst>
                </p14:cNvPr>
                <p14:cNvContentPartPr/>
                <p14:nvPr/>
              </p14:nvContentPartPr>
              <p14:xfrm>
                <a:off x="10537654" y="3045522"/>
                <a:ext cx="745920" cy="1032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47CEB55-AF38-29ED-6630-7008F6154C9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475014" y="2667882"/>
                  <a:ext cx="871560" cy="17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F972DB2-07D3-46B3-81AB-83CA4FCABFF5}"/>
                    </a:ext>
                  </a:extLst>
                </p14:cNvPr>
                <p14:cNvContentPartPr/>
                <p14:nvPr/>
              </p14:nvContentPartPr>
              <p14:xfrm>
                <a:off x="9653494" y="2659602"/>
                <a:ext cx="1041480" cy="104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F972DB2-07D3-46B3-81AB-83CA4FCABFF5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9590854" y="2281962"/>
                  <a:ext cx="11671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96CD0FF-493E-6CE4-1F20-B52118B6C5FC}"/>
                    </a:ext>
                  </a:extLst>
                </p14:cNvPr>
                <p14:cNvContentPartPr/>
                <p14:nvPr/>
              </p14:nvContentPartPr>
              <p14:xfrm>
                <a:off x="9558814" y="2579322"/>
                <a:ext cx="1196640" cy="405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96CD0FF-493E-6CE4-1F20-B52118B6C5F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9496174" y="2201322"/>
                  <a:ext cx="1322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6842974-DDB8-5935-9041-2077B3D4EAFE}"/>
                    </a:ext>
                  </a:extLst>
                </p14:cNvPr>
                <p14:cNvContentPartPr/>
                <p14:nvPr/>
              </p14:nvContentPartPr>
              <p14:xfrm>
                <a:off x="9085414" y="2273322"/>
                <a:ext cx="2032200" cy="738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6842974-DDB8-5935-9041-2077B3D4EAFE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9022774" y="1895322"/>
                  <a:ext cx="2157840" cy="14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FF1952D-4BC2-2DBC-ED7F-512E63356F62}"/>
                    </a:ext>
                  </a:extLst>
                </p14:cNvPr>
                <p14:cNvContentPartPr/>
                <p14:nvPr/>
              </p14:nvContentPartPr>
              <p14:xfrm>
                <a:off x="9762214" y="2418762"/>
                <a:ext cx="945360" cy="26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FF1952D-4BC2-2DBC-ED7F-512E63356F62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9699214" y="2040762"/>
                  <a:ext cx="107100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243109E-76B0-5F07-3F9D-0B1D42BDFB6A}"/>
                    </a:ext>
                  </a:extLst>
                </p14:cNvPr>
                <p14:cNvContentPartPr/>
                <p14:nvPr/>
              </p14:nvContentPartPr>
              <p14:xfrm>
                <a:off x="10560334" y="2443242"/>
                <a:ext cx="680040" cy="383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243109E-76B0-5F07-3F9D-0B1D42BDFB6A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0497694" y="2065242"/>
                  <a:ext cx="80568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930E976-4A96-24E8-4CFE-CEB7C22DEE42}"/>
                    </a:ext>
                  </a:extLst>
                </p14:cNvPr>
                <p14:cNvContentPartPr/>
                <p14:nvPr/>
              </p14:nvContentPartPr>
              <p14:xfrm>
                <a:off x="10795414" y="2431002"/>
                <a:ext cx="392400" cy="372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930E976-4A96-24E8-4CFE-CEB7C22DEE42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732414" y="2053002"/>
                  <a:ext cx="51804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E458561-0934-3F78-F04F-A94A2693A260}"/>
                    </a:ext>
                  </a:extLst>
                </p14:cNvPr>
                <p14:cNvContentPartPr/>
                <p14:nvPr/>
              </p14:nvContentPartPr>
              <p14:xfrm>
                <a:off x="10665454" y="2481762"/>
                <a:ext cx="627840" cy="1248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E458561-0934-3F78-F04F-A94A2693A260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0602454" y="2103762"/>
                  <a:ext cx="753480" cy="20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0FA33D3-81D9-2FB3-8AD8-71B9B51C4DA8}"/>
                    </a:ext>
                  </a:extLst>
                </p14:cNvPr>
                <p14:cNvContentPartPr/>
                <p14:nvPr/>
              </p14:nvContentPartPr>
              <p14:xfrm>
                <a:off x="9940054" y="2771922"/>
                <a:ext cx="1309320" cy="1782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0FA33D3-81D9-2FB3-8AD8-71B9B51C4DA8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9877414" y="2393922"/>
                  <a:ext cx="1434960" cy="25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0412A72-CE4D-A685-2151-5C3D562B11EA}"/>
                    </a:ext>
                  </a:extLst>
                </p14:cNvPr>
                <p14:cNvContentPartPr/>
                <p14:nvPr/>
              </p14:nvContentPartPr>
              <p14:xfrm>
                <a:off x="8510134" y="3507762"/>
                <a:ext cx="2362320" cy="216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0412A72-CE4D-A685-2151-5C3D562B11EA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447494" y="3130122"/>
                  <a:ext cx="2487960" cy="29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721B846-0922-9C7A-04A4-03AE76E01ABA}"/>
                    </a:ext>
                  </a:extLst>
                </p14:cNvPr>
                <p14:cNvContentPartPr/>
                <p14:nvPr/>
              </p14:nvContentPartPr>
              <p14:xfrm>
                <a:off x="9036094" y="3055242"/>
                <a:ext cx="1303560" cy="964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721B846-0922-9C7A-04A4-03AE76E01ABA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973454" y="2677602"/>
                  <a:ext cx="1429200" cy="17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841B372-50C3-25C5-DD20-16D16C104BFB}"/>
                    </a:ext>
                  </a:extLst>
                </p14:cNvPr>
                <p14:cNvContentPartPr/>
                <p14:nvPr/>
              </p14:nvContentPartPr>
              <p14:xfrm>
                <a:off x="8226094" y="3106722"/>
                <a:ext cx="1614600" cy="306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841B372-50C3-25C5-DD20-16D16C104BFB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163094" y="2729082"/>
                  <a:ext cx="174024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AE03917-BCCB-6B99-3652-ED5D307BC5E0}"/>
                    </a:ext>
                  </a:extLst>
                </p14:cNvPr>
                <p14:cNvContentPartPr/>
                <p14:nvPr/>
              </p14:nvContentPartPr>
              <p14:xfrm>
                <a:off x="8456494" y="3138402"/>
                <a:ext cx="1373400" cy="245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AE03917-BCCB-6B99-3652-ED5D307BC5E0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393854" y="2760402"/>
                  <a:ext cx="149904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CAF57B6-B1FD-F677-DB3A-7F792BAE66C0}"/>
                    </a:ext>
                  </a:extLst>
                </p14:cNvPr>
                <p14:cNvContentPartPr/>
                <p14:nvPr/>
              </p14:nvContentPartPr>
              <p14:xfrm>
                <a:off x="9153094" y="3084042"/>
                <a:ext cx="793080" cy="33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CAF57B6-B1FD-F677-DB3A-7F792BAE66C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9090454" y="2706402"/>
                  <a:ext cx="91872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021588-19B1-30C6-F75B-D1E070AE7BA3}"/>
                    </a:ext>
                  </a:extLst>
                </p14:cNvPr>
                <p14:cNvContentPartPr/>
                <p14:nvPr/>
              </p14:nvContentPartPr>
              <p14:xfrm>
                <a:off x="9521374" y="3059562"/>
                <a:ext cx="503280" cy="740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021588-19B1-30C6-F75B-D1E070AE7BA3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9458734" y="2681922"/>
                  <a:ext cx="62892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1810A8D-F3D8-8D0A-5D57-FBD515AB1BAF}"/>
                    </a:ext>
                  </a:extLst>
                </p14:cNvPr>
                <p14:cNvContentPartPr/>
                <p14:nvPr/>
              </p14:nvContentPartPr>
              <p14:xfrm>
                <a:off x="9662134" y="3058122"/>
                <a:ext cx="533880" cy="941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1810A8D-F3D8-8D0A-5D57-FBD515AB1BAF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9599494" y="2680122"/>
                  <a:ext cx="659520" cy="16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4741BFD-779C-81E9-E165-49274281708A}"/>
                    </a:ext>
                  </a:extLst>
                </p14:cNvPr>
                <p14:cNvContentPartPr/>
                <p14:nvPr/>
              </p14:nvContentPartPr>
              <p14:xfrm>
                <a:off x="7060054" y="2958042"/>
                <a:ext cx="2009520" cy="1139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4741BFD-779C-81E9-E165-49274281708A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6997414" y="2580402"/>
                  <a:ext cx="2135160" cy="18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B5152C2-0E0D-D014-6A6F-CBD2FBCDC9ED}"/>
                    </a:ext>
                  </a:extLst>
                </p14:cNvPr>
                <p14:cNvContentPartPr/>
                <p14:nvPr/>
              </p14:nvContentPartPr>
              <p14:xfrm>
                <a:off x="7491694" y="2546562"/>
                <a:ext cx="1764360" cy="817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B5152C2-0E0D-D014-6A6F-CBD2FBCDC9ED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7428694" y="2168922"/>
                  <a:ext cx="1890000" cy="15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3D4BCE5-5B61-CF7D-8711-E96894F8ADB8}"/>
                    </a:ext>
                  </a:extLst>
                </p14:cNvPr>
                <p14:cNvContentPartPr/>
                <p14:nvPr/>
              </p14:nvContentPartPr>
              <p14:xfrm>
                <a:off x="7030894" y="2656722"/>
                <a:ext cx="1517400" cy="934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3D4BCE5-5B61-CF7D-8711-E96894F8ADB8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6968254" y="2278722"/>
                  <a:ext cx="164304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BF45BD5-EDBD-4B24-F473-4F6967990993}"/>
                    </a:ext>
                  </a:extLst>
                </p14:cNvPr>
                <p14:cNvContentPartPr/>
                <p14:nvPr/>
              </p14:nvContentPartPr>
              <p14:xfrm>
                <a:off x="5696014" y="3798282"/>
                <a:ext cx="835560" cy="718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BF45BD5-EDBD-4B24-F473-4F6967990993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5633374" y="3420282"/>
                  <a:ext cx="96120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18B65C3-852E-7019-2ACA-F186DFF176A2}"/>
                    </a:ext>
                  </a:extLst>
                </p14:cNvPr>
                <p14:cNvContentPartPr/>
                <p14:nvPr/>
              </p14:nvContentPartPr>
              <p14:xfrm>
                <a:off x="5886454" y="4074402"/>
                <a:ext cx="441360" cy="243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18B65C3-852E-7019-2ACA-F186DFF176A2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5823814" y="3696402"/>
                  <a:ext cx="5670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C806216-CDC5-34D3-B53A-093651A0B693}"/>
                    </a:ext>
                  </a:extLst>
                </p14:cNvPr>
                <p14:cNvContentPartPr/>
                <p14:nvPr/>
              </p14:nvContentPartPr>
              <p14:xfrm>
                <a:off x="7111534" y="3120402"/>
                <a:ext cx="1558800" cy="720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C806216-CDC5-34D3-B53A-093651A0B693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048894" y="2742762"/>
                  <a:ext cx="1684440" cy="14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B8293E-E3AC-F002-10C2-23C0607B80DA}"/>
                    </a:ext>
                  </a:extLst>
                </p14:cNvPr>
                <p14:cNvContentPartPr/>
                <p14:nvPr/>
              </p14:nvContentPartPr>
              <p14:xfrm>
                <a:off x="7202254" y="3028242"/>
                <a:ext cx="1554120" cy="918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B8293E-E3AC-F002-10C2-23C0607B80DA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139254" y="2650242"/>
                  <a:ext cx="1679760" cy="16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2ACB3F2-EC00-8EE5-62DD-FC6940F7B29A}"/>
                    </a:ext>
                  </a:extLst>
                </p14:cNvPr>
                <p14:cNvContentPartPr/>
                <p14:nvPr/>
              </p14:nvContentPartPr>
              <p14:xfrm>
                <a:off x="6030454" y="3579402"/>
                <a:ext cx="1384920" cy="935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2ACB3F2-EC00-8EE5-62DD-FC6940F7B29A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5967814" y="3201402"/>
                  <a:ext cx="1510560" cy="16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7D9E09-3AB9-CFD9-17FE-EE9878EC1D4D}"/>
                    </a:ext>
                  </a:extLst>
                </p14:cNvPr>
                <p14:cNvContentPartPr/>
                <p14:nvPr/>
              </p14:nvContentPartPr>
              <p14:xfrm>
                <a:off x="5253214" y="3869202"/>
                <a:ext cx="1274400" cy="1138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7D9E09-3AB9-CFD9-17FE-EE9878EC1D4D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5190574" y="3491202"/>
                  <a:ext cx="1400040" cy="18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425E3C3-5F64-7C24-CB9E-921B2FE535A1}"/>
                    </a:ext>
                  </a:extLst>
                </p14:cNvPr>
                <p14:cNvContentPartPr/>
                <p14:nvPr/>
              </p14:nvContentPartPr>
              <p14:xfrm>
                <a:off x="7774654" y="3157842"/>
                <a:ext cx="1197360" cy="699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425E3C3-5F64-7C24-CB9E-921B2FE535A1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711654" y="2779842"/>
                  <a:ext cx="1323000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6324E37-D843-E330-2FDE-0AF746056B18}"/>
                    </a:ext>
                  </a:extLst>
                </p14:cNvPr>
                <p14:cNvContentPartPr/>
                <p14:nvPr/>
              </p14:nvContentPartPr>
              <p14:xfrm>
                <a:off x="7282894" y="3608922"/>
                <a:ext cx="2033640" cy="687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6324E37-D843-E330-2FDE-0AF746056B1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220254" y="3230922"/>
                  <a:ext cx="2159280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AEBED6-4DE9-C2AB-EA40-9487CA7DA6FF}"/>
                    </a:ext>
                  </a:extLst>
                </p14:cNvPr>
                <p14:cNvContentPartPr/>
                <p14:nvPr/>
              </p14:nvContentPartPr>
              <p14:xfrm>
                <a:off x="8426974" y="3564282"/>
                <a:ext cx="874800" cy="1023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AEBED6-4DE9-C2AB-EA40-9487CA7DA6FF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8364334" y="3186642"/>
                  <a:ext cx="10004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9969CAA-70A5-8B30-7350-E8D3BBF02776}"/>
                    </a:ext>
                  </a:extLst>
                </p14:cNvPr>
                <p14:cNvContentPartPr/>
                <p14:nvPr/>
              </p14:nvContentPartPr>
              <p14:xfrm>
                <a:off x="8037814" y="3251082"/>
                <a:ext cx="1396080" cy="145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9969CAA-70A5-8B30-7350-E8D3BBF02776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7975174" y="2873442"/>
                  <a:ext cx="1521720" cy="22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49E83B2-4FCC-FE29-C1FB-1AFD6E4F54B0}"/>
                    </a:ext>
                  </a:extLst>
                </p14:cNvPr>
                <p14:cNvContentPartPr/>
                <p14:nvPr/>
              </p14:nvContentPartPr>
              <p14:xfrm>
                <a:off x="6725614" y="3415242"/>
                <a:ext cx="2552040" cy="2269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49E83B2-4FCC-FE29-C1FB-1AFD6E4F54B0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662974" y="3037602"/>
                  <a:ext cx="2677680" cy="30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54EB79D-9DD5-ABE9-B57E-FC9D80C3C356}"/>
                    </a:ext>
                  </a:extLst>
                </p14:cNvPr>
                <p14:cNvContentPartPr/>
                <p14:nvPr/>
              </p14:nvContentPartPr>
              <p14:xfrm>
                <a:off x="6873214" y="3506322"/>
                <a:ext cx="2774520" cy="1928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54EB79D-9DD5-ABE9-B57E-FC9D80C3C356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6810214" y="3128682"/>
                  <a:ext cx="2900160" cy="26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2C6821B-1171-58E2-356E-27151503B042}"/>
                    </a:ext>
                  </a:extLst>
                </p14:cNvPr>
                <p14:cNvContentPartPr/>
                <p14:nvPr/>
              </p14:nvContentPartPr>
              <p14:xfrm>
                <a:off x="7259494" y="3500562"/>
                <a:ext cx="2603160" cy="1809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2C6821B-1171-58E2-356E-27151503B042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7196854" y="3122562"/>
                  <a:ext cx="2728800" cy="25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67BC373-F96B-7FD8-D7A1-372A78B3EC09}"/>
                    </a:ext>
                  </a:extLst>
                </p14:cNvPr>
                <p14:cNvContentPartPr/>
                <p14:nvPr/>
              </p14:nvContentPartPr>
              <p14:xfrm>
                <a:off x="6333934" y="3506682"/>
                <a:ext cx="3765960" cy="2449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67BC373-F96B-7FD8-D7A1-372A78B3EC09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6271294" y="3129042"/>
                  <a:ext cx="3891600" cy="32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1C0F4DD-C7A4-46B5-D273-0573879850B0}"/>
                    </a:ext>
                  </a:extLst>
                </p14:cNvPr>
                <p14:cNvContentPartPr/>
                <p14:nvPr/>
              </p14:nvContentPartPr>
              <p14:xfrm>
                <a:off x="7423294" y="3488322"/>
                <a:ext cx="2731320" cy="1994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1C0F4DD-C7A4-46B5-D273-0573879850B0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360654" y="3110682"/>
                  <a:ext cx="2856960" cy="27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293607A-318F-DFF9-F9EF-28C1AFD795BC}"/>
                    </a:ext>
                  </a:extLst>
                </p14:cNvPr>
                <p14:cNvContentPartPr/>
                <p14:nvPr/>
              </p14:nvContentPartPr>
              <p14:xfrm>
                <a:off x="5972494" y="3363762"/>
                <a:ext cx="3783960" cy="1927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293607A-318F-DFF9-F9EF-28C1AFD795BC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5909854" y="2985762"/>
                  <a:ext cx="3909600" cy="26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12732F3-132B-8CC4-B56A-588515040CDB}"/>
                    </a:ext>
                  </a:extLst>
                </p14:cNvPr>
                <p14:cNvContentPartPr/>
                <p14:nvPr/>
              </p14:nvContentPartPr>
              <p14:xfrm>
                <a:off x="5726254" y="3195642"/>
                <a:ext cx="3390480" cy="2481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12732F3-132B-8CC4-B56A-588515040CDB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5663254" y="2818002"/>
                  <a:ext cx="3516120" cy="32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BC050E5-F7A9-BDD7-1534-4D4ED8389FE3}"/>
                    </a:ext>
                  </a:extLst>
                </p14:cNvPr>
                <p14:cNvContentPartPr/>
                <p14:nvPr/>
              </p14:nvContentPartPr>
              <p14:xfrm>
                <a:off x="5906254" y="4570842"/>
                <a:ext cx="780120" cy="1176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BC050E5-F7A9-BDD7-1534-4D4ED8389FE3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5843254" y="4193202"/>
                  <a:ext cx="905760" cy="19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79A615A-25F6-B3DD-D86E-6F8FD33ED202}"/>
                    </a:ext>
                  </a:extLst>
                </p14:cNvPr>
                <p14:cNvContentPartPr/>
                <p14:nvPr/>
              </p14:nvContentPartPr>
              <p14:xfrm>
                <a:off x="5870614" y="5203722"/>
                <a:ext cx="1089360" cy="6069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79A615A-25F6-B3DD-D86E-6F8FD33ED202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5807614" y="4826082"/>
                  <a:ext cx="121500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B13849B-C9FE-A82B-A359-99AA99C7E371}"/>
                    </a:ext>
                  </a:extLst>
                </p14:cNvPr>
                <p14:cNvContentPartPr/>
                <p14:nvPr/>
              </p14:nvContentPartPr>
              <p14:xfrm>
                <a:off x="5609254" y="5572722"/>
                <a:ext cx="1487880" cy="429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B13849B-C9FE-A82B-A359-99AA99C7E37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5546254" y="5194722"/>
                  <a:ext cx="161352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55DB284-71BB-001A-5ADF-1813C96846FB}"/>
                    </a:ext>
                  </a:extLst>
                </p14:cNvPr>
                <p14:cNvContentPartPr/>
                <p14:nvPr/>
              </p14:nvContentPartPr>
              <p14:xfrm>
                <a:off x="5659654" y="5331522"/>
                <a:ext cx="2035440" cy="501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55DB284-71BB-001A-5ADF-1813C96846FB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5597014" y="4953882"/>
                  <a:ext cx="21610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231EDF4-E23B-B7D7-F78B-1DA8610F7DBC}"/>
                    </a:ext>
                  </a:extLst>
                </p14:cNvPr>
                <p14:cNvContentPartPr/>
                <p14:nvPr/>
              </p14:nvContentPartPr>
              <p14:xfrm>
                <a:off x="5310454" y="5078442"/>
                <a:ext cx="2680560" cy="1027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231EDF4-E23B-B7D7-F78B-1DA8610F7DBC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247814" y="4700802"/>
                  <a:ext cx="28062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26551B8-838B-5B61-1FF4-77376706F357}"/>
                    </a:ext>
                  </a:extLst>
                </p14:cNvPr>
                <p14:cNvContentPartPr/>
                <p14:nvPr/>
              </p14:nvContentPartPr>
              <p14:xfrm>
                <a:off x="6024694" y="3831042"/>
                <a:ext cx="3694320" cy="2274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26551B8-838B-5B61-1FF4-77376706F357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961694" y="3453042"/>
                  <a:ext cx="3819960" cy="30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7F4A0BA-F6ED-2C05-6D4C-F9807AE2B2EE}"/>
                    </a:ext>
                  </a:extLst>
                </p14:cNvPr>
                <p14:cNvContentPartPr/>
                <p14:nvPr/>
              </p14:nvContentPartPr>
              <p14:xfrm>
                <a:off x="9148414" y="3984402"/>
                <a:ext cx="109800" cy="7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7F4A0BA-F6ED-2C05-6D4C-F9807AE2B2EE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085414" y="3606762"/>
                  <a:ext cx="23544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0A99E2E-2DF1-B1FA-E3C0-00CF1D8EB7DE}"/>
                    </a:ext>
                  </a:extLst>
                </p14:cNvPr>
                <p14:cNvContentPartPr/>
                <p14:nvPr/>
              </p14:nvContentPartPr>
              <p14:xfrm>
                <a:off x="6476494" y="3904482"/>
                <a:ext cx="2989080" cy="216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0A99E2E-2DF1-B1FA-E3C0-00CF1D8EB7DE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6413854" y="3526482"/>
                  <a:ext cx="3114720" cy="29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3FECF06-D766-2AA4-DE75-F641693659E6}"/>
                    </a:ext>
                  </a:extLst>
                </p14:cNvPr>
                <p14:cNvContentPartPr/>
                <p14:nvPr/>
              </p14:nvContentPartPr>
              <p14:xfrm>
                <a:off x="9515974" y="3494082"/>
                <a:ext cx="32040" cy="14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3FECF06-D766-2AA4-DE75-F641693659E6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9453334" y="3116082"/>
                  <a:ext cx="15768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CD6F158-0D08-F14C-0B90-7F5E39F7E407}"/>
                    </a:ext>
                  </a:extLst>
                </p14:cNvPr>
                <p14:cNvContentPartPr/>
                <p14:nvPr/>
              </p14:nvContentPartPr>
              <p14:xfrm>
                <a:off x="6117574" y="2999802"/>
                <a:ext cx="3368160" cy="2181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CD6F158-0D08-F14C-0B90-7F5E39F7E407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6054934" y="2621802"/>
                  <a:ext cx="3493800" cy="29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58CB4AF-B37C-29BB-E9E5-B1E2F460AC7F}"/>
                    </a:ext>
                  </a:extLst>
                </p14:cNvPr>
                <p14:cNvContentPartPr/>
                <p14:nvPr/>
              </p14:nvContentPartPr>
              <p14:xfrm>
                <a:off x="6598894" y="3873522"/>
                <a:ext cx="1302120" cy="1370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58CB4AF-B37C-29BB-E9E5-B1E2F460AC7F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6535894" y="3495522"/>
                  <a:ext cx="1427760" cy="21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D4C986A-EEF9-235B-0B2C-5236D45964C0}"/>
                    </a:ext>
                  </a:extLst>
                </p14:cNvPr>
                <p14:cNvContentPartPr/>
                <p14:nvPr/>
              </p14:nvContentPartPr>
              <p14:xfrm>
                <a:off x="6444094" y="4347282"/>
                <a:ext cx="1089720" cy="1115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D4C986A-EEF9-235B-0B2C-5236D45964C0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381094" y="3969642"/>
                  <a:ext cx="1215360" cy="18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053E8D6-F435-16D4-2304-F09A9695029E}"/>
                    </a:ext>
                  </a:extLst>
                </p14:cNvPr>
                <p14:cNvContentPartPr/>
                <p14:nvPr/>
              </p14:nvContentPartPr>
              <p14:xfrm>
                <a:off x="6234574" y="4916802"/>
                <a:ext cx="565920" cy="710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053E8D6-F435-16D4-2304-F09A9695029E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6171934" y="4538802"/>
                  <a:ext cx="691560" cy="14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C553CDD-F743-A992-EC7B-CEE7A15C6967}"/>
                    </a:ext>
                  </a:extLst>
                </p14:cNvPr>
                <p14:cNvContentPartPr/>
                <p14:nvPr/>
              </p14:nvContentPartPr>
              <p14:xfrm>
                <a:off x="6236014" y="5315322"/>
                <a:ext cx="727200" cy="201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C553CDD-F743-A992-EC7B-CEE7A15C6967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6173014" y="4937682"/>
                  <a:ext cx="85284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1A72C6A-D411-737C-5AC3-10E42333B9B3}"/>
                    </a:ext>
                  </a:extLst>
                </p14:cNvPr>
                <p14:cNvContentPartPr/>
                <p14:nvPr/>
              </p14:nvContentPartPr>
              <p14:xfrm>
                <a:off x="6886534" y="3526842"/>
                <a:ext cx="2430000" cy="1042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1A72C6A-D411-737C-5AC3-10E42333B9B3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6823534" y="3149202"/>
                  <a:ext cx="2555640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9A8281A-1742-AD08-BB10-8B8DDE479AD3}"/>
                    </a:ext>
                  </a:extLst>
                </p14:cNvPr>
                <p14:cNvContentPartPr/>
                <p14:nvPr/>
              </p14:nvContentPartPr>
              <p14:xfrm>
                <a:off x="8506894" y="3395442"/>
                <a:ext cx="920880" cy="577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9A8281A-1742-AD08-BB10-8B8DDE479AD3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8443894" y="3017442"/>
                  <a:ext cx="104652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1584023-91C8-211F-363B-466B6F22DE0F}"/>
                    </a:ext>
                  </a:extLst>
                </p14:cNvPr>
                <p14:cNvContentPartPr/>
                <p14:nvPr/>
              </p14:nvContentPartPr>
              <p14:xfrm>
                <a:off x="8528134" y="3325602"/>
                <a:ext cx="930600" cy="942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1584023-91C8-211F-363B-466B6F22DE0F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8465134" y="2947602"/>
                  <a:ext cx="1056240" cy="16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236584A-51B8-9AE4-0D54-4F19A4DB4CA3}"/>
                    </a:ext>
                  </a:extLst>
                </p14:cNvPr>
                <p14:cNvContentPartPr/>
                <p14:nvPr/>
              </p14:nvContentPartPr>
              <p14:xfrm>
                <a:off x="9118894" y="3549522"/>
                <a:ext cx="55800" cy="51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236584A-51B8-9AE4-0D54-4F19A4DB4CA3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9056254" y="3171522"/>
                  <a:ext cx="1814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89813A7-235F-3B61-0A84-14EDB6542C66}"/>
                    </a:ext>
                  </a:extLst>
                </p14:cNvPr>
                <p14:cNvContentPartPr/>
                <p14:nvPr/>
              </p14:nvContentPartPr>
              <p14:xfrm>
                <a:off x="8167414" y="3449082"/>
                <a:ext cx="1189440" cy="1482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89813A7-235F-3B61-0A84-14EDB6542C66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104414" y="3071442"/>
                  <a:ext cx="1315080" cy="22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DE13855-3F55-BB7D-4124-5C47D2BD7234}"/>
                    </a:ext>
                  </a:extLst>
                </p14:cNvPr>
                <p14:cNvContentPartPr/>
                <p14:nvPr/>
              </p14:nvContentPartPr>
              <p14:xfrm>
                <a:off x="7077694" y="3026442"/>
                <a:ext cx="3441240" cy="2868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DE13855-3F55-BB7D-4124-5C47D2BD7234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7014694" y="2648802"/>
                  <a:ext cx="3566880" cy="36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36C2710-14D2-AD2D-957C-3BC8707C820E}"/>
                    </a:ext>
                  </a:extLst>
                </p14:cNvPr>
                <p14:cNvContentPartPr/>
                <p14:nvPr/>
              </p14:nvContentPartPr>
              <p14:xfrm>
                <a:off x="6600694" y="3589122"/>
                <a:ext cx="3832200" cy="2654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36C2710-14D2-AD2D-957C-3BC8707C820E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6537694" y="3211122"/>
                  <a:ext cx="3957840" cy="34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EBFB992E-F047-A531-6A5C-9CE4CA9AF807}"/>
                    </a:ext>
                  </a:extLst>
                </p14:cNvPr>
                <p14:cNvContentPartPr/>
                <p14:nvPr/>
              </p14:nvContentPartPr>
              <p14:xfrm>
                <a:off x="8094334" y="4265922"/>
                <a:ext cx="157680" cy="712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EBFB992E-F047-A531-6A5C-9CE4CA9AF807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031694" y="3887922"/>
                  <a:ext cx="283320" cy="82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49B2B0DB-EBA2-CF00-7F75-70C7875E3596}"/>
              </a:ext>
            </a:extLst>
          </p:cNvPr>
          <p:cNvGrpSpPr/>
          <p:nvPr/>
        </p:nvGrpSpPr>
        <p:grpSpPr>
          <a:xfrm>
            <a:off x="5513134" y="2906202"/>
            <a:ext cx="4665240" cy="2872080"/>
            <a:chOff x="5513134" y="2906202"/>
            <a:chExt cx="4665240" cy="287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244DEFD-5695-9736-6721-0BB6884C5718}"/>
                    </a:ext>
                  </a:extLst>
                </p14:cNvPr>
                <p14:cNvContentPartPr/>
                <p14:nvPr/>
              </p14:nvContentPartPr>
              <p14:xfrm>
                <a:off x="7890574" y="4192122"/>
                <a:ext cx="360720" cy="3247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244DEFD-5695-9736-6721-0BB6884C5718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7827574" y="3814122"/>
                  <a:ext cx="48636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CF3B0C6-FA33-3ABF-9E65-0874DDC742C3}"/>
                    </a:ext>
                  </a:extLst>
                </p14:cNvPr>
                <p14:cNvContentPartPr/>
                <p14:nvPr/>
              </p14:nvContentPartPr>
              <p14:xfrm>
                <a:off x="7579534" y="4168722"/>
                <a:ext cx="582840" cy="5716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CF3B0C6-FA33-3ABF-9E65-0874DDC742C3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7516534" y="3790722"/>
                  <a:ext cx="70848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1F73DA1E-1173-9684-4E8B-EBF9211E7E96}"/>
                    </a:ext>
                  </a:extLst>
                </p14:cNvPr>
                <p14:cNvContentPartPr/>
                <p14:nvPr/>
              </p14:nvContentPartPr>
              <p14:xfrm>
                <a:off x="7422934" y="4182042"/>
                <a:ext cx="519120" cy="5680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1F73DA1E-1173-9684-4E8B-EBF9211E7E96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7359934" y="3804042"/>
                  <a:ext cx="64476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67AA9B02-B0D0-6CFB-0438-4816D1B993A7}"/>
                    </a:ext>
                  </a:extLst>
                </p14:cNvPr>
                <p14:cNvContentPartPr/>
                <p14:nvPr/>
              </p14:nvContentPartPr>
              <p14:xfrm>
                <a:off x="7447774" y="4484082"/>
                <a:ext cx="382680" cy="1969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67AA9B02-B0D0-6CFB-0438-4816D1B993A7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7384774" y="4106082"/>
                  <a:ext cx="50832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0F033F2-3EEA-6C97-E4EF-A841871E6DEB}"/>
                    </a:ext>
                  </a:extLst>
                </p14:cNvPr>
                <p14:cNvContentPartPr/>
                <p14:nvPr/>
              </p14:nvContentPartPr>
              <p14:xfrm>
                <a:off x="7268134" y="4238562"/>
                <a:ext cx="631800" cy="6681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0F033F2-3EEA-6C97-E4EF-A841871E6DEB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7205134" y="3860562"/>
                  <a:ext cx="757440" cy="14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43C4D27-425B-12D5-733E-C83DD9575A8A}"/>
                    </a:ext>
                  </a:extLst>
                </p14:cNvPr>
                <p14:cNvContentPartPr/>
                <p14:nvPr/>
              </p14:nvContentPartPr>
              <p14:xfrm>
                <a:off x="7351654" y="4449162"/>
                <a:ext cx="327960" cy="3661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43C4D27-425B-12D5-733E-C83DD9575A8A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7288654" y="4071522"/>
                  <a:ext cx="45360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EE0E295-DD4B-57BA-93C4-7537A867D36E}"/>
                    </a:ext>
                  </a:extLst>
                </p14:cNvPr>
                <p14:cNvContentPartPr/>
                <p14:nvPr/>
              </p14:nvContentPartPr>
              <p14:xfrm>
                <a:off x="7208014" y="4596402"/>
                <a:ext cx="655560" cy="2790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EE0E295-DD4B-57BA-93C4-7537A867D36E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7145014" y="4218762"/>
                  <a:ext cx="78120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F5AF8815-29C2-45EE-9CE3-11A215AB678B}"/>
                    </a:ext>
                  </a:extLst>
                </p14:cNvPr>
                <p14:cNvContentPartPr/>
                <p14:nvPr/>
              </p14:nvContentPartPr>
              <p14:xfrm>
                <a:off x="7207294" y="4530162"/>
                <a:ext cx="889920" cy="3427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F5AF8815-29C2-45EE-9CE3-11A215AB678B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7144294" y="4152522"/>
                  <a:ext cx="101556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B1C27D0A-AC6E-170A-B311-B62CD94BF9CC}"/>
                    </a:ext>
                  </a:extLst>
                </p14:cNvPr>
                <p14:cNvContentPartPr/>
                <p14:nvPr/>
              </p14:nvContentPartPr>
              <p14:xfrm>
                <a:off x="7597534" y="4517562"/>
                <a:ext cx="439200" cy="23760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B1C27D0A-AC6E-170A-B311-B62CD94BF9CC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7534534" y="4139562"/>
                  <a:ext cx="5648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34E32E8-1DD9-87FA-0FEB-462B0BFAD9D4}"/>
                    </a:ext>
                  </a:extLst>
                </p14:cNvPr>
                <p14:cNvContentPartPr/>
                <p14:nvPr/>
              </p14:nvContentPartPr>
              <p14:xfrm>
                <a:off x="8005414" y="3871722"/>
                <a:ext cx="719640" cy="5648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34E32E8-1DD9-87FA-0FEB-462B0BFAD9D4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7942774" y="3494082"/>
                  <a:ext cx="84528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54F80CE-9148-DEC2-07F2-FF46681FC310}"/>
                    </a:ext>
                  </a:extLst>
                </p14:cNvPr>
                <p14:cNvContentPartPr/>
                <p14:nvPr/>
              </p14:nvContentPartPr>
              <p14:xfrm>
                <a:off x="7713094" y="3805482"/>
                <a:ext cx="690480" cy="359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54F80CE-9148-DEC2-07F2-FF46681FC310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7650454" y="3427482"/>
                  <a:ext cx="81612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1E08842-1E4D-B716-7E54-5666B5CD1C00}"/>
                    </a:ext>
                  </a:extLst>
                </p14:cNvPr>
                <p14:cNvContentPartPr/>
                <p14:nvPr/>
              </p14:nvContentPartPr>
              <p14:xfrm>
                <a:off x="7910014" y="3862362"/>
                <a:ext cx="494640" cy="1738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1E08842-1E4D-B716-7E54-5666B5CD1C00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7847374" y="3484362"/>
                  <a:ext cx="62028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314E6844-4702-A339-B827-52DE7E47501A}"/>
                    </a:ext>
                  </a:extLst>
                </p14:cNvPr>
                <p14:cNvContentPartPr/>
                <p14:nvPr/>
              </p14:nvContentPartPr>
              <p14:xfrm>
                <a:off x="8556574" y="3850842"/>
                <a:ext cx="8640" cy="2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314E6844-4702-A339-B827-52DE7E47501A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8493574" y="3473202"/>
                  <a:ext cx="1342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141906A-7A4B-A69B-B548-18A361F32940}"/>
                    </a:ext>
                  </a:extLst>
                </p14:cNvPr>
                <p14:cNvContentPartPr/>
                <p14:nvPr/>
              </p14:nvContentPartPr>
              <p14:xfrm>
                <a:off x="8030254" y="3855162"/>
                <a:ext cx="519120" cy="5097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141906A-7A4B-A69B-B548-18A361F32940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7967254" y="3477522"/>
                  <a:ext cx="6447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F1C24A0-24E3-EEF6-8B76-0492A198C963}"/>
                    </a:ext>
                  </a:extLst>
                </p14:cNvPr>
                <p14:cNvContentPartPr/>
                <p14:nvPr/>
              </p14:nvContentPartPr>
              <p14:xfrm>
                <a:off x="8266774" y="4057842"/>
                <a:ext cx="337320" cy="166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F1C24A0-24E3-EEF6-8B76-0492A198C963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8203774" y="3679842"/>
                  <a:ext cx="4629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1D574799-A681-218F-5591-309A7BA12E5A}"/>
                    </a:ext>
                  </a:extLst>
                </p14:cNvPr>
                <p14:cNvContentPartPr/>
                <p14:nvPr/>
              </p14:nvContentPartPr>
              <p14:xfrm>
                <a:off x="7800214" y="3996642"/>
                <a:ext cx="828000" cy="1605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1D574799-A681-218F-5591-309A7BA12E5A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7737214" y="3618642"/>
                  <a:ext cx="9536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34B3BD3-1D8B-BD1B-16EB-71C065A0FE06}"/>
                    </a:ext>
                  </a:extLst>
                </p14:cNvPr>
                <p14:cNvContentPartPr/>
                <p14:nvPr/>
              </p14:nvContentPartPr>
              <p14:xfrm>
                <a:off x="8035654" y="3997002"/>
                <a:ext cx="593280" cy="1987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34B3BD3-1D8B-BD1B-16EB-71C065A0FE06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7973014" y="3619002"/>
                  <a:ext cx="71892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340C787-DF10-7BA5-04B9-9970FB16EA0E}"/>
                    </a:ext>
                  </a:extLst>
                </p14:cNvPr>
                <p14:cNvContentPartPr/>
                <p14:nvPr/>
              </p14:nvContentPartPr>
              <p14:xfrm>
                <a:off x="8263894" y="4071522"/>
                <a:ext cx="387360" cy="396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340C787-DF10-7BA5-04B9-9970FB16EA0E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8201254" y="3693882"/>
                  <a:ext cx="5130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097A584A-27A8-D8F6-A318-A1D329F2622D}"/>
                    </a:ext>
                  </a:extLst>
                </p14:cNvPr>
                <p14:cNvContentPartPr/>
                <p14:nvPr/>
              </p14:nvContentPartPr>
              <p14:xfrm>
                <a:off x="8005774" y="4313082"/>
                <a:ext cx="372960" cy="283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097A584A-27A8-D8F6-A318-A1D329F2622D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7942774" y="3935082"/>
                  <a:ext cx="49860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42BF9E0A-36C2-8CA6-2C69-8DB880A6BF0B}"/>
                    </a:ext>
                  </a:extLst>
                </p14:cNvPr>
                <p14:cNvContentPartPr/>
                <p14:nvPr/>
              </p14:nvContentPartPr>
              <p14:xfrm>
                <a:off x="6835774" y="4376442"/>
                <a:ext cx="680760" cy="653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42BF9E0A-36C2-8CA6-2C69-8DB880A6BF0B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6773134" y="3998802"/>
                  <a:ext cx="806400" cy="14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D203A7A-1816-172E-74E9-1F9DB778FE62}"/>
                    </a:ext>
                  </a:extLst>
                </p14:cNvPr>
                <p14:cNvContentPartPr/>
                <p14:nvPr/>
              </p14:nvContentPartPr>
              <p14:xfrm>
                <a:off x="6656134" y="4539522"/>
                <a:ext cx="808920" cy="7524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D203A7A-1816-172E-74E9-1F9DB778FE62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6593494" y="4161522"/>
                  <a:ext cx="93456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331CE4C6-FEA2-F4C5-B962-A56FB8C57AFF}"/>
                    </a:ext>
                  </a:extLst>
                </p14:cNvPr>
                <p14:cNvContentPartPr/>
                <p14:nvPr/>
              </p14:nvContentPartPr>
              <p14:xfrm>
                <a:off x="6618694" y="4329282"/>
                <a:ext cx="650520" cy="1012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331CE4C6-FEA2-F4C5-B962-A56FB8C57AFF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6555694" y="3951282"/>
                  <a:ext cx="776160" cy="17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FB55013D-4ABB-6CCF-18D0-5627077BC844}"/>
                    </a:ext>
                  </a:extLst>
                </p14:cNvPr>
                <p14:cNvContentPartPr/>
                <p14:nvPr/>
              </p14:nvContentPartPr>
              <p14:xfrm>
                <a:off x="6644614" y="4571202"/>
                <a:ext cx="371160" cy="6606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FB55013D-4ABB-6CCF-18D0-5627077BC844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6581974" y="4193562"/>
                  <a:ext cx="4968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D7CB417-E94A-2C02-F597-E44079BCF133}"/>
                    </a:ext>
                  </a:extLst>
                </p14:cNvPr>
                <p14:cNvContentPartPr/>
                <p14:nvPr/>
              </p14:nvContentPartPr>
              <p14:xfrm>
                <a:off x="6670534" y="4913562"/>
                <a:ext cx="331200" cy="2566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D7CB417-E94A-2C02-F597-E44079BCF133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6607894" y="4535562"/>
                  <a:ext cx="45684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156A2E9-D401-8587-5820-9E1F38891554}"/>
                    </a:ext>
                  </a:extLst>
                </p14:cNvPr>
                <p14:cNvContentPartPr/>
                <p14:nvPr/>
              </p14:nvContentPartPr>
              <p14:xfrm>
                <a:off x="7284694" y="4921122"/>
                <a:ext cx="236160" cy="460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156A2E9-D401-8587-5820-9E1F38891554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7221694" y="4543482"/>
                  <a:ext cx="36180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E53B277F-9302-46CF-004D-13D32D4364B8}"/>
                    </a:ext>
                  </a:extLst>
                </p14:cNvPr>
                <p14:cNvContentPartPr/>
                <p14:nvPr/>
              </p14:nvContentPartPr>
              <p14:xfrm>
                <a:off x="8336974" y="3523962"/>
                <a:ext cx="653400" cy="3722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E53B277F-9302-46CF-004D-13D32D4364B8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8274334" y="3145962"/>
                  <a:ext cx="7790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85766BC7-4C94-D30C-9C91-CDF077AF8F9A}"/>
                    </a:ext>
                  </a:extLst>
                </p14:cNvPr>
                <p14:cNvContentPartPr/>
                <p14:nvPr/>
              </p14:nvContentPartPr>
              <p14:xfrm>
                <a:off x="8921614" y="3540522"/>
                <a:ext cx="362520" cy="447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85766BC7-4C94-D30C-9C91-CDF077AF8F9A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8858614" y="3162522"/>
                  <a:ext cx="48816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F63CFCAA-A0DD-5020-A887-36F10A3BFA98}"/>
                    </a:ext>
                  </a:extLst>
                </p14:cNvPr>
                <p14:cNvContentPartPr/>
                <p14:nvPr/>
              </p14:nvContentPartPr>
              <p14:xfrm>
                <a:off x="8983894" y="3457362"/>
                <a:ext cx="306000" cy="394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F63CFCAA-A0DD-5020-A887-36F10A3BFA98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8921254" y="3079722"/>
                  <a:ext cx="43164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D87E31DC-8B68-288E-D724-5FA509288A73}"/>
                    </a:ext>
                  </a:extLst>
                </p14:cNvPr>
                <p14:cNvContentPartPr/>
                <p14:nvPr/>
              </p14:nvContentPartPr>
              <p14:xfrm>
                <a:off x="8672854" y="3535842"/>
                <a:ext cx="571680" cy="6332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D87E31DC-8B68-288E-D724-5FA509288A73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610214" y="3158202"/>
                  <a:ext cx="69732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7901162-3270-6D87-CBDD-75679A4D30C6}"/>
                    </a:ext>
                  </a:extLst>
                </p14:cNvPr>
                <p14:cNvContentPartPr/>
                <p14:nvPr/>
              </p14:nvContentPartPr>
              <p14:xfrm>
                <a:off x="8806774" y="3604962"/>
                <a:ext cx="336960" cy="4964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7901162-3270-6D87-CBDD-75679A4D30C6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8744134" y="3227322"/>
                  <a:ext cx="46260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35E857AE-010D-3806-1C04-A29C804AE6DA}"/>
                    </a:ext>
                  </a:extLst>
                </p14:cNvPr>
                <p14:cNvContentPartPr/>
                <p14:nvPr/>
              </p14:nvContentPartPr>
              <p14:xfrm>
                <a:off x="8753854" y="3695322"/>
                <a:ext cx="419400" cy="466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35E857AE-010D-3806-1C04-A29C804AE6DA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8690854" y="3317322"/>
                  <a:ext cx="54504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A11BEFD-F3A3-4CAE-088A-29BF5CD0C683}"/>
                    </a:ext>
                  </a:extLst>
                </p14:cNvPr>
                <p14:cNvContentPartPr/>
                <p14:nvPr/>
              </p14:nvContentPartPr>
              <p14:xfrm>
                <a:off x="8893894" y="3946602"/>
                <a:ext cx="30600" cy="151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A11BEFD-F3A3-4CAE-088A-29BF5CD0C683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830894" y="3568602"/>
                  <a:ext cx="15624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C9EA8ED5-5ACB-FCE1-F279-14BA8642D1B5}"/>
                    </a:ext>
                  </a:extLst>
                </p14:cNvPr>
                <p14:cNvContentPartPr/>
                <p14:nvPr/>
              </p14:nvContentPartPr>
              <p14:xfrm>
                <a:off x="7072294" y="4404162"/>
                <a:ext cx="1894680" cy="11401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C9EA8ED5-5ACB-FCE1-F279-14BA8642D1B5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7009294" y="4026162"/>
                  <a:ext cx="2020320" cy="18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5BDD10E-00D7-6940-DEAF-4FF7E3B1095A}"/>
                    </a:ext>
                  </a:extLst>
                </p14:cNvPr>
                <p14:cNvContentPartPr/>
                <p14:nvPr/>
              </p14:nvContentPartPr>
              <p14:xfrm>
                <a:off x="8963374" y="3630162"/>
                <a:ext cx="839520" cy="8949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5BDD10E-00D7-6940-DEAF-4FF7E3B1095A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900734" y="3252162"/>
                  <a:ext cx="965160" cy="16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2DB4D8C0-722E-6A58-C669-27FB0B222D67}"/>
                    </a:ext>
                  </a:extLst>
                </p14:cNvPr>
                <p14:cNvContentPartPr/>
                <p14:nvPr/>
              </p14:nvContentPartPr>
              <p14:xfrm>
                <a:off x="8966614" y="3467802"/>
                <a:ext cx="1211760" cy="1129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2DB4D8C0-722E-6A58-C669-27FB0B222D67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903614" y="3090162"/>
                  <a:ext cx="133740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7094DEA-2602-8603-2675-042B9A83A22C}"/>
                    </a:ext>
                  </a:extLst>
                </p14:cNvPr>
                <p14:cNvContentPartPr/>
                <p14:nvPr/>
              </p14:nvContentPartPr>
              <p14:xfrm>
                <a:off x="5692054" y="5604042"/>
                <a:ext cx="779040" cy="100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7094DEA-2602-8603-2675-042B9A83A22C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629414" y="5226402"/>
                  <a:ext cx="90468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F8BC4D7-7D06-3C23-CA93-D9A31E13CF75}"/>
                    </a:ext>
                  </a:extLst>
                </p14:cNvPr>
                <p14:cNvContentPartPr/>
                <p14:nvPr/>
              </p14:nvContentPartPr>
              <p14:xfrm>
                <a:off x="6272374" y="5515842"/>
                <a:ext cx="862920" cy="2365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F8BC4D7-7D06-3C23-CA93-D9A31E13CF75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6209374" y="5137842"/>
                  <a:ext cx="9885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E9B272D3-1467-190A-1FEA-A2471AE1EFCD}"/>
                    </a:ext>
                  </a:extLst>
                </p14:cNvPr>
                <p14:cNvContentPartPr/>
                <p14:nvPr/>
              </p14:nvContentPartPr>
              <p14:xfrm>
                <a:off x="6810574" y="5694402"/>
                <a:ext cx="299160" cy="838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E9B272D3-1467-190A-1FEA-A2471AE1EFCD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6747934" y="5316762"/>
                  <a:ext cx="4248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A66EE16-9614-2839-C5E5-605C4258EDD5}"/>
                    </a:ext>
                  </a:extLst>
                </p14:cNvPr>
                <p14:cNvContentPartPr/>
                <p14:nvPr/>
              </p14:nvContentPartPr>
              <p14:xfrm>
                <a:off x="7097854" y="5546442"/>
                <a:ext cx="165960" cy="853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A66EE16-9614-2839-C5E5-605C4258EDD5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7034854" y="5168442"/>
                  <a:ext cx="2916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B9E26FB-BD0C-ADF5-2F0D-EA4B523980CD}"/>
                    </a:ext>
                  </a:extLst>
                </p14:cNvPr>
                <p14:cNvContentPartPr/>
                <p14:nvPr/>
              </p14:nvContentPartPr>
              <p14:xfrm>
                <a:off x="7729294" y="5077362"/>
                <a:ext cx="441000" cy="218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B9E26FB-BD0C-ADF5-2F0D-EA4B523980CD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7666294" y="4699722"/>
                  <a:ext cx="56664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A88F4A9-7994-C00E-6FF2-8043BDBEEAA3}"/>
                    </a:ext>
                  </a:extLst>
                </p14:cNvPr>
                <p14:cNvContentPartPr/>
                <p14:nvPr/>
              </p14:nvContentPartPr>
              <p14:xfrm>
                <a:off x="7836934" y="4931202"/>
                <a:ext cx="573480" cy="3632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A88F4A9-7994-C00E-6FF2-8043BDBEEAA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7774294" y="4553562"/>
                  <a:ext cx="69912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8005F5B-8796-ADD5-3010-95A9FA03822B}"/>
                    </a:ext>
                  </a:extLst>
                </p14:cNvPr>
                <p14:cNvContentPartPr/>
                <p14:nvPr/>
              </p14:nvContentPartPr>
              <p14:xfrm>
                <a:off x="9496894" y="2954442"/>
                <a:ext cx="627120" cy="3330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8005F5B-8796-ADD5-3010-95A9FA03822B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433894" y="2576442"/>
                  <a:ext cx="7527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00CDAE0-9137-73EB-222B-0AF7AB66D1DC}"/>
                    </a:ext>
                  </a:extLst>
                </p14:cNvPr>
                <p14:cNvContentPartPr/>
                <p14:nvPr/>
              </p14:nvContentPartPr>
              <p14:xfrm>
                <a:off x="9057694" y="2906202"/>
                <a:ext cx="1021680" cy="3171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00CDAE0-9137-73EB-222B-0AF7AB66D1DC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8995054" y="2528202"/>
                  <a:ext cx="114732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6D31ECC8-1101-C4DB-BF00-82F4FFCB5205}"/>
                    </a:ext>
                  </a:extLst>
                </p14:cNvPr>
                <p14:cNvContentPartPr/>
                <p14:nvPr/>
              </p14:nvContentPartPr>
              <p14:xfrm>
                <a:off x="8991814" y="2945082"/>
                <a:ext cx="1043640" cy="1807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6D31ECC8-1101-C4DB-BF00-82F4FFCB5205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8929174" y="2567442"/>
                  <a:ext cx="116928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CB2FC018-5E72-AE9C-21D0-36C530B2EC1D}"/>
                    </a:ext>
                  </a:extLst>
                </p14:cNvPr>
                <p14:cNvContentPartPr/>
                <p14:nvPr/>
              </p14:nvContentPartPr>
              <p14:xfrm>
                <a:off x="5850454" y="3828522"/>
                <a:ext cx="1301040" cy="13852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CB2FC018-5E72-AE9C-21D0-36C530B2EC1D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5787814" y="3450882"/>
                  <a:ext cx="1426680" cy="21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DAF0031-1381-27AD-798A-15B89940FF6F}"/>
                    </a:ext>
                  </a:extLst>
                </p14:cNvPr>
                <p14:cNvContentPartPr/>
                <p14:nvPr/>
              </p14:nvContentPartPr>
              <p14:xfrm>
                <a:off x="6351574" y="4715922"/>
                <a:ext cx="3240" cy="3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DAF0031-1381-27AD-798A-15B89940FF6F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6288574" y="4338282"/>
                  <a:ext cx="1288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7D3A373-876B-DA0C-3751-74F8441FAE65}"/>
                    </a:ext>
                  </a:extLst>
                </p14:cNvPr>
                <p14:cNvContentPartPr/>
                <p14:nvPr/>
              </p14:nvContentPartPr>
              <p14:xfrm>
                <a:off x="5680894" y="4871802"/>
                <a:ext cx="466560" cy="734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7D3A373-876B-DA0C-3751-74F8441FAE65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5617894" y="4494162"/>
                  <a:ext cx="59220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78EAD679-D59F-90D3-C437-1717C66B88AB}"/>
                    </a:ext>
                  </a:extLst>
                </p14:cNvPr>
                <p14:cNvContentPartPr/>
                <p14:nvPr/>
              </p14:nvContentPartPr>
              <p14:xfrm>
                <a:off x="5513134" y="5019042"/>
                <a:ext cx="285120" cy="7326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78EAD679-D59F-90D3-C437-1717C66B88A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5450134" y="4641402"/>
                  <a:ext cx="41076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1C7BDCD-1541-4BD7-7A41-4FEBAA9C14F8}"/>
                    </a:ext>
                  </a:extLst>
                </p14:cNvPr>
                <p14:cNvContentPartPr/>
                <p14:nvPr/>
              </p14:nvContentPartPr>
              <p14:xfrm>
                <a:off x="5676214" y="5257722"/>
                <a:ext cx="230760" cy="4197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1C7BDCD-1541-4BD7-7A41-4FEBAA9C14F8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5613214" y="4880082"/>
                  <a:ext cx="356400" cy="11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3502F674-4EF4-0E4B-F7E6-151ED9C0C772}"/>
              </a:ext>
            </a:extLst>
          </p:cNvPr>
          <p:cNvGrpSpPr/>
          <p:nvPr/>
        </p:nvGrpSpPr>
        <p:grpSpPr>
          <a:xfrm>
            <a:off x="5841454" y="2978562"/>
            <a:ext cx="4357440" cy="2880720"/>
            <a:chOff x="5841454" y="2978562"/>
            <a:chExt cx="4357440" cy="288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A552468-9182-794B-504B-98F7BE1ED532}"/>
                    </a:ext>
                  </a:extLst>
                </p14:cNvPr>
                <p14:cNvContentPartPr/>
                <p14:nvPr/>
              </p14:nvContentPartPr>
              <p14:xfrm>
                <a:off x="5841454" y="5718522"/>
                <a:ext cx="491760" cy="1407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A552468-9182-794B-504B-98F7BE1ED53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5778454" y="5340522"/>
                  <a:ext cx="61740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D5C60F4-4E7B-334E-66D2-1D01C5DC0E59}"/>
                    </a:ext>
                  </a:extLst>
                </p14:cNvPr>
                <p14:cNvContentPartPr/>
                <p14:nvPr/>
              </p14:nvContentPartPr>
              <p14:xfrm>
                <a:off x="5859814" y="5702322"/>
                <a:ext cx="500400" cy="439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D5C60F4-4E7B-334E-66D2-1D01C5DC0E59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5797174" y="5324682"/>
                  <a:ext cx="6260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414BE26-DDFE-12FD-A996-4F421AFBE17C}"/>
                    </a:ext>
                  </a:extLst>
                </p14:cNvPr>
                <p14:cNvContentPartPr/>
                <p14:nvPr/>
              </p14:nvContentPartPr>
              <p14:xfrm>
                <a:off x="9549454" y="3844722"/>
                <a:ext cx="457920" cy="3373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414BE26-DDFE-12FD-A996-4F421AFBE17C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9486454" y="3466722"/>
                  <a:ext cx="583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5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ECA48C1-1F63-2274-AB93-F5956F1E4B03}"/>
                    </a:ext>
                  </a:extLst>
                </p14:cNvPr>
                <p14:cNvContentPartPr/>
                <p14:nvPr/>
              </p14:nvContentPartPr>
              <p14:xfrm>
                <a:off x="9177214" y="4405962"/>
                <a:ext cx="12960" cy="61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ECA48C1-1F63-2274-AB93-F5956F1E4B03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9114574" y="4028322"/>
                  <a:ext cx="1386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7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3E83BDC9-64C5-3A92-B927-F52390DFA79E}"/>
                    </a:ext>
                  </a:extLst>
                </p14:cNvPr>
                <p14:cNvContentPartPr/>
                <p14:nvPr/>
              </p14:nvContentPartPr>
              <p14:xfrm>
                <a:off x="8897494" y="4542042"/>
                <a:ext cx="27000" cy="140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3E83BDC9-64C5-3A92-B927-F52390DFA79E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834494" y="4164402"/>
                  <a:ext cx="15264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89D1302-E36B-040F-B299-20A3ED7EDD10}"/>
                    </a:ext>
                  </a:extLst>
                </p14:cNvPr>
                <p14:cNvContentPartPr/>
                <p14:nvPr/>
              </p14:nvContentPartPr>
              <p14:xfrm>
                <a:off x="8534254" y="4597482"/>
                <a:ext cx="364680" cy="1843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89D1302-E36B-040F-B299-20A3ED7EDD10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471614" y="4219842"/>
                  <a:ext cx="4903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418CF1-109C-B36B-6963-52F7C99E42CC}"/>
                    </a:ext>
                  </a:extLst>
                </p14:cNvPr>
                <p14:cNvContentPartPr/>
                <p14:nvPr/>
              </p14:nvContentPartPr>
              <p14:xfrm>
                <a:off x="8543254" y="4828242"/>
                <a:ext cx="25560" cy="154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418CF1-109C-B36B-6963-52F7C99E42CC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8480614" y="4450242"/>
                  <a:ext cx="1512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3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906C49EE-AF53-FA04-FAB1-FF601F8DC135}"/>
                    </a:ext>
                  </a:extLst>
                </p14:cNvPr>
                <p14:cNvContentPartPr/>
                <p14:nvPr/>
              </p14:nvContentPartPr>
              <p14:xfrm>
                <a:off x="8112334" y="5040642"/>
                <a:ext cx="83160" cy="388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906C49EE-AF53-FA04-FAB1-FF601F8DC135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8049694" y="4662642"/>
                  <a:ext cx="2088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E6F1E2D-23BE-B5F2-BDD2-650519DF2988}"/>
                    </a:ext>
                  </a:extLst>
                </p14:cNvPr>
                <p14:cNvContentPartPr/>
                <p14:nvPr/>
              </p14:nvContentPartPr>
              <p14:xfrm>
                <a:off x="7186774" y="5176722"/>
                <a:ext cx="781920" cy="3474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E6F1E2D-23BE-B5F2-BDD2-650519DF2988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7124134" y="4798722"/>
                  <a:ext cx="9075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4F155A2A-2886-6C9F-26EB-6F59710FB0DE}"/>
                    </a:ext>
                  </a:extLst>
                </p14:cNvPr>
                <p14:cNvContentPartPr/>
                <p14:nvPr/>
              </p14:nvContentPartPr>
              <p14:xfrm>
                <a:off x="8108014" y="5048202"/>
                <a:ext cx="243360" cy="145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4F155A2A-2886-6C9F-26EB-6F59710FB0DE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8045374" y="4670562"/>
                  <a:ext cx="36900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9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628F1C39-58B0-2929-BDD4-C968B70FB573}"/>
                    </a:ext>
                  </a:extLst>
                </p14:cNvPr>
                <p14:cNvContentPartPr/>
                <p14:nvPr/>
              </p14:nvContentPartPr>
              <p14:xfrm>
                <a:off x="8329054" y="4731042"/>
                <a:ext cx="668160" cy="347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628F1C39-58B0-2929-BDD4-C968B70FB573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8266414" y="4353402"/>
                  <a:ext cx="79380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1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2BB44F7E-8A66-A994-429F-901BCBFCD78B}"/>
                    </a:ext>
                  </a:extLst>
                </p14:cNvPr>
                <p14:cNvContentPartPr/>
                <p14:nvPr/>
              </p14:nvContentPartPr>
              <p14:xfrm>
                <a:off x="8869774" y="4775322"/>
                <a:ext cx="15480" cy="1440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2BB44F7E-8A66-A994-429F-901BCBFCD78B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8807134" y="4397682"/>
                  <a:ext cx="1411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3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6CB0636D-3BD9-AF58-DA1B-3159ABAF9DC8}"/>
                    </a:ext>
                  </a:extLst>
                </p14:cNvPr>
                <p14:cNvContentPartPr/>
                <p14:nvPr/>
              </p14:nvContentPartPr>
              <p14:xfrm>
                <a:off x="8959414" y="4725642"/>
                <a:ext cx="68040" cy="313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6CB0636D-3BD9-AF58-DA1B-3159ABAF9DC8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8896414" y="4347642"/>
                  <a:ext cx="19368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204EE7A-EF48-2008-A6C0-D8F04E1BBAFF}"/>
                    </a:ext>
                  </a:extLst>
                </p14:cNvPr>
                <p14:cNvContentPartPr/>
                <p14:nvPr/>
              </p14:nvContentPartPr>
              <p14:xfrm>
                <a:off x="6452014" y="5693682"/>
                <a:ext cx="370080" cy="1076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204EE7A-EF48-2008-A6C0-D8F04E1BBAFF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6389374" y="5315682"/>
                  <a:ext cx="49572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99840F04-7BAD-DD07-C003-25358FF98C97}"/>
                    </a:ext>
                  </a:extLst>
                </p14:cNvPr>
                <p14:cNvContentPartPr/>
                <p14:nvPr/>
              </p14:nvContentPartPr>
              <p14:xfrm>
                <a:off x="6811654" y="5442762"/>
                <a:ext cx="353880" cy="1533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99840F04-7BAD-DD07-C003-25358FF98C97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6749014" y="5064762"/>
                  <a:ext cx="4795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B787334-6134-821C-6F6B-FBB91B178A58}"/>
                    </a:ext>
                  </a:extLst>
                </p14:cNvPr>
                <p14:cNvContentPartPr/>
                <p14:nvPr/>
              </p14:nvContentPartPr>
              <p14:xfrm>
                <a:off x="9231214" y="3464922"/>
                <a:ext cx="277200" cy="4341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B787334-6134-821C-6F6B-FBB91B178A58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9168214" y="3086922"/>
                  <a:ext cx="40284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937660E-7A5E-1321-87D5-6A868949732B}"/>
                    </a:ext>
                  </a:extLst>
                </p14:cNvPr>
                <p14:cNvContentPartPr/>
                <p14:nvPr/>
              </p14:nvContentPartPr>
              <p14:xfrm>
                <a:off x="9341374" y="3410202"/>
                <a:ext cx="137160" cy="261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937660E-7A5E-1321-87D5-6A868949732B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9278374" y="3032202"/>
                  <a:ext cx="26280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94BA51CD-805D-34E4-75D9-2CE3AEA25BF3}"/>
                    </a:ext>
                  </a:extLst>
                </p14:cNvPr>
                <p14:cNvContentPartPr/>
                <p14:nvPr/>
              </p14:nvContentPartPr>
              <p14:xfrm>
                <a:off x="8858614" y="3898362"/>
                <a:ext cx="207000" cy="336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94BA51CD-805D-34E4-75D9-2CE3AEA25BF3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8795614" y="3520722"/>
                  <a:ext cx="3326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D345034-5443-A892-3AB0-81D17CF4399E}"/>
                    </a:ext>
                  </a:extLst>
                </p14:cNvPr>
                <p14:cNvContentPartPr/>
                <p14:nvPr/>
              </p14:nvContentPartPr>
              <p14:xfrm>
                <a:off x="8349574" y="3658242"/>
                <a:ext cx="475560" cy="1969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D345034-5443-A892-3AB0-81D17CF4399E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8286574" y="3280242"/>
                  <a:ext cx="60120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9861DBE1-DA05-8028-EC93-A17DA3C4B532}"/>
                    </a:ext>
                  </a:extLst>
                </p14:cNvPr>
                <p14:cNvContentPartPr/>
                <p14:nvPr/>
              </p14:nvContentPartPr>
              <p14:xfrm>
                <a:off x="8208454" y="3670482"/>
                <a:ext cx="591480" cy="2012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9861DBE1-DA05-8028-EC93-A17DA3C4B532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8145814" y="3292482"/>
                  <a:ext cx="71712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9237037-591A-8498-B5BE-E3E427B20311}"/>
                    </a:ext>
                  </a:extLst>
                </p14:cNvPr>
                <p14:cNvContentPartPr/>
                <p14:nvPr/>
              </p14:nvContentPartPr>
              <p14:xfrm>
                <a:off x="8918734" y="3718002"/>
                <a:ext cx="311040" cy="979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9237037-591A-8498-B5BE-E3E427B20311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8856094" y="3340362"/>
                  <a:ext cx="43668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93781BE-0A16-4C26-F206-D919E9DCEE19}"/>
                    </a:ext>
                  </a:extLst>
                </p14:cNvPr>
                <p14:cNvContentPartPr/>
                <p14:nvPr/>
              </p14:nvContentPartPr>
              <p14:xfrm>
                <a:off x="8675014" y="3839682"/>
                <a:ext cx="372240" cy="4640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93781BE-0A16-4C26-F206-D919E9DCEE19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8612014" y="3461682"/>
                  <a:ext cx="4978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D591211B-711A-4748-2B38-9B4C206F4B52}"/>
                    </a:ext>
                  </a:extLst>
                </p14:cNvPr>
                <p14:cNvContentPartPr/>
                <p14:nvPr/>
              </p14:nvContentPartPr>
              <p14:xfrm>
                <a:off x="8586454" y="3831042"/>
                <a:ext cx="423360" cy="4442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D591211B-711A-4748-2B38-9B4C206F4B52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8523454" y="3453042"/>
                  <a:ext cx="549000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A3B57A0F-CECF-2146-ED04-9BC673A25FC7}"/>
                    </a:ext>
                  </a:extLst>
                </p14:cNvPr>
                <p14:cNvContentPartPr/>
                <p14:nvPr/>
              </p14:nvContentPartPr>
              <p14:xfrm>
                <a:off x="6781774" y="4310562"/>
                <a:ext cx="469800" cy="3643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A3B57A0F-CECF-2146-ED04-9BC673A25FC7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718774" y="3932562"/>
                  <a:ext cx="59544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7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9D2AFA21-6EC0-04C6-5A6C-149F3788AED3}"/>
                    </a:ext>
                  </a:extLst>
                </p14:cNvPr>
                <p14:cNvContentPartPr/>
                <p14:nvPr/>
              </p14:nvContentPartPr>
              <p14:xfrm>
                <a:off x="6620134" y="4082682"/>
                <a:ext cx="931680" cy="82836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9D2AFA21-6EC0-04C6-5A6C-149F3788AED3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6557494" y="3704682"/>
                  <a:ext cx="1057320" cy="15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2738216-36A8-669F-DC31-AE4C00F0F298}"/>
                    </a:ext>
                  </a:extLst>
                </p14:cNvPr>
                <p14:cNvContentPartPr/>
                <p14:nvPr/>
              </p14:nvContentPartPr>
              <p14:xfrm>
                <a:off x="6557494" y="4526562"/>
                <a:ext cx="494640" cy="5900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2738216-36A8-669F-DC31-AE4C00F0F298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6494854" y="4148922"/>
                  <a:ext cx="620280" cy="13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B8223A32-2ABA-62F7-1886-141AAA8981D3}"/>
                    </a:ext>
                  </a:extLst>
                </p14:cNvPr>
                <p14:cNvContentPartPr/>
                <p14:nvPr/>
              </p14:nvContentPartPr>
              <p14:xfrm>
                <a:off x="6857374" y="4611522"/>
                <a:ext cx="304920" cy="4233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B8223A32-2ABA-62F7-1886-141AAA8981D3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6794374" y="4233522"/>
                  <a:ext cx="43056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2CCC552-9346-6BC4-9E65-79A9ED8EDCAB}"/>
                    </a:ext>
                  </a:extLst>
                </p14:cNvPr>
                <p14:cNvContentPartPr/>
                <p14:nvPr/>
              </p14:nvContentPartPr>
              <p14:xfrm>
                <a:off x="6641734" y="4906002"/>
                <a:ext cx="109440" cy="242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2CCC552-9346-6BC4-9E65-79A9ED8EDCAB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6578734" y="4528362"/>
                  <a:ext cx="2350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5FED6476-9ED5-7311-7E04-5A0C01369A06}"/>
                    </a:ext>
                  </a:extLst>
                </p14:cNvPr>
                <p14:cNvContentPartPr/>
                <p14:nvPr/>
              </p14:nvContentPartPr>
              <p14:xfrm>
                <a:off x="6729574" y="4751922"/>
                <a:ext cx="361440" cy="5450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5FED6476-9ED5-7311-7E04-5A0C01369A06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6666934" y="4373922"/>
                  <a:ext cx="487080" cy="13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6D790F7-9C4B-4D15-E9D3-BD282F19D156}"/>
                    </a:ext>
                  </a:extLst>
                </p14:cNvPr>
                <p14:cNvContentPartPr/>
                <p14:nvPr/>
              </p14:nvContentPartPr>
              <p14:xfrm>
                <a:off x="6513574" y="5125242"/>
                <a:ext cx="763920" cy="2944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6D790F7-9C4B-4D15-E9D3-BD282F19D156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6450574" y="4747602"/>
                  <a:ext cx="88956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3CE2555-95CF-ADA2-5F4A-1BC49ABAFDC1}"/>
                    </a:ext>
                  </a:extLst>
                </p14:cNvPr>
                <p14:cNvContentPartPr/>
                <p14:nvPr/>
              </p14:nvContentPartPr>
              <p14:xfrm>
                <a:off x="6866374" y="4813122"/>
                <a:ext cx="917280" cy="4438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3CE2555-95CF-ADA2-5F4A-1BC49ABAFDC1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6803374" y="4435122"/>
                  <a:ext cx="104292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62C3BE4-0C11-4725-DBA9-1D2C1F831E2A}"/>
                    </a:ext>
                  </a:extLst>
                </p14:cNvPr>
                <p14:cNvContentPartPr/>
                <p14:nvPr/>
              </p14:nvContentPartPr>
              <p14:xfrm>
                <a:off x="6485134" y="5001402"/>
                <a:ext cx="1077480" cy="3438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62C3BE4-0C11-4725-DBA9-1D2C1F831E2A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6422494" y="4623402"/>
                  <a:ext cx="12031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B0AC24E-ABAE-DE42-7F62-A4C75E93A7D0}"/>
                    </a:ext>
                  </a:extLst>
                </p14:cNvPr>
                <p14:cNvContentPartPr/>
                <p14:nvPr/>
              </p14:nvContentPartPr>
              <p14:xfrm>
                <a:off x="6727054" y="5059002"/>
                <a:ext cx="805680" cy="3488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B0AC24E-ABAE-DE42-7F62-A4C75E93A7D0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6664054" y="4681362"/>
                  <a:ext cx="9313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89130B48-FDB8-AC38-7143-1D9801DDDB57}"/>
                    </a:ext>
                  </a:extLst>
                </p14:cNvPr>
                <p14:cNvContentPartPr/>
                <p14:nvPr/>
              </p14:nvContentPartPr>
              <p14:xfrm>
                <a:off x="8283694" y="3496962"/>
                <a:ext cx="751320" cy="2199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89130B48-FDB8-AC38-7143-1D9801DDDB57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8221054" y="3119322"/>
                  <a:ext cx="8769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3022A92-DCF0-B508-0FBC-DE762F56E0FD}"/>
                    </a:ext>
                  </a:extLst>
                </p14:cNvPr>
                <p14:cNvContentPartPr/>
                <p14:nvPr/>
              </p14:nvContentPartPr>
              <p14:xfrm>
                <a:off x="8246974" y="3053802"/>
                <a:ext cx="914760" cy="2656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3022A92-DCF0-B508-0FBC-DE762F56E0FD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8184334" y="2676162"/>
                  <a:ext cx="104040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092B71B9-2C50-C04C-AD3C-AD786A17D0AD}"/>
                    </a:ext>
                  </a:extLst>
                </p14:cNvPr>
                <p14:cNvContentPartPr/>
                <p14:nvPr/>
              </p14:nvContentPartPr>
              <p14:xfrm>
                <a:off x="8361094" y="3341802"/>
                <a:ext cx="586440" cy="1260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092B71B9-2C50-C04C-AD3C-AD786A17D0AD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8298454" y="2963802"/>
                  <a:ext cx="7120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1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787F99E-7887-59DA-5977-EFA475590D7C}"/>
                    </a:ext>
                  </a:extLst>
                </p14:cNvPr>
                <p14:cNvContentPartPr/>
                <p14:nvPr/>
              </p14:nvContentPartPr>
              <p14:xfrm>
                <a:off x="8002894" y="3402642"/>
                <a:ext cx="765000" cy="3085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787F99E-7887-59DA-5977-EFA475590D7C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7940254" y="3024642"/>
                  <a:ext cx="8906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13260A8B-EAE1-3267-FEA7-1CC7FE2C4D0F}"/>
                    </a:ext>
                  </a:extLst>
                </p14:cNvPr>
                <p14:cNvContentPartPr/>
                <p14:nvPr/>
              </p14:nvContentPartPr>
              <p14:xfrm>
                <a:off x="7719574" y="3560682"/>
                <a:ext cx="649800" cy="3524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13260A8B-EAE1-3267-FEA7-1CC7FE2C4D0F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7656934" y="3183042"/>
                  <a:ext cx="77544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5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D927051-B2A0-D0F2-8260-E9CC399CD37F}"/>
                    </a:ext>
                  </a:extLst>
                </p14:cNvPr>
                <p14:cNvContentPartPr/>
                <p14:nvPr/>
              </p14:nvContentPartPr>
              <p14:xfrm>
                <a:off x="7594294" y="3451602"/>
                <a:ext cx="680760" cy="3708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D927051-B2A0-D0F2-8260-E9CC399CD37F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7531294" y="3073962"/>
                  <a:ext cx="80640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853686D-9D18-C337-A309-EDCF27460643}"/>
                    </a:ext>
                  </a:extLst>
                </p14:cNvPr>
                <p14:cNvContentPartPr/>
                <p14:nvPr/>
              </p14:nvContentPartPr>
              <p14:xfrm>
                <a:off x="8203054" y="2978562"/>
                <a:ext cx="502200" cy="1609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853686D-9D18-C337-A309-EDCF27460643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8140414" y="2600562"/>
                  <a:ext cx="62784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C460693B-7C37-7E64-D935-14B3447DEECF}"/>
                    </a:ext>
                  </a:extLst>
                </p14:cNvPr>
                <p14:cNvContentPartPr/>
                <p14:nvPr/>
              </p14:nvContentPartPr>
              <p14:xfrm>
                <a:off x="8811454" y="3197802"/>
                <a:ext cx="686880" cy="1364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C460693B-7C37-7E64-D935-14B3447DEECF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8748814" y="2820162"/>
                  <a:ext cx="81252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39F439C6-4F70-73FD-5FF2-97EC2701DAA5}"/>
                    </a:ext>
                  </a:extLst>
                </p14:cNvPr>
                <p14:cNvContentPartPr/>
                <p14:nvPr/>
              </p14:nvContentPartPr>
              <p14:xfrm>
                <a:off x="8932054" y="3335682"/>
                <a:ext cx="591480" cy="878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39F439C6-4F70-73FD-5FF2-97EC2701DAA5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8869414" y="2957682"/>
                  <a:ext cx="71712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30342B13-B3AD-DDD3-F309-9EBEE0EA6A0A}"/>
                    </a:ext>
                  </a:extLst>
                </p14:cNvPr>
                <p14:cNvContentPartPr/>
                <p14:nvPr/>
              </p14:nvContentPartPr>
              <p14:xfrm>
                <a:off x="9239494" y="3282042"/>
                <a:ext cx="589320" cy="1339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30342B13-B3AD-DDD3-F309-9EBEE0EA6A0A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9176854" y="2904402"/>
                  <a:ext cx="7149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A13086A-4361-4B5B-CE41-A9A2332A426B}"/>
                    </a:ext>
                  </a:extLst>
                </p14:cNvPr>
                <p14:cNvContentPartPr/>
                <p14:nvPr/>
              </p14:nvContentPartPr>
              <p14:xfrm>
                <a:off x="10041214" y="2982882"/>
                <a:ext cx="157680" cy="571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A13086A-4361-4B5B-CE41-A9A2332A426B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9978214" y="2604882"/>
                  <a:ext cx="283320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088841F3-655E-5451-0AE1-7F10D00F50D2}"/>
                    </a:ext>
                  </a:extLst>
                </p14:cNvPr>
                <p14:cNvContentPartPr/>
                <p14:nvPr/>
              </p14:nvContentPartPr>
              <p14:xfrm>
                <a:off x="8504734" y="3842922"/>
                <a:ext cx="481320" cy="4842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088841F3-655E-5451-0AE1-7F10D00F50D2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8441734" y="3465282"/>
                  <a:ext cx="60696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95DADBE6-0B36-ED1C-E996-138F6FC8B01B}"/>
                    </a:ext>
                  </a:extLst>
                </p14:cNvPr>
                <p14:cNvContentPartPr/>
                <p14:nvPr/>
              </p14:nvContentPartPr>
              <p14:xfrm>
                <a:off x="7606174" y="4371762"/>
                <a:ext cx="224280" cy="2602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95DADBE6-0B36-ED1C-E996-138F6FC8B01B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7543534" y="3994122"/>
                  <a:ext cx="34992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DDC3656-39A3-1BF8-A5D4-6D7251614C5A}"/>
                    </a:ext>
                  </a:extLst>
                </p14:cNvPr>
                <p14:cNvContentPartPr/>
                <p14:nvPr/>
              </p14:nvContentPartPr>
              <p14:xfrm>
                <a:off x="7403854" y="4436922"/>
                <a:ext cx="191160" cy="3542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DDC3656-39A3-1BF8-A5D4-6D7251614C5A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7341214" y="4059282"/>
                  <a:ext cx="31680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FDEFF19-052A-04C0-6314-B45A23A05009}"/>
                    </a:ext>
                  </a:extLst>
                </p14:cNvPr>
                <p14:cNvContentPartPr/>
                <p14:nvPr/>
              </p14:nvContentPartPr>
              <p14:xfrm>
                <a:off x="9285934" y="3355842"/>
                <a:ext cx="360" cy="3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FDEFF19-052A-04C0-6314-B45A23A05009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9223294" y="297784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5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B8EAB009-3781-AB6A-60D9-073441FC52FC}"/>
                  </a:ext>
                </a:extLst>
              </p14:cNvPr>
              <p14:cNvContentPartPr/>
              <p14:nvPr/>
            </p14:nvContentPartPr>
            <p14:xfrm>
              <a:off x="7817494" y="4328922"/>
              <a:ext cx="20160" cy="468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B8EAB009-3781-AB6A-60D9-073441FC52FC}"/>
                  </a:ext>
                </a:extLst>
              </p:cNvPr>
              <p:cNvPicPr/>
              <p:nvPr/>
            </p:nvPicPr>
            <p:blipFill>
              <a:blip r:embed="rId1266"/>
              <a:stretch>
                <a:fillRect/>
              </a:stretch>
            </p:blipFill>
            <p:spPr>
              <a:xfrm>
                <a:off x="7754494" y="3950922"/>
                <a:ext cx="14580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7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E0F03931-913A-B5E7-444C-BADD185EE1F6}"/>
                  </a:ext>
                </a:extLst>
              </p14:cNvPr>
              <p14:cNvContentPartPr/>
              <p14:nvPr/>
            </p14:nvContentPartPr>
            <p14:xfrm>
              <a:off x="7884814" y="4245762"/>
              <a:ext cx="60120" cy="3780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E0F03931-913A-B5E7-444C-BADD185EE1F6}"/>
                  </a:ext>
                </a:extLst>
              </p:cNvPr>
              <p:cNvPicPr/>
              <p:nvPr/>
            </p:nvPicPr>
            <p:blipFill>
              <a:blip r:embed="rId1268"/>
              <a:stretch>
                <a:fillRect/>
              </a:stretch>
            </p:blipFill>
            <p:spPr>
              <a:xfrm>
                <a:off x="7822174" y="3868122"/>
                <a:ext cx="1857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9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9F06C199-F203-BF3C-3A36-E4A87C6657FF}"/>
                  </a:ext>
                </a:extLst>
              </p14:cNvPr>
              <p14:cNvContentPartPr/>
              <p14:nvPr/>
            </p14:nvContentPartPr>
            <p14:xfrm>
              <a:off x="7786174" y="4343682"/>
              <a:ext cx="5400" cy="468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9F06C199-F203-BF3C-3A36-E4A87C6657FF}"/>
                  </a:ext>
                </a:extLst>
              </p:cNvPr>
              <p:cNvPicPr/>
              <p:nvPr/>
            </p:nvPicPr>
            <p:blipFill>
              <a:blip r:embed="rId1162"/>
              <a:stretch>
                <a:fillRect/>
              </a:stretch>
            </p:blipFill>
            <p:spPr>
              <a:xfrm>
                <a:off x="7723534" y="3965682"/>
                <a:ext cx="13104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0">
            <p14:nvContentPartPr>
              <p14:cNvPr id="739" name="Ink 738">
                <a:extLst>
                  <a:ext uri="{FF2B5EF4-FFF2-40B4-BE49-F238E27FC236}">
                    <a16:creationId xmlns:a16="http://schemas.microsoft.com/office/drawing/2014/main" id="{7ADF0220-8925-AD87-5606-F19E80A1C8A3}"/>
                  </a:ext>
                </a:extLst>
              </p14:cNvPr>
              <p14:cNvContentPartPr/>
              <p14:nvPr/>
            </p14:nvContentPartPr>
            <p14:xfrm>
              <a:off x="7701934" y="4113282"/>
              <a:ext cx="439560" cy="293400"/>
            </p14:xfrm>
          </p:contentPart>
        </mc:Choice>
        <mc:Fallback xmlns="">
          <p:pic>
            <p:nvPicPr>
              <p:cNvPr id="739" name="Ink 738">
                <a:extLst>
                  <a:ext uri="{FF2B5EF4-FFF2-40B4-BE49-F238E27FC236}">
                    <a16:creationId xmlns:a16="http://schemas.microsoft.com/office/drawing/2014/main" id="{7ADF0220-8925-AD87-5606-F19E80A1C8A3}"/>
                  </a:ext>
                </a:extLst>
              </p:cNvPr>
              <p:cNvPicPr/>
              <p:nvPr/>
            </p:nvPicPr>
            <p:blipFill>
              <a:blip r:embed="rId1271"/>
              <a:stretch>
                <a:fillRect/>
              </a:stretch>
            </p:blipFill>
            <p:spPr>
              <a:xfrm>
                <a:off x="7639294" y="3735282"/>
                <a:ext cx="56520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2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32916738-F657-B07D-40E4-64DA7E0BD76B}"/>
                  </a:ext>
                </a:extLst>
              </p14:cNvPr>
              <p14:cNvContentPartPr/>
              <p14:nvPr/>
            </p14:nvContentPartPr>
            <p14:xfrm>
              <a:off x="7741534" y="3926442"/>
              <a:ext cx="466560" cy="39636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32916738-F657-B07D-40E4-64DA7E0BD76B}"/>
                  </a:ext>
                </a:extLst>
              </p:cNvPr>
              <p:cNvPicPr/>
              <p:nvPr/>
            </p:nvPicPr>
            <p:blipFill>
              <a:blip r:embed="rId1273"/>
              <a:stretch>
                <a:fillRect/>
              </a:stretch>
            </p:blipFill>
            <p:spPr>
              <a:xfrm>
                <a:off x="7678894" y="3548442"/>
                <a:ext cx="59220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4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B3612ECB-1633-80E4-7BBA-102EFD5E4CE5}"/>
                  </a:ext>
                </a:extLst>
              </p14:cNvPr>
              <p14:cNvContentPartPr/>
              <p14:nvPr/>
            </p14:nvContentPartPr>
            <p14:xfrm>
              <a:off x="7103974" y="3521802"/>
              <a:ext cx="1408320" cy="95544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B3612ECB-1633-80E4-7BBA-102EFD5E4CE5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7040974" y="3143802"/>
                <a:ext cx="153396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6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65CDD2B0-9E66-6903-E58F-D8AE4B77F5CF}"/>
                  </a:ext>
                </a:extLst>
              </p14:cNvPr>
              <p14:cNvContentPartPr/>
              <p14:nvPr/>
            </p14:nvContentPartPr>
            <p14:xfrm>
              <a:off x="7070854" y="3368442"/>
              <a:ext cx="1469160" cy="106920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65CDD2B0-9E66-6903-E58F-D8AE4B77F5CF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7007854" y="2990442"/>
                <a:ext cx="1594800" cy="18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8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B374EA57-A487-A5C3-677F-9C359A59D959}"/>
                  </a:ext>
                </a:extLst>
              </p14:cNvPr>
              <p14:cNvContentPartPr/>
              <p14:nvPr/>
            </p14:nvContentPartPr>
            <p14:xfrm>
              <a:off x="7273534" y="3365202"/>
              <a:ext cx="997200" cy="79956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B374EA57-A487-A5C3-677F-9C359A59D959}"/>
                  </a:ext>
                </a:extLst>
              </p:cNvPr>
              <p:cNvPicPr/>
              <p:nvPr/>
            </p:nvPicPr>
            <p:blipFill>
              <a:blip r:embed="rId1279"/>
              <a:stretch>
                <a:fillRect/>
              </a:stretch>
            </p:blipFill>
            <p:spPr>
              <a:xfrm>
                <a:off x="7210894" y="2987562"/>
                <a:ext cx="112284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0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3E2A3F4D-77B9-4E0F-E43B-FB567318716F}"/>
                  </a:ext>
                </a:extLst>
              </p14:cNvPr>
              <p14:cNvContentPartPr/>
              <p14:nvPr/>
            </p14:nvContentPartPr>
            <p14:xfrm>
              <a:off x="6846934" y="3338202"/>
              <a:ext cx="1630080" cy="124776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3E2A3F4D-77B9-4E0F-E43B-FB567318716F}"/>
                  </a:ext>
                </a:extLst>
              </p:cNvPr>
              <p:cNvPicPr/>
              <p:nvPr/>
            </p:nvPicPr>
            <p:blipFill>
              <a:blip r:embed="rId1281"/>
              <a:stretch>
                <a:fillRect/>
              </a:stretch>
            </p:blipFill>
            <p:spPr>
              <a:xfrm>
                <a:off x="6784294" y="2960202"/>
                <a:ext cx="1755720" cy="20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2">
            <p14:nvContentPartPr>
              <p14:cNvPr id="745" name="Ink 744">
                <a:extLst>
                  <a:ext uri="{FF2B5EF4-FFF2-40B4-BE49-F238E27FC236}">
                    <a16:creationId xmlns:a16="http://schemas.microsoft.com/office/drawing/2014/main" id="{7D6FC30F-E267-D693-CF39-B337D5E82226}"/>
                  </a:ext>
                </a:extLst>
              </p14:cNvPr>
              <p14:cNvContentPartPr/>
              <p14:nvPr/>
            </p14:nvContentPartPr>
            <p14:xfrm>
              <a:off x="6747574" y="3346122"/>
              <a:ext cx="1621080" cy="1117440"/>
            </p14:xfrm>
          </p:contentPart>
        </mc:Choice>
        <mc:Fallback xmlns="">
          <p:pic>
            <p:nvPicPr>
              <p:cNvPr id="745" name="Ink 744">
                <a:extLst>
                  <a:ext uri="{FF2B5EF4-FFF2-40B4-BE49-F238E27FC236}">
                    <a16:creationId xmlns:a16="http://schemas.microsoft.com/office/drawing/2014/main" id="{7D6FC30F-E267-D693-CF39-B337D5E82226}"/>
                  </a:ext>
                </a:extLst>
              </p:cNvPr>
              <p:cNvPicPr/>
              <p:nvPr/>
            </p:nvPicPr>
            <p:blipFill>
              <a:blip r:embed="rId1283"/>
              <a:stretch>
                <a:fillRect/>
              </a:stretch>
            </p:blipFill>
            <p:spPr>
              <a:xfrm>
                <a:off x="6684574" y="2968482"/>
                <a:ext cx="174672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4">
            <p14:nvContentPartPr>
              <p14:cNvPr id="746" name="Ink 745">
                <a:extLst>
                  <a:ext uri="{FF2B5EF4-FFF2-40B4-BE49-F238E27FC236}">
                    <a16:creationId xmlns:a16="http://schemas.microsoft.com/office/drawing/2014/main" id="{D217B1D4-6C31-7963-1C8C-4DA744893C7F}"/>
                  </a:ext>
                </a:extLst>
              </p14:cNvPr>
              <p14:cNvContentPartPr/>
              <p14:nvPr/>
            </p14:nvContentPartPr>
            <p14:xfrm>
              <a:off x="6626614" y="3075402"/>
              <a:ext cx="2057040" cy="1254600"/>
            </p14:xfrm>
          </p:contentPart>
        </mc:Choice>
        <mc:Fallback xmlns="">
          <p:pic>
            <p:nvPicPr>
              <p:cNvPr id="746" name="Ink 745">
                <a:extLst>
                  <a:ext uri="{FF2B5EF4-FFF2-40B4-BE49-F238E27FC236}">
                    <a16:creationId xmlns:a16="http://schemas.microsoft.com/office/drawing/2014/main" id="{D217B1D4-6C31-7963-1C8C-4DA744893C7F}"/>
                  </a:ext>
                </a:extLst>
              </p:cNvPr>
              <p:cNvPicPr/>
              <p:nvPr/>
            </p:nvPicPr>
            <p:blipFill>
              <a:blip r:embed="rId1285"/>
              <a:stretch>
                <a:fillRect/>
              </a:stretch>
            </p:blipFill>
            <p:spPr>
              <a:xfrm>
                <a:off x="6563614" y="2697762"/>
                <a:ext cx="2182680" cy="20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6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4B5DBF9D-F0B6-B46E-E93C-D59874EF08C6}"/>
                  </a:ext>
                </a:extLst>
              </p14:cNvPr>
              <p14:cNvContentPartPr/>
              <p14:nvPr/>
            </p14:nvContentPartPr>
            <p14:xfrm>
              <a:off x="6693934" y="3151722"/>
              <a:ext cx="1649520" cy="114516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4B5DBF9D-F0B6-B46E-E93C-D59874EF08C6}"/>
                  </a:ext>
                </a:extLst>
              </p:cNvPr>
              <p:cNvPicPr/>
              <p:nvPr/>
            </p:nvPicPr>
            <p:blipFill>
              <a:blip r:embed="rId1287"/>
              <a:stretch>
                <a:fillRect/>
              </a:stretch>
            </p:blipFill>
            <p:spPr>
              <a:xfrm>
                <a:off x="6631294" y="2774082"/>
                <a:ext cx="1775160" cy="19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8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A4C44983-DA22-79DF-64E6-9C5C29B77A04}"/>
                  </a:ext>
                </a:extLst>
              </p14:cNvPr>
              <p14:cNvContentPartPr/>
              <p14:nvPr/>
            </p14:nvContentPartPr>
            <p14:xfrm>
              <a:off x="6624094" y="3234162"/>
              <a:ext cx="1761120" cy="1323000"/>
            </p14:xfrm>
          </p:contentPart>
        </mc:Choice>
        <mc:Fallback xmlns=""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A4C44983-DA22-79DF-64E6-9C5C29B77A04}"/>
                  </a:ext>
                </a:extLst>
              </p:cNvPr>
              <p:cNvPicPr/>
              <p:nvPr/>
            </p:nvPicPr>
            <p:blipFill>
              <a:blip r:embed="rId1289"/>
              <a:stretch>
                <a:fillRect/>
              </a:stretch>
            </p:blipFill>
            <p:spPr>
              <a:xfrm>
                <a:off x="6561094" y="2856162"/>
                <a:ext cx="1886760" cy="20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0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7F08247B-FDEC-D868-D488-AE5A8C7261E2}"/>
                  </a:ext>
                </a:extLst>
              </p14:cNvPr>
              <p14:cNvContentPartPr/>
              <p14:nvPr/>
            </p14:nvContentPartPr>
            <p14:xfrm>
              <a:off x="6848734" y="3633402"/>
              <a:ext cx="1522440" cy="103464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7F08247B-FDEC-D868-D488-AE5A8C7261E2}"/>
                  </a:ext>
                </a:extLst>
              </p:cNvPr>
              <p:cNvPicPr/>
              <p:nvPr/>
            </p:nvPicPr>
            <p:blipFill>
              <a:blip r:embed="rId1291"/>
              <a:stretch>
                <a:fillRect/>
              </a:stretch>
            </p:blipFill>
            <p:spPr>
              <a:xfrm>
                <a:off x="6785734" y="3255402"/>
                <a:ext cx="164808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2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EAB07E88-1DEF-06AE-0653-A4B8AA7310A1}"/>
                  </a:ext>
                </a:extLst>
              </p14:cNvPr>
              <p14:cNvContentPartPr/>
              <p14:nvPr/>
            </p14:nvContentPartPr>
            <p14:xfrm>
              <a:off x="6741814" y="3354762"/>
              <a:ext cx="1680480" cy="122220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EAB07E88-1DEF-06AE-0653-A4B8AA7310A1}"/>
                  </a:ext>
                </a:extLst>
              </p:cNvPr>
              <p:cNvPicPr/>
              <p:nvPr/>
            </p:nvPicPr>
            <p:blipFill>
              <a:blip r:embed="rId1293"/>
              <a:stretch>
                <a:fillRect/>
              </a:stretch>
            </p:blipFill>
            <p:spPr>
              <a:xfrm>
                <a:off x="6679174" y="2976762"/>
                <a:ext cx="1806120" cy="19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4">
            <p14:nvContentPartPr>
              <p14:cNvPr id="751" name="Ink 750">
                <a:extLst>
                  <a:ext uri="{FF2B5EF4-FFF2-40B4-BE49-F238E27FC236}">
                    <a16:creationId xmlns:a16="http://schemas.microsoft.com/office/drawing/2014/main" id="{0E659BC5-985D-B208-493C-0653A283B963}"/>
                  </a:ext>
                </a:extLst>
              </p14:cNvPr>
              <p14:cNvContentPartPr/>
              <p14:nvPr/>
            </p14:nvContentPartPr>
            <p14:xfrm>
              <a:off x="7105774" y="3417042"/>
              <a:ext cx="1382400" cy="947520"/>
            </p14:xfrm>
          </p:contentPart>
        </mc:Choice>
        <mc:Fallback xmlns="">
          <p:pic>
            <p:nvPicPr>
              <p:cNvPr id="751" name="Ink 750">
                <a:extLst>
                  <a:ext uri="{FF2B5EF4-FFF2-40B4-BE49-F238E27FC236}">
                    <a16:creationId xmlns:a16="http://schemas.microsoft.com/office/drawing/2014/main" id="{0E659BC5-985D-B208-493C-0653A283B963}"/>
                  </a:ext>
                </a:extLst>
              </p:cNvPr>
              <p:cNvPicPr/>
              <p:nvPr/>
            </p:nvPicPr>
            <p:blipFill>
              <a:blip r:embed="rId1295"/>
              <a:stretch>
                <a:fillRect/>
              </a:stretch>
            </p:blipFill>
            <p:spPr>
              <a:xfrm>
                <a:off x="7042774" y="3039402"/>
                <a:ext cx="150804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6">
            <p14:nvContentPartPr>
              <p14:cNvPr id="752" name="Ink 751">
                <a:extLst>
                  <a:ext uri="{FF2B5EF4-FFF2-40B4-BE49-F238E27FC236}">
                    <a16:creationId xmlns:a16="http://schemas.microsoft.com/office/drawing/2014/main" id="{569D6979-3F03-CF20-5EA1-A5DFD59DDD89}"/>
                  </a:ext>
                </a:extLst>
              </p14:cNvPr>
              <p14:cNvContentPartPr/>
              <p14:nvPr/>
            </p14:nvContentPartPr>
            <p14:xfrm>
              <a:off x="7505014" y="3614682"/>
              <a:ext cx="767880" cy="767160"/>
            </p14:xfrm>
          </p:contentPart>
        </mc:Choice>
        <mc:Fallback xmlns="">
          <p:pic>
            <p:nvPicPr>
              <p:cNvPr id="752" name="Ink 751">
                <a:extLst>
                  <a:ext uri="{FF2B5EF4-FFF2-40B4-BE49-F238E27FC236}">
                    <a16:creationId xmlns:a16="http://schemas.microsoft.com/office/drawing/2014/main" id="{569D6979-3F03-CF20-5EA1-A5DFD59DDD89}"/>
                  </a:ext>
                </a:extLst>
              </p:cNvPr>
              <p:cNvPicPr/>
              <p:nvPr/>
            </p:nvPicPr>
            <p:blipFill>
              <a:blip r:embed="rId1297"/>
              <a:stretch>
                <a:fillRect/>
              </a:stretch>
            </p:blipFill>
            <p:spPr>
              <a:xfrm>
                <a:off x="7442374" y="3236682"/>
                <a:ext cx="893520" cy="15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8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5F5E04C2-15D6-FAAF-0C45-B9574F3CAD41}"/>
                  </a:ext>
                </a:extLst>
              </p14:cNvPr>
              <p14:cNvContentPartPr/>
              <p14:nvPr/>
            </p14:nvContentPartPr>
            <p14:xfrm>
              <a:off x="7998214" y="3830322"/>
              <a:ext cx="348480" cy="33984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5F5E04C2-15D6-FAAF-0C45-B9574F3CAD41}"/>
                  </a:ext>
                </a:extLst>
              </p:cNvPr>
              <p:cNvPicPr/>
              <p:nvPr/>
            </p:nvPicPr>
            <p:blipFill>
              <a:blip r:embed="rId1299"/>
              <a:stretch>
                <a:fillRect/>
              </a:stretch>
            </p:blipFill>
            <p:spPr>
              <a:xfrm>
                <a:off x="7935214" y="3452322"/>
                <a:ext cx="474120" cy="10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0">
            <p14:nvContentPartPr>
              <p14:cNvPr id="754" name="Ink 753">
                <a:extLst>
                  <a:ext uri="{FF2B5EF4-FFF2-40B4-BE49-F238E27FC236}">
                    <a16:creationId xmlns:a16="http://schemas.microsoft.com/office/drawing/2014/main" id="{01FEA9F4-0720-4B59-BD22-D7547B7FC3B6}"/>
                  </a:ext>
                </a:extLst>
              </p14:cNvPr>
              <p14:cNvContentPartPr/>
              <p14:nvPr/>
            </p14:nvContentPartPr>
            <p14:xfrm>
              <a:off x="8394574" y="3423522"/>
              <a:ext cx="92160" cy="47520"/>
            </p14:xfrm>
          </p:contentPart>
        </mc:Choice>
        <mc:Fallback xmlns="">
          <p:pic>
            <p:nvPicPr>
              <p:cNvPr id="754" name="Ink 753">
                <a:extLst>
                  <a:ext uri="{FF2B5EF4-FFF2-40B4-BE49-F238E27FC236}">
                    <a16:creationId xmlns:a16="http://schemas.microsoft.com/office/drawing/2014/main" id="{01FEA9F4-0720-4B59-BD22-D7547B7FC3B6}"/>
                  </a:ext>
                </a:extLst>
              </p:cNvPr>
              <p:cNvPicPr/>
              <p:nvPr/>
            </p:nvPicPr>
            <p:blipFill>
              <a:blip r:embed="rId1301"/>
              <a:stretch>
                <a:fillRect/>
              </a:stretch>
            </p:blipFill>
            <p:spPr>
              <a:xfrm>
                <a:off x="8331934" y="3045882"/>
                <a:ext cx="2178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2">
            <p14:nvContentPartPr>
              <p14:cNvPr id="755" name="Ink 754">
                <a:extLst>
                  <a:ext uri="{FF2B5EF4-FFF2-40B4-BE49-F238E27FC236}">
                    <a16:creationId xmlns:a16="http://schemas.microsoft.com/office/drawing/2014/main" id="{E26B1098-B329-480D-5675-00833322013E}"/>
                  </a:ext>
                </a:extLst>
              </p14:cNvPr>
              <p14:cNvContentPartPr/>
              <p14:nvPr/>
            </p14:nvContentPartPr>
            <p14:xfrm>
              <a:off x="7820014" y="3684882"/>
              <a:ext cx="431280" cy="249840"/>
            </p14:xfrm>
          </p:contentPart>
        </mc:Choice>
        <mc:Fallback xmlns="">
          <p:pic>
            <p:nvPicPr>
              <p:cNvPr id="755" name="Ink 754">
                <a:extLst>
                  <a:ext uri="{FF2B5EF4-FFF2-40B4-BE49-F238E27FC236}">
                    <a16:creationId xmlns:a16="http://schemas.microsoft.com/office/drawing/2014/main" id="{E26B1098-B329-480D-5675-00833322013E}"/>
                  </a:ext>
                </a:extLst>
              </p:cNvPr>
              <p:cNvPicPr/>
              <p:nvPr/>
            </p:nvPicPr>
            <p:blipFill>
              <a:blip r:embed="rId1303"/>
              <a:stretch>
                <a:fillRect/>
              </a:stretch>
            </p:blipFill>
            <p:spPr>
              <a:xfrm>
                <a:off x="7757014" y="3306882"/>
                <a:ext cx="55692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4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05A917BF-3C40-2B02-3D9D-F4799EDFD385}"/>
                  </a:ext>
                </a:extLst>
              </p14:cNvPr>
              <p14:cNvContentPartPr/>
              <p14:nvPr/>
            </p14:nvContentPartPr>
            <p14:xfrm>
              <a:off x="8524534" y="2865162"/>
              <a:ext cx="1143720" cy="77544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05A917BF-3C40-2B02-3D9D-F4799EDFD385}"/>
                  </a:ext>
                </a:extLst>
              </p:cNvPr>
              <p:cNvPicPr/>
              <p:nvPr/>
            </p:nvPicPr>
            <p:blipFill>
              <a:blip r:embed="rId1305"/>
              <a:stretch>
                <a:fillRect/>
              </a:stretch>
            </p:blipFill>
            <p:spPr>
              <a:xfrm>
                <a:off x="8461534" y="2487522"/>
                <a:ext cx="1269360" cy="15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6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17ECA0CE-E00F-3DB0-A532-466383F4E0E3}"/>
                  </a:ext>
                </a:extLst>
              </p14:cNvPr>
              <p14:cNvContentPartPr/>
              <p14:nvPr/>
            </p14:nvContentPartPr>
            <p14:xfrm>
              <a:off x="7942774" y="3104922"/>
              <a:ext cx="1400040" cy="66924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17ECA0CE-E00F-3DB0-A532-466383F4E0E3}"/>
                  </a:ext>
                </a:extLst>
              </p:cNvPr>
              <p:cNvPicPr/>
              <p:nvPr/>
            </p:nvPicPr>
            <p:blipFill>
              <a:blip r:embed="rId1307"/>
              <a:stretch>
                <a:fillRect/>
              </a:stretch>
            </p:blipFill>
            <p:spPr>
              <a:xfrm>
                <a:off x="7879774" y="2727282"/>
                <a:ext cx="1525680" cy="14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8">
            <p14:nvContentPartPr>
              <p14:cNvPr id="758" name="Ink 757">
                <a:extLst>
                  <a:ext uri="{FF2B5EF4-FFF2-40B4-BE49-F238E27FC236}">
                    <a16:creationId xmlns:a16="http://schemas.microsoft.com/office/drawing/2014/main" id="{F60C5E32-3120-A0BC-60EF-C0CFA2BC5E5E}"/>
                  </a:ext>
                </a:extLst>
              </p14:cNvPr>
              <p14:cNvContentPartPr/>
              <p14:nvPr/>
            </p14:nvContentPartPr>
            <p14:xfrm>
              <a:off x="7737214" y="3327042"/>
              <a:ext cx="1253520" cy="552240"/>
            </p14:xfrm>
          </p:contentPart>
        </mc:Choice>
        <mc:Fallback xmlns="">
          <p:pic>
            <p:nvPicPr>
              <p:cNvPr id="758" name="Ink 757">
                <a:extLst>
                  <a:ext uri="{FF2B5EF4-FFF2-40B4-BE49-F238E27FC236}">
                    <a16:creationId xmlns:a16="http://schemas.microsoft.com/office/drawing/2014/main" id="{F60C5E32-3120-A0BC-60EF-C0CFA2BC5E5E}"/>
                  </a:ext>
                </a:extLst>
              </p:cNvPr>
              <p:cNvPicPr/>
              <p:nvPr/>
            </p:nvPicPr>
            <p:blipFill>
              <a:blip r:embed="rId1309"/>
              <a:stretch>
                <a:fillRect/>
              </a:stretch>
            </p:blipFill>
            <p:spPr>
              <a:xfrm>
                <a:off x="7674574" y="2949042"/>
                <a:ext cx="1379160" cy="13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0">
            <p14:nvContentPartPr>
              <p14:cNvPr id="759" name="Ink 758">
                <a:extLst>
                  <a:ext uri="{FF2B5EF4-FFF2-40B4-BE49-F238E27FC236}">
                    <a16:creationId xmlns:a16="http://schemas.microsoft.com/office/drawing/2014/main" id="{A49639D9-FBF1-C6A3-E073-9CD46E812DB9}"/>
                  </a:ext>
                </a:extLst>
              </p14:cNvPr>
              <p14:cNvContentPartPr/>
              <p14:nvPr/>
            </p14:nvContentPartPr>
            <p14:xfrm>
              <a:off x="7862854" y="3048762"/>
              <a:ext cx="1361520" cy="664560"/>
            </p14:xfrm>
          </p:contentPart>
        </mc:Choice>
        <mc:Fallback xmlns="">
          <p:pic>
            <p:nvPicPr>
              <p:cNvPr id="759" name="Ink 758">
                <a:extLst>
                  <a:ext uri="{FF2B5EF4-FFF2-40B4-BE49-F238E27FC236}">
                    <a16:creationId xmlns:a16="http://schemas.microsoft.com/office/drawing/2014/main" id="{A49639D9-FBF1-C6A3-E073-9CD46E812DB9}"/>
                  </a:ext>
                </a:extLst>
              </p:cNvPr>
              <p:cNvPicPr/>
              <p:nvPr/>
            </p:nvPicPr>
            <p:blipFill>
              <a:blip r:embed="rId1311"/>
              <a:stretch>
                <a:fillRect/>
              </a:stretch>
            </p:blipFill>
            <p:spPr>
              <a:xfrm>
                <a:off x="7800214" y="2671122"/>
                <a:ext cx="148716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2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726DBE72-5C37-5918-9F92-F6B839AA3451}"/>
                  </a:ext>
                </a:extLst>
              </p14:cNvPr>
              <p14:cNvContentPartPr/>
              <p14:nvPr/>
            </p14:nvContentPartPr>
            <p14:xfrm>
              <a:off x="7371094" y="3218682"/>
              <a:ext cx="1387800" cy="68400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726DBE72-5C37-5918-9F92-F6B839AA3451}"/>
                  </a:ext>
                </a:extLst>
              </p:cNvPr>
              <p:cNvPicPr/>
              <p:nvPr/>
            </p:nvPicPr>
            <p:blipFill>
              <a:blip r:embed="rId1313"/>
              <a:stretch>
                <a:fillRect/>
              </a:stretch>
            </p:blipFill>
            <p:spPr>
              <a:xfrm>
                <a:off x="7308454" y="2840682"/>
                <a:ext cx="151344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4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EA8D12D9-4B1A-77DB-B6D2-1F5B17C53E3C}"/>
                  </a:ext>
                </a:extLst>
              </p14:cNvPr>
              <p14:cNvContentPartPr/>
              <p14:nvPr/>
            </p14:nvContentPartPr>
            <p14:xfrm>
              <a:off x="7610494" y="3600282"/>
              <a:ext cx="199440" cy="15912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EA8D12D9-4B1A-77DB-B6D2-1F5B17C53E3C}"/>
                  </a:ext>
                </a:extLst>
              </p:cNvPr>
              <p:cNvPicPr/>
              <p:nvPr/>
            </p:nvPicPr>
            <p:blipFill>
              <a:blip r:embed="rId1315"/>
              <a:stretch>
                <a:fillRect/>
              </a:stretch>
            </p:blipFill>
            <p:spPr>
              <a:xfrm>
                <a:off x="7547854" y="3222282"/>
                <a:ext cx="32508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6">
            <p14:nvContentPartPr>
              <p14:cNvPr id="762" name="Ink 761">
                <a:extLst>
                  <a:ext uri="{FF2B5EF4-FFF2-40B4-BE49-F238E27FC236}">
                    <a16:creationId xmlns:a16="http://schemas.microsoft.com/office/drawing/2014/main" id="{9D311777-53BF-81F3-4BD0-DBA44E2AED4F}"/>
                  </a:ext>
                </a:extLst>
              </p14:cNvPr>
              <p14:cNvContentPartPr/>
              <p14:nvPr/>
            </p14:nvContentPartPr>
            <p14:xfrm>
              <a:off x="7199734" y="3144522"/>
              <a:ext cx="1058760" cy="748440"/>
            </p14:xfrm>
          </p:contentPart>
        </mc:Choice>
        <mc:Fallback xmlns="">
          <p:pic>
            <p:nvPicPr>
              <p:cNvPr id="762" name="Ink 761">
                <a:extLst>
                  <a:ext uri="{FF2B5EF4-FFF2-40B4-BE49-F238E27FC236}">
                    <a16:creationId xmlns:a16="http://schemas.microsoft.com/office/drawing/2014/main" id="{9D311777-53BF-81F3-4BD0-DBA44E2AED4F}"/>
                  </a:ext>
                </a:extLst>
              </p:cNvPr>
              <p:cNvPicPr/>
              <p:nvPr/>
            </p:nvPicPr>
            <p:blipFill>
              <a:blip r:embed="rId1317"/>
              <a:stretch>
                <a:fillRect/>
              </a:stretch>
            </p:blipFill>
            <p:spPr>
              <a:xfrm>
                <a:off x="7136734" y="2766522"/>
                <a:ext cx="118440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8">
            <p14:nvContentPartPr>
              <p14:cNvPr id="763" name="Ink 762">
                <a:extLst>
                  <a:ext uri="{FF2B5EF4-FFF2-40B4-BE49-F238E27FC236}">
                    <a16:creationId xmlns:a16="http://schemas.microsoft.com/office/drawing/2014/main" id="{2AC570D5-5F8D-FE96-559A-860A394352BB}"/>
                  </a:ext>
                </a:extLst>
              </p14:cNvPr>
              <p14:cNvContentPartPr/>
              <p14:nvPr/>
            </p14:nvContentPartPr>
            <p14:xfrm>
              <a:off x="7438414" y="2954802"/>
              <a:ext cx="988560" cy="565200"/>
            </p14:xfrm>
          </p:contentPart>
        </mc:Choice>
        <mc:Fallback xmlns="">
          <p:pic>
            <p:nvPicPr>
              <p:cNvPr id="763" name="Ink 762">
                <a:extLst>
                  <a:ext uri="{FF2B5EF4-FFF2-40B4-BE49-F238E27FC236}">
                    <a16:creationId xmlns:a16="http://schemas.microsoft.com/office/drawing/2014/main" id="{2AC570D5-5F8D-FE96-559A-860A394352BB}"/>
                  </a:ext>
                </a:extLst>
              </p:cNvPr>
              <p:cNvPicPr/>
              <p:nvPr/>
            </p:nvPicPr>
            <p:blipFill>
              <a:blip r:embed="rId1319"/>
              <a:stretch>
                <a:fillRect/>
              </a:stretch>
            </p:blipFill>
            <p:spPr>
              <a:xfrm>
                <a:off x="7375774" y="2577162"/>
                <a:ext cx="111420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0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B756A952-D21A-73ED-D1EA-EFBFBF2397A1}"/>
                  </a:ext>
                </a:extLst>
              </p14:cNvPr>
              <p14:cNvContentPartPr/>
              <p14:nvPr/>
            </p14:nvContentPartPr>
            <p14:xfrm>
              <a:off x="6464974" y="2862642"/>
              <a:ext cx="1849680" cy="104436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B756A952-D21A-73ED-D1EA-EFBFBF2397A1}"/>
                  </a:ext>
                </a:extLst>
              </p:cNvPr>
              <p:cNvPicPr/>
              <p:nvPr/>
            </p:nvPicPr>
            <p:blipFill>
              <a:blip r:embed="rId1321"/>
              <a:stretch>
                <a:fillRect/>
              </a:stretch>
            </p:blipFill>
            <p:spPr>
              <a:xfrm>
                <a:off x="6401974" y="2485002"/>
                <a:ext cx="1975320" cy="18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2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4AED7B2C-975F-EEAF-6FD5-99744FCBB80F}"/>
                  </a:ext>
                </a:extLst>
              </p14:cNvPr>
              <p14:cNvContentPartPr/>
              <p14:nvPr/>
            </p14:nvContentPartPr>
            <p14:xfrm>
              <a:off x="7065454" y="2886762"/>
              <a:ext cx="1241640" cy="55512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4AED7B2C-975F-EEAF-6FD5-99744FCBB80F}"/>
                  </a:ext>
                </a:extLst>
              </p:cNvPr>
              <p:cNvPicPr/>
              <p:nvPr/>
            </p:nvPicPr>
            <p:blipFill>
              <a:blip r:embed="rId1323"/>
              <a:stretch>
                <a:fillRect/>
              </a:stretch>
            </p:blipFill>
            <p:spPr>
              <a:xfrm>
                <a:off x="7002454" y="2508762"/>
                <a:ext cx="1367280" cy="1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4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467CEB4C-4020-2626-FBBD-9F2B48CC379F}"/>
                  </a:ext>
                </a:extLst>
              </p14:cNvPr>
              <p14:cNvContentPartPr/>
              <p14:nvPr/>
            </p14:nvContentPartPr>
            <p14:xfrm>
              <a:off x="6259774" y="2810442"/>
              <a:ext cx="1617840" cy="110520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467CEB4C-4020-2626-FBBD-9F2B48CC379F}"/>
                  </a:ext>
                </a:extLst>
              </p:cNvPr>
              <p:cNvPicPr/>
              <p:nvPr/>
            </p:nvPicPr>
            <p:blipFill>
              <a:blip r:embed="rId1325"/>
              <a:stretch>
                <a:fillRect/>
              </a:stretch>
            </p:blipFill>
            <p:spPr>
              <a:xfrm>
                <a:off x="6197134" y="2432442"/>
                <a:ext cx="1743480" cy="18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6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AF324FA0-BFF0-75B0-4256-592C2D62D212}"/>
                  </a:ext>
                </a:extLst>
              </p14:cNvPr>
              <p14:cNvContentPartPr/>
              <p14:nvPr/>
            </p14:nvContentPartPr>
            <p14:xfrm>
              <a:off x="6387934" y="2585082"/>
              <a:ext cx="2074320" cy="97848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AF324FA0-BFF0-75B0-4256-592C2D62D212}"/>
                  </a:ext>
                </a:extLst>
              </p:cNvPr>
              <p:cNvPicPr/>
              <p:nvPr/>
            </p:nvPicPr>
            <p:blipFill>
              <a:blip r:embed="rId1327"/>
              <a:stretch>
                <a:fillRect/>
              </a:stretch>
            </p:blipFill>
            <p:spPr>
              <a:xfrm>
                <a:off x="6325294" y="2207442"/>
                <a:ext cx="2199960" cy="17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8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68D93E7F-7FA0-EAAF-4F95-28CD1B77EDCC}"/>
                  </a:ext>
                </a:extLst>
              </p14:cNvPr>
              <p14:cNvContentPartPr/>
              <p14:nvPr/>
            </p14:nvContentPartPr>
            <p14:xfrm>
              <a:off x="5926414" y="2753202"/>
              <a:ext cx="1876680" cy="96228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68D93E7F-7FA0-EAAF-4F95-28CD1B77EDCC}"/>
                  </a:ext>
                </a:extLst>
              </p:cNvPr>
              <p:cNvPicPr/>
              <p:nvPr/>
            </p:nvPicPr>
            <p:blipFill>
              <a:blip r:embed="rId1329"/>
              <a:stretch>
                <a:fillRect/>
              </a:stretch>
            </p:blipFill>
            <p:spPr>
              <a:xfrm>
                <a:off x="5863774" y="2375562"/>
                <a:ext cx="2002320" cy="17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F035247A-788F-816F-EF55-3390F1E5A307}"/>
                  </a:ext>
                </a:extLst>
              </p14:cNvPr>
              <p14:cNvContentPartPr/>
              <p14:nvPr/>
            </p14:nvContentPartPr>
            <p14:xfrm>
              <a:off x="5223334" y="3175482"/>
              <a:ext cx="2038680" cy="144288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F035247A-788F-816F-EF55-3390F1E5A307}"/>
                  </a:ext>
                </a:extLst>
              </p:cNvPr>
              <p:cNvPicPr/>
              <p:nvPr/>
            </p:nvPicPr>
            <p:blipFill>
              <a:blip r:embed="rId1331"/>
              <a:stretch>
                <a:fillRect/>
              </a:stretch>
            </p:blipFill>
            <p:spPr>
              <a:xfrm>
                <a:off x="5160334" y="2797482"/>
                <a:ext cx="2164320" cy="21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2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955F205D-929C-074D-D64A-34A455717053}"/>
                  </a:ext>
                </a:extLst>
              </p14:cNvPr>
              <p14:cNvContentPartPr/>
              <p14:nvPr/>
            </p14:nvContentPartPr>
            <p14:xfrm>
              <a:off x="5257534" y="3455922"/>
              <a:ext cx="1563840" cy="120456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955F205D-929C-074D-D64A-34A455717053}"/>
                  </a:ext>
                </a:extLst>
              </p:cNvPr>
              <p:cNvPicPr/>
              <p:nvPr/>
            </p:nvPicPr>
            <p:blipFill>
              <a:blip r:embed="rId1333"/>
              <a:stretch>
                <a:fillRect/>
              </a:stretch>
            </p:blipFill>
            <p:spPr>
              <a:xfrm>
                <a:off x="5194894" y="3077922"/>
                <a:ext cx="1689480" cy="19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4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6015B748-EA17-0C96-39FA-DA1D986929C1}"/>
                  </a:ext>
                </a:extLst>
              </p14:cNvPr>
              <p14:cNvContentPartPr/>
              <p14:nvPr/>
            </p14:nvContentPartPr>
            <p14:xfrm>
              <a:off x="5518174" y="3715482"/>
              <a:ext cx="514800" cy="41688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6015B748-EA17-0C96-39FA-DA1D986929C1}"/>
                  </a:ext>
                </a:extLst>
              </p:cNvPr>
              <p:cNvPicPr/>
              <p:nvPr/>
            </p:nvPicPr>
            <p:blipFill>
              <a:blip r:embed="rId1335"/>
              <a:stretch>
                <a:fillRect/>
              </a:stretch>
            </p:blipFill>
            <p:spPr>
              <a:xfrm>
                <a:off x="5455174" y="3337482"/>
                <a:ext cx="64044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6">
            <p14:nvContentPartPr>
              <p14:cNvPr id="772" name="Ink 771">
                <a:extLst>
                  <a:ext uri="{FF2B5EF4-FFF2-40B4-BE49-F238E27FC236}">
                    <a16:creationId xmlns:a16="http://schemas.microsoft.com/office/drawing/2014/main" id="{D0F0A94E-713E-30E5-2DC1-DC824FEBCD73}"/>
                  </a:ext>
                </a:extLst>
              </p14:cNvPr>
              <p14:cNvContentPartPr/>
              <p14:nvPr/>
            </p14:nvContentPartPr>
            <p14:xfrm>
              <a:off x="4784134" y="3339282"/>
              <a:ext cx="1566360" cy="1447200"/>
            </p14:xfrm>
          </p:contentPart>
        </mc:Choice>
        <mc:Fallback xmlns="">
          <p:pic>
            <p:nvPicPr>
              <p:cNvPr id="772" name="Ink 771">
                <a:extLst>
                  <a:ext uri="{FF2B5EF4-FFF2-40B4-BE49-F238E27FC236}">
                    <a16:creationId xmlns:a16="http://schemas.microsoft.com/office/drawing/2014/main" id="{D0F0A94E-713E-30E5-2DC1-DC824FEBCD73}"/>
                  </a:ext>
                </a:extLst>
              </p:cNvPr>
              <p:cNvPicPr/>
              <p:nvPr/>
            </p:nvPicPr>
            <p:blipFill>
              <a:blip r:embed="rId1337"/>
              <a:stretch>
                <a:fillRect/>
              </a:stretch>
            </p:blipFill>
            <p:spPr>
              <a:xfrm>
                <a:off x="4721134" y="2961282"/>
                <a:ext cx="1692000" cy="22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8">
            <p14:nvContentPartPr>
              <p14:cNvPr id="773" name="Ink 772">
                <a:extLst>
                  <a:ext uri="{FF2B5EF4-FFF2-40B4-BE49-F238E27FC236}">
                    <a16:creationId xmlns:a16="http://schemas.microsoft.com/office/drawing/2014/main" id="{5EB04F44-D6C3-20C9-BB5C-2E6D5AC40B2A}"/>
                  </a:ext>
                </a:extLst>
              </p14:cNvPr>
              <p14:cNvContentPartPr/>
              <p14:nvPr/>
            </p14:nvContentPartPr>
            <p14:xfrm>
              <a:off x="5164294" y="3804042"/>
              <a:ext cx="589680" cy="434160"/>
            </p14:xfrm>
          </p:contentPart>
        </mc:Choice>
        <mc:Fallback xmlns="">
          <p:pic>
            <p:nvPicPr>
              <p:cNvPr id="773" name="Ink 772">
                <a:extLst>
                  <a:ext uri="{FF2B5EF4-FFF2-40B4-BE49-F238E27FC236}">
                    <a16:creationId xmlns:a16="http://schemas.microsoft.com/office/drawing/2014/main" id="{5EB04F44-D6C3-20C9-BB5C-2E6D5AC40B2A}"/>
                  </a:ext>
                </a:extLst>
              </p:cNvPr>
              <p:cNvPicPr/>
              <p:nvPr/>
            </p:nvPicPr>
            <p:blipFill>
              <a:blip r:embed="rId1339"/>
              <a:stretch>
                <a:fillRect/>
              </a:stretch>
            </p:blipFill>
            <p:spPr>
              <a:xfrm>
                <a:off x="5101294" y="3426402"/>
                <a:ext cx="71532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0">
            <p14:nvContentPartPr>
              <p14:cNvPr id="774" name="Ink 773">
                <a:extLst>
                  <a:ext uri="{FF2B5EF4-FFF2-40B4-BE49-F238E27FC236}">
                    <a16:creationId xmlns:a16="http://schemas.microsoft.com/office/drawing/2014/main" id="{28A21C5D-C4A0-9C78-1B55-36DBEF72646E}"/>
                  </a:ext>
                </a:extLst>
              </p14:cNvPr>
              <p14:cNvContentPartPr/>
              <p14:nvPr/>
            </p14:nvContentPartPr>
            <p14:xfrm>
              <a:off x="4579654" y="4389402"/>
              <a:ext cx="741960" cy="987840"/>
            </p14:xfrm>
          </p:contentPart>
        </mc:Choice>
        <mc:Fallback xmlns="">
          <p:pic>
            <p:nvPicPr>
              <p:cNvPr id="774" name="Ink 773">
                <a:extLst>
                  <a:ext uri="{FF2B5EF4-FFF2-40B4-BE49-F238E27FC236}">
                    <a16:creationId xmlns:a16="http://schemas.microsoft.com/office/drawing/2014/main" id="{28A21C5D-C4A0-9C78-1B55-36DBEF72646E}"/>
                  </a:ext>
                </a:extLst>
              </p:cNvPr>
              <p:cNvPicPr/>
              <p:nvPr/>
            </p:nvPicPr>
            <p:blipFill>
              <a:blip r:embed="rId1341"/>
              <a:stretch>
                <a:fillRect/>
              </a:stretch>
            </p:blipFill>
            <p:spPr>
              <a:xfrm>
                <a:off x="4516654" y="4011762"/>
                <a:ext cx="867600" cy="17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2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0F68CBDD-ADA4-CA6E-9E10-B75C891CBF3E}"/>
                  </a:ext>
                </a:extLst>
              </p14:cNvPr>
              <p14:cNvContentPartPr/>
              <p14:nvPr/>
            </p14:nvContentPartPr>
            <p14:xfrm>
              <a:off x="4697734" y="4390122"/>
              <a:ext cx="853560" cy="106380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0F68CBDD-ADA4-CA6E-9E10-B75C891CBF3E}"/>
                  </a:ext>
                </a:extLst>
              </p:cNvPr>
              <p:cNvPicPr/>
              <p:nvPr/>
            </p:nvPicPr>
            <p:blipFill>
              <a:blip r:embed="rId1343"/>
              <a:stretch>
                <a:fillRect/>
              </a:stretch>
            </p:blipFill>
            <p:spPr>
              <a:xfrm>
                <a:off x="4635094" y="4012122"/>
                <a:ext cx="979200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4">
            <p14:nvContentPartPr>
              <p14:cNvPr id="776" name="Ink 775">
                <a:extLst>
                  <a:ext uri="{FF2B5EF4-FFF2-40B4-BE49-F238E27FC236}">
                    <a16:creationId xmlns:a16="http://schemas.microsoft.com/office/drawing/2014/main" id="{8BC0A048-1AB0-29D3-DDEE-70040C9C3CDE}"/>
                  </a:ext>
                </a:extLst>
              </p14:cNvPr>
              <p14:cNvContentPartPr/>
              <p14:nvPr/>
            </p14:nvContentPartPr>
            <p14:xfrm>
              <a:off x="4696654" y="4515042"/>
              <a:ext cx="852840" cy="1022760"/>
            </p14:xfrm>
          </p:contentPart>
        </mc:Choice>
        <mc:Fallback xmlns="">
          <p:pic>
            <p:nvPicPr>
              <p:cNvPr id="776" name="Ink 775">
                <a:extLst>
                  <a:ext uri="{FF2B5EF4-FFF2-40B4-BE49-F238E27FC236}">
                    <a16:creationId xmlns:a16="http://schemas.microsoft.com/office/drawing/2014/main" id="{8BC0A048-1AB0-29D3-DDEE-70040C9C3CDE}"/>
                  </a:ext>
                </a:extLst>
              </p:cNvPr>
              <p:cNvPicPr/>
              <p:nvPr/>
            </p:nvPicPr>
            <p:blipFill>
              <a:blip r:embed="rId1345"/>
              <a:stretch>
                <a:fillRect/>
              </a:stretch>
            </p:blipFill>
            <p:spPr>
              <a:xfrm>
                <a:off x="4634014" y="4137042"/>
                <a:ext cx="978480" cy="17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6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C67D2FEB-E18D-8BE4-714C-4EC5C25566BA}"/>
                  </a:ext>
                </a:extLst>
              </p14:cNvPr>
              <p14:cNvContentPartPr/>
              <p14:nvPr/>
            </p14:nvContentPartPr>
            <p14:xfrm>
              <a:off x="4611334" y="3579762"/>
              <a:ext cx="2040840" cy="210996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C67D2FEB-E18D-8BE4-714C-4EC5C25566BA}"/>
                  </a:ext>
                </a:extLst>
              </p:cNvPr>
              <p:cNvPicPr/>
              <p:nvPr/>
            </p:nvPicPr>
            <p:blipFill>
              <a:blip r:embed="rId1347"/>
              <a:stretch>
                <a:fillRect/>
              </a:stretch>
            </p:blipFill>
            <p:spPr>
              <a:xfrm>
                <a:off x="4548694" y="3202122"/>
                <a:ext cx="2166480" cy="28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8">
            <p14:nvContentPartPr>
              <p14:cNvPr id="778" name="Ink 777">
                <a:extLst>
                  <a:ext uri="{FF2B5EF4-FFF2-40B4-BE49-F238E27FC236}">
                    <a16:creationId xmlns:a16="http://schemas.microsoft.com/office/drawing/2014/main" id="{6D7C4B10-1A9B-19FB-0CA3-3236B50D0C8B}"/>
                  </a:ext>
                </a:extLst>
              </p14:cNvPr>
              <p14:cNvContentPartPr/>
              <p14:nvPr/>
            </p14:nvContentPartPr>
            <p14:xfrm>
              <a:off x="6155014" y="4053882"/>
              <a:ext cx="206280" cy="169560"/>
            </p14:xfrm>
          </p:contentPart>
        </mc:Choice>
        <mc:Fallback xmlns="">
          <p:pic>
            <p:nvPicPr>
              <p:cNvPr id="778" name="Ink 777">
                <a:extLst>
                  <a:ext uri="{FF2B5EF4-FFF2-40B4-BE49-F238E27FC236}">
                    <a16:creationId xmlns:a16="http://schemas.microsoft.com/office/drawing/2014/main" id="{6D7C4B10-1A9B-19FB-0CA3-3236B50D0C8B}"/>
                  </a:ext>
                </a:extLst>
              </p:cNvPr>
              <p:cNvPicPr/>
              <p:nvPr/>
            </p:nvPicPr>
            <p:blipFill>
              <a:blip r:embed="rId1349"/>
              <a:stretch>
                <a:fillRect/>
              </a:stretch>
            </p:blipFill>
            <p:spPr>
              <a:xfrm>
                <a:off x="6092014" y="3675882"/>
                <a:ext cx="33192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0">
            <p14:nvContentPartPr>
              <p14:cNvPr id="779" name="Ink 778">
                <a:extLst>
                  <a:ext uri="{FF2B5EF4-FFF2-40B4-BE49-F238E27FC236}">
                    <a16:creationId xmlns:a16="http://schemas.microsoft.com/office/drawing/2014/main" id="{DDA777DC-1828-768E-FD0F-BDD75A7FA204}"/>
                  </a:ext>
                </a:extLst>
              </p14:cNvPr>
              <p14:cNvContentPartPr/>
              <p14:nvPr/>
            </p14:nvContentPartPr>
            <p14:xfrm>
              <a:off x="5338894" y="3348642"/>
              <a:ext cx="1812240" cy="1583280"/>
            </p14:xfrm>
          </p:contentPart>
        </mc:Choice>
        <mc:Fallback xmlns="">
          <p:pic>
            <p:nvPicPr>
              <p:cNvPr id="779" name="Ink 778">
                <a:extLst>
                  <a:ext uri="{FF2B5EF4-FFF2-40B4-BE49-F238E27FC236}">
                    <a16:creationId xmlns:a16="http://schemas.microsoft.com/office/drawing/2014/main" id="{DDA777DC-1828-768E-FD0F-BDD75A7FA204}"/>
                  </a:ext>
                </a:extLst>
              </p:cNvPr>
              <p:cNvPicPr/>
              <p:nvPr/>
            </p:nvPicPr>
            <p:blipFill>
              <a:blip r:embed="rId1351"/>
              <a:stretch>
                <a:fillRect/>
              </a:stretch>
            </p:blipFill>
            <p:spPr>
              <a:xfrm>
                <a:off x="5275894" y="2970642"/>
                <a:ext cx="1937880" cy="23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2">
            <p14:nvContentPartPr>
              <p14:cNvPr id="780" name="Ink 779">
                <a:extLst>
                  <a:ext uri="{FF2B5EF4-FFF2-40B4-BE49-F238E27FC236}">
                    <a16:creationId xmlns:a16="http://schemas.microsoft.com/office/drawing/2014/main" id="{62D0E1D9-2647-323E-C093-0177C949DF3A}"/>
                  </a:ext>
                </a:extLst>
              </p14:cNvPr>
              <p14:cNvContentPartPr/>
              <p14:nvPr/>
            </p14:nvContentPartPr>
            <p14:xfrm>
              <a:off x="6861694" y="3100242"/>
              <a:ext cx="955800" cy="659880"/>
            </p14:xfrm>
          </p:contentPart>
        </mc:Choice>
        <mc:Fallback xmlns="">
          <p:pic>
            <p:nvPicPr>
              <p:cNvPr id="780" name="Ink 779">
                <a:extLst>
                  <a:ext uri="{FF2B5EF4-FFF2-40B4-BE49-F238E27FC236}">
                    <a16:creationId xmlns:a16="http://schemas.microsoft.com/office/drawing/2014/main" id="{62D0E1D9-2647-323E-C093-0177C949DF3A}"/>
                  </a:ext>
                </a:extLst>
              </p:cNvPr>
              <p:cNvPicPr/>
              <p:nvPr/>
            </p:nvPicPr>
            <p:blipFill>
              <a:blip r:embed="rId1353"/>
              <a:stretch>
                <a:fillRect/>
              </a:stretch>
            </p:blipFill>
            <p:spPr>
              <a:xfrm>
                <a:off x="6798694" y="2722242"/>
                <a:ext cx="108144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4">
            <p14:nvContentPartPr>
              <p14:cNvPr id="781" name="Ink 780">
                <a:extLst>
                  <a:ext uri="{FF2B5EF4-FFF2-40B4-BE49-F238E27FC236}">
                    <a16:creationId xmlns:a16="http://schemas.microsoft.com/office/drawing/2014/main" id="{ABAA2AB6-919B-03C3-C3C3-99DD61732CE5}"/>
                  </a:ext>
                </a:extLst>
              </p14:cNvPr>
              <p14:cNvContentPartPr/>
              <p14:nvPr/>
            </p14:nvContentPartPr>
            <p14:xfrm>
              <a:off x="5395774" y="3153522"/>
              <a:ext cx="2071080" cy="1839240"/>
            </p14:xfrm>
          </p:contentPart>
        </mc:Choice>
        <mc:Fallback xmlns="">
          <p:pic>
            <p:nvPicPr>
              <p:cNvPr id="781" name="Ink 780">
                <a:extLst>
                  <a:ext uri="{FF2B5EF4-FFF2-40B4-BE49-F238E27FC236}">
                    <a16:creationId xmlns:a16="http://schemas.microsoft.com/office/drawing/2014/main" id="{ABAA2AB6-919B-03C3-C3C3-99DD61732CE5}"/>
                  </a:ext>
                </a:extLst>
              </p:cNvPr>
              <p:cNvPicPr/>
              <p:nvPr/>
            </p:nvPicPr>
            <p:blipFill>
              <a:blip r:embed="rId1355"/>
              <a:stretch>
                <a:fillRect/>
              </a:stretch>
            </p:blipFill>
            <p:spPr>
              <a:xfrm>
                <a:off x="5333134" y="2775522"/>
                <a:ext cx="2196720" cy="25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6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FA68983B-4ADB-EADF-A922-E6E56C52510A}"/>
                  </a:ext>
                </a:extLst>
              </p14:cNvPr>
              <p14:cNvContentPartPr/>
              <p14:nvPr/>
            </p14:nvContentPartPr>
            <p14:xfrm>
              <a:off x="5676214" y="3398322"/>
              <a:ext cx="1644120" cy="133056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FA68983B-4ADB-EADF-A922-E6E56C52510A}"/>
                  </a:ext>
                </a:extLst>
              </p:cNvPr>
              <p:cNvPicPr/>
              <p:nvPr/>
            </p:nvPicPr>
            <p:blipFill>
              <a:blip r:embed="rId1357"/>
              <a:stretch>
                <a:fillRect/>
              </a:stretch>
            </p:blipFill>
            <p:spPr>
              <a:xfrm>
                <a:off x="5613214" y="3020322"/>
                <a:ext cx="176976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8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EC3E5377-D13E-58B0-AD68-5BF33104D175}"/>
                  </a:ext>
                </a:extLst>
              </p14:cNvPr>
              <p14:cNvContentPartPr/>
              <p14:nvPr/>
            </p14:nvContentPartPr>
            <p14:xfrm>
              <a:off x="6590254" y="2564562"/>
              <a:ext cx="1832760" cy="89820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EC3E5377-D13E-58B0-AD68-5BF33104D175}"/>
                  </a:ext>
                </a:extLst>
              </p:cNvPr>
              <p:cNvPicPr/>
              <p:nvPr/>
            </p:nvPicPr>
            <p:blipFill>
              <a:blip r:embed="rId1359"/>
              <a:stretch>
                <a:fillRect/>
              </a:stretch>
            </p:blipFill>
            <p:spPr>
              <a:xfrm>
                <a:off x="6527614" y="2186922"/>
                <a:ext cx="1958400" cy="16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0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4499C9C4-9D0F-826C-59D1-694373C8A4D8}"/>
                  </a:ext>
                </a:extLst>
              </p14:cNvPr>
              <p14:cNvContentPartPr/>
              <p14:nvPr/>
            </p14:nvContentPartPr>
            <p14:xfrm>
              <a:off x="6621214" y="2450442"/>
              <a:ext cx="1533600" cy="5407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4499C9C4-9D0F-826C-59D1-694373C8A4D8}"/>
                  </a:ext>
                </a:extLst>
              </p:cNvPr>
              <p:cNvPicPr/>
              <p:nvPr/>
            </p:nvPicPr>
            <p:blipFill>
              <a:blip r:embed="rId1361"/>
              <a:stretch>
                <a:fillRect/>
              </a:stretch>
            </p:blipFill>
            <p:spPr>
              <a:xfrm>
                <a:off x="6558574" y="2072442"/>
                <a:ext cx="1659240" cy="12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2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1296B483-C063-B968-77D8-2CEEEB4682AB}"/>
                  </a:ext>
                </a:extLst>
              </p14:cNvPr>
              <p14:cNvContentPartPr/>
              <p14:nvPr/>
            </p14:nvContentPartPr>
            <p14:xfrm>
              <a:off x="6903094" y="2392842"/>
              <a:ext cx="1907280" cy="47124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1296B483-C063-B968-77D8-2CEEEB4682AB}"/>
                  </a:ext>
                </a:extLst>
              </p:cNvPr>
              <p:cNvPicPr/>
              <p:nvPr/>
            </p:nvPicPr>
            <p:blipFill>
              <a:blip r:embed="rId1363"/>
              <a:stretch>
                <a:fillRect/>
              </a:stretch>
            </p:blipFill>
            <p:spPr>
              <a:xfrm>
                <a:off x="6840094" y="2015202"/>
                <a:ext cx="2032920" cy="12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4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906EA324-C584-84EF-8616-C731A5BCFF9B}"/>
                  </a:ext>
                </a:extLst>
              </p14:cNvPr>
              <p14:cNvContentPartPr/>
              <p14:nvPr/>
            </p14:nvContentPartPr>
            <p14:xfrm>
              <a:off x="8193694" y="2346402"/>
              <a:ext cx="1643400" cy="22716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906EA324-C584-84EF-8616-C731A5BCFF9B}"/>
                  </a:ext>
                </a:extLst>
              </p:cNvPr>
              <p:cNvPicPr/>
              <p:nvPr/>
            </p:nvPicPr>
            <p:blipFill>
              <a:blip r:embed="rId1365"/>
              <a:stretch>
                <a:fillRect/>
              </a:stretch>
            </p:blipFill>
            <p:spPr>
              <a:xfrm>
                <a:off x="8130694" y="1968402"/>
                <a:ext cx="176904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6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80A9F3B1-DFDB-45C7-2747-033E6359C6B6}"/>
                  </a:ext>
                </a:extLst>
              </p14:cNvPr>
              <p14:cNvContentPartPr/>
              <p14:nvPr/>
            </p14:nvContentPartPr>
            <p14:xfrm>
              <a:off x="8028094" y="2354322"/>
              <a:ext cx="1858320" cy="51120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80A9F3B1-DFDB-45C7-2747-033E6359C6B6}"/>
                  </a:ext>
                </a:extLst>
              </p:cNvPr>
              <p:cNvPicPr/>
              <p:nvPr/>
            </p:nvPicPr>
            <p:blipFill>
              <a:blip r:embed="rId1367"/>
              <a:stretch>
                <a:fillRect/>
              </a:stretch>
            </p:blipFill>
            <p:spPr>
              <a:xfrm>
                <a:off x="7965454" y="1976682"/>
                <a:ext cx="198396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8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C1146651-EF14-4DFC-A68B-C511FF221322}"/>
                  </a:ext>
                </a:extLst>
              </p14:cNvPr>
              <p14:cNvContentPartPr/>
              <p14:nvPr/>
            </p14:nvContentPartPr>
            <p14:xfrm>
              <a:off x="8201614" y="2292042"/>
              <a:ext cx="1091880" cy="13896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C1146651-EF14-4DFC-A68B-C511FF221322}"/>
                  </a:ext>
                </a:extLst>
              </p:cNvPr>
              <p:cNvPicPr/>
              <p:nvPr/>
            </p:nvPicPr>
            <p:blipFill>
              <a:blip r:embed="rId1369"/>
              <a:stretch>
                <a:fillRect/>
              </a:stretch>
            </p:blipFill>
            <p:spPr>
              <a:xfrm>
                <a:off x="8138614" y="1914402"/>
                <a:ext cx="121752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0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135301AE-84E8-DF2F-AA14-898ED2867BDE}"/>
                  </a:ext>
                </a:extLst>
              </p14:cNvPr>
              <p14:cNvContentPartPr/>
              <p14:nvPr/>
            </p14:nvContentPartPr>
            <p14:xfrm>
              <a:off x="8641174" y="2502282"/>
              <a:ext cx="20520" cy="540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135301AE-84E8-DF2F-AA14-898ED2867BDE}"/>
                  </a:ext>
                </a:extLst>
              </p:cNvPr>
              <p:cNvPicPr/>
              <p:nvPr/>
            </p:nvPicPr>
            <p:blipFill>
              <a:blip r:embed="rId1371"/>
              <a:stretch>
                <a:fillRect/>
              </a:stretch>
            </p:blipFill>
            <p:spPr>
              <a:xfrm>
                <a:off x="8578534" y="2124282"/>
                <a:ext cx="14616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2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658D5150-FC6E-5E4E-FE7E-5BFE00C4C905}"/>
                  </a:ext>
                </a:extLst>
              </p14:cNvPr>
              <p14:cNvContentPartPr/>
              <p14:nvPr/>
            </p14:nvContentPartPr>
            <p14:xfrm>
              <a:off x="7253374" y="2436402"/>
              <a:ext cx="1893960" cy="64548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658D5150-FC6E-5E4E-FE7E-5BFE00C4C905}"/>
                  </a:ext>
                </a:extLst>
              </p:cNvPr>
              <p:cNvPicPr/>
              <p:nvPr/>
            </p:nvPicPr>
            <p:blipFill>
              <a:blip r:embed="rId1373"/>
              <a:stretch>
                <a:fillRect/>
              </a:stretch>
            </p:blipFill>
            <p:spPr>
              <a:xfrm>
                <a:off x="7190734" y="2058402"/>
                <a:ext cx="201960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4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94A2C907-C3D5-0E58-FDFA-32943431A43A}"/>
                  </a:ext>
                </a:extLst>
              </p14:cNvPr>
              <p14:cNvContentPartPr/>
              <p14:nvPr/>
            </p14:nvContentPartPr>
            <p14:xfrm>
              <a:off x="7776094" y="2704602"/>
              <a:ext cx="10080" cy="187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94A2C907-C3D5-0E58-FDFA-32943431A43A}"/>
                  </a:ext>
                </a:extLst>
              </p:cNvPr>
              <p:cNvPicPr/>
              <p:nvPr/>
            </p:nvPicPr>
            <p:blipFill>
              <a:blip r:embed="rId1375"/>
              <a:stretch>
                <a:fillRect/>
              </a:stretch>
            </p:blipFill>
            <p:spPr>
              <a:xfrm>
                <a:off x="7713454" y="2326602"/>
                <a:ext cx="1357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6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230576A5-7203-DB6C-76D5-14997699EDEA}"/>
                  </a:ext>
                </a:extLst>
              </p14:cNvPr>
              <p14:cNvContentPartPr/>
              <p14:nvPr/>
            </p14:nvContentPartPr>
            <p14:xfrm>
              <a:off x="6081574" y="2677962"/>
              <a:ext cx="1197720" cy="74484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230576A5-7203-DB6C-76D5-14997699EDEA}"/>
                  </a:ext>
                </a:extLst>
              </p:cNvPr>
              <p:cNvPicPr/>
              <p:nvPr/>
            </p:nvPicPr>
            <p:blipFill>
              <a:blip r:embed="rId1377"/>
              <a:stretch>
                <a:fillRect/>
              </a:stretch>
            </p:blipFill>
            <p:spPr>
              <a:xfrm>
                <a:off x="6018574" y="2300322"/>
                <a:ext cx="132336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8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BA917B6A-CBE6-3698-4966-BAD88EE4A08B}"/>
                  </a:ext>
                </a:extLst>
              </p14:cNvPr>
              <p14:cNvContentPartPr/>
              <p14:nvPr/>
            </p14:nvContentPartPr>
            <p14:xfrm>
              <a:off x="6246094" y="2585442"/>
              <a:ext cx="1221120" cy="62784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BA917B6A-CBE6-3698-4966-BAD88EE4A08B}"/>
                  </a:ext>
                </a:extLst>
              </p:cNvPr>
              <p:cNvPicPr/>
              <p:nvPr/>
            </p:nvPicPr>
            <p:blipFill>
              <a:blip r:embed="rId1379"/>
              <a:stretch>
                <a:fillRect/>
              </a:stretch>
            </p:blipFill>
            <p:spPr>
              <a:xfrm>
                <a:off x="6183094" y="2207442"/>
                <a:ext cx="1346760" cy="13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0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097A6A02-D3C9-EAC0-6786-5C8D99CCE8A5}"/>
                  </a:ext>
                </a:extLst>
              </p14:cNvPr>
              <p14:cNvContentPartPr/>
              <p14:nvPr/>
            </p14:nvContentPartPr>
            <p14:xfrm>
              <a:off x="5098054" y="2747802"/>
              <a:ext cx="1897200" cy="11707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097A6A02-D3C9-EAC0-6786-5C8D99CCE8A5}"/>
                  </a:ext>
                </a:extLst>
              </p:cNvPr>
              <p:cNvPicPr/>
              <p:nvPr/>
            </p:nvPicPr>
            <p:blipFill>
              <a:blip r:embed="rId1381"/>
              <a:stretch>
                <a:fillRect/>
              </a:stretch>
            </p:blipFill>
            <p:spPr>
              <a:xfrm>
                <a:off x="5035414" y="2369802"/>
                <a:ext cx="2022840" cy="19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2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4EEB342C-F909-0C75-812D-DC4EC0B98A17}"/>
                  </a:ext>
                </a:extLst>
              </p14:cNvPr>
              <p14:cNvContentPartPr/>
              <p14:nvPr/>
            </p14:nvContentPartPr>
            <p14:xfrm>
              <a:off x="10148854" y="4264482"/>
              <a:ext cx="377280" cy="35172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4EEB342C-F909-0C75-812D-DC4EC0B98A17}"/>
                  </a:ext>
                </a:extLst>
              </p:cNvPr>
              <p:cNvPicPr/>
              <p:nvPr/>
            </p:nvPicPr>
            <p:blipFill>
              <a:blip r:embed="rId1383"/>
              <a:stretch>
                <a:fillRect/>
              </a:stretch>
            </p:blipFill>
            <p:spPr>
              <a:xfrm>
                <a:off x="10085854" y="3886482"/>
                <a:ext cx="50292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4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5CC17CF5-B00C-12F0-CFB4-01576A2BCFF8}"/>
                  </a:ext>
                </a:extLst>
              </p14:cNvPr>
              <p14:cNvContentPartPr/>
              <p14:nvPr/>
            </p14:nvContentPartPr>
            <p14:xfrm>
              <a:off x="10227694" y="4290762"/>
              <a:ext cx="306000" cy="29952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5CC17CF5-B00C-12F0-CFB4-01576A2BCFF8}"/>
                  </a:ext>
                </a:extLst>
              </p:cNvPr>
              <p:cNvPicPr/>
              <p:nvPr/>
            </p:nvPicPr>
            <p:blipFill>
              <a:blip r:embed="rId1385"/>
              <a:stretch>
                <a:fillRect/>
              </a:stretch>
            </p:blipFill>
            <p:spPr>
              <a:xfrm>
                <a:off x="10165054" y="3912762"/>
                <a:ext cx="4316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6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B18CB828-16C5-DDFD-0D66-502568620801}"/>
                  </a:ext>
                </a:extLst>
              </p14:cNvPr>
              <p14:cNvContentPartPr/>
              <p14:nvPr/>
            </p14:nvContentPartPr>
            <p14:xfrm>
              <a:off x="6889054" y="3411282"/>
              <a:ext cx="4394880" cy="332460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B18CB828-16C5-DDFD-0D66-502568620801}"/>
                  </a:ext>
                </a:extLst>
              </p:cNvPr>
              <p:cNvPicPr/>
              <p:nvPr/>
            </p:nvPicPr>
            <p:blipFill>
              <a:blip r:embed="rId1387"/>
              <a:stretch>
                <a:fillRect/>
              </a:stretch>
            </p:blipFill>
            <p:spPr>
              <a:xfrm>
                <a:off x="6826054" y="3033642"/>
                <a:ext cx="4520520" cy="40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8">
            <p14:nvContentPartPr>
              <p14:cNvPr id="811" name="Ink 810">
                <a:extLst>
                  <a:ext uri="{FF2B5EF4-FFF2-40B4-BE49-F238E27FC236}">
                    <a16:creationId xmlns:a16="http://schemas.microsoft.com/office/drawing/2014/main" id="{51620E98-22E3-ADE1-0E1D-EDCE8588484E}"/>
                  </a:ext>
                </a:extLst>
              </p14:cNvPr>
              <p14:cNvContentPartPr/>
              <p14:nvPr/>
            </p14:nvContentPartPr>
            <p14:xfrm>
              <a:off x="10405894" y="4241082"/>
              <a:ext cx="378000" cy="416160"/>
            </p14:xfrm>
          </p:contentPart>
        </mc:Choice>
        <mc:Fallback xmlns="">
          <p:pic>
            <p:nvPicPr>
              <p:cNvPr id="811" name="Ink 810">
                <a:extLst>
                  <a:ext uri="{FF2B5EF4-FFF2-40B4-BE49-F238E27FC236}">
                    <a16:creationId xmlns:a16="http://schemas.microsoft.com/office/drawing/2014/main" id="{51620E98-22E3-ADE1-0E1D-EDCE8588484E}"/>
                  </a:ext>
                </a:extLst>
              </p:cNvPr>
              <p:cNvPicPr/>
              <p:nvPr/>
            </p:nvPicPr>
            <p:blipFill>
              <a:blip r:embed="rId1389"/>
              <a:stretch>
                <a:fillRect/>
              </a:stretch>
            </p:blipFill>
            <p:spPr>
              <a:xfrm>
                <a:off x="10343254" y="3863442"/>
                <a:ext cx="503640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0">
            <p14:nvContentPartPr>
              <p14:cNvPr id="812" name="Ink 811">
                <a:extLst>
                  <a:ext uri="{FF2B5EF4-FFF2-40B4-BE49-F238E27FC236}">
                    <a16:creationId xmlns:a16="http://schemas.microsoft.com/office/drawing/2014/main" id="{F5110F51-E5E4-D42B-D8C7-CD48EBBF8264}"/>
                  </a:ext>
                </a:extLst>
              </p14:cNvPr>
              <p14:cNvContentPartPr/>
              <p14:nvPr/>
            </p14:nvContentPartPr>
            <p14:xfrm>
              <a:off x="10229494" y="4308402"/>
              <a:ext cx="660960" cy="569160"/>
            </p14:xfrm>
          </p:contentPart>
        </mc:Choice>
        <mc:Fallback xmlns="">
          <p:pic>
            <p:nvPicPr>
              <p:cNvPr id="812" name="Ink 811">
                <a:extLst>
                  <a:ext uri="{FF2B5EF4-FFF2-40B4-BE49-F238E27FC236}">
                    <a16:creationId xmlns:a16="http://schemas.microsoft.com/office/drawing/2014/main" id="{F5110F51-E5E4-D42B-D8C7-CD48EBBF8264}"/>
                  </a:ext>
                </a:extLst>
              </p:cNvPr>
              <p:cNvPicPr/>
              <p:nvPr/>
            </p:nvPicPr>
            <p:blipFill>
              <a:blip r:embed="rId1391"/>
              <a:stretch>
                <a:fillRect/>
              </a:stretch>
            </p:blipFill>
            <p:spPr>
              <a:xfrm>
                <a:off x="10166854" y="3930762"/>
                <a:ext cx="78660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2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2656111E-AD2B-F672-03BC-CA8A4EF8A17E}"/>
                  </a:ext>
                </a:extLst>
              </p14:cNvPr>
              <p14:cNvContentPartPr/>
              <p14:nvPr/>
            </p14:nvContentPartPr>
            <p14:xfrm>
              <a:off x="10767334" y="3710442"/>
              <a:ext cx="493200" cy="72252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2656111E-AD2B-F672-03BC-CA8A4EF8A17E}"/>
                  </a:ext>
                </a:extLst>
              </p:cNvPr>
              <p:cNvPicPr/>
              <p:nvPr/>
            </p:nvPicPr>
            <p:blipFill>
              <a:blip r:embed="rId1393"/>
              <a:stretch>
                <a:fillRect/>
              </a:stretch>
            </p:blipFill>
            <p:spPr>
              <a:xfrm>
                <a:off x="10704694" y="3332442"/>
                <a:ext cx="618840" cy="14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4">
            <p14:nvContentPartPr>
              <p14:cNvPr id="814" name="Ink 813">
                <a:extLst>
                  <a:ext uri="{FF2B5EF4-FFF2-40B4-BE49-F238E27FC236}">
                    <a16:creationId xmlns:a16="http://schemas.microsoft.com/office/drawing/2014/main" id="{66FF0E46-EABB-1222-38AA-ACABFD3B479B}"/>
                  </a:ext>
                </a:extLst>
              </p14:cNvPr>
              <p14:cNvContentPartPr/>
              <p14:nvPr/>
            </p14:nvContentPartPr>
            <p14:xfrm>
              <a:off x="9386734" y="5451402"/>
              <a:ext cx="732600" cy="476280"/>
            </p14:xfrm>
          </p:contentPart>
        </mc:Choice>
        <mc:Fallback xmlns="">
          <p:pic>
            <p:nvPicPr>
              <p:cNvPr id="814" name="Ink 813">
                <a:extLst>
                  <a:ext uri="{FF2B5EF4-FFF2-40B4-BE49-F238E27FC236}">
                    <a16:creationId xmlns:a16="http://schemas.microsoft.com/office/drawing/2014/main" id="{66FF0E46-EABB-1222-38AA-ACABFD3B479B}"/>
                  </a:ext>
                </a:extLst>
              </p:cNvPr>
              <p:cNvPicPr/>
              <p:nvPr/>
            </p:nvPicPr>
            <p:blipFill>
              <a:blip r:embed="rId1395"/>
              <a:stretch>
                <a:fillRect/>
              </a:stretch>
            </p:blipFill>
            <p:spPr>
              <a:xfrm>
                <a:off x="9324094" y="5073762"/>
                <a:ext cx="85824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6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C26D340F-D7F9-6446-2289-545D038C1BB8}"/>
                  </a:ext>
                </a:extLst>
              </p14:cNvPr>
              <p14:cNvContentPartPr/>
              <p14:nvPr/>
            </p14:nvContentPartPr>
            <p14:xfrm>
              <a:off x="9341374" y="5230002"/>
              <a:ext cx="1119600" cy="84384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C26D340F-D7F9-6446-2289-545D038C1BB8}"/>
                  </a:ext>
                </a:extLst>
              </p:cNvPr>
              <p:cNvPicPr/>
              <p:nvPr/>
            </p:nvPicPr>
            <p:blipFill>
              <a:blip r:embed="rId1397"/>
              <a:stretch>
                <a:fillRect/>
              </a:stretch>
            </p:blipFill>
            <p:spPr>
              <a:xfrm>
                <a:off x="9278734" y="4852362"/>
                <a:ext cx="1245240" cy="15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8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B59F9D6B-BFAA-3216-0A12-FB03571688D8}"/>
                  </a:ext>
                </a:extLst>
              </p14:cNvPr>
              <p14:cNvContentPartPr/>
              <p14:nvPr/>
            </p14:nvContentPartPr>
            <p14:xfrm>
              <a:off x="8653414" y="5589642"/>
              <a:ext cx="1497240" cy="95616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B59F9D6B-BFAA-3216-0A12-FB03571688D8}"/>
                  </a:ext>
                </a:extLst>
              </p:cNvPr>
              <p:cNvPicPr/>
              <p:nvPr/>
            </p:nvPicPr>
            <p:blipFill>
              <a:blip r:embed="rId1399"/>
              <a:stretch>
                <a:fillRect/>
              </a:stretch>
            </p:blipFill>
            <p:spPr>
              <a:xfrm>
                <a:off x="8590774" y="5211642"/>
                <a:ext cx="1622880" cy="17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0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8A3DABBC-D3C4-6121-4DC8-63D4B3B195AA}"/>
                  </a:ext>
                </a:extLst>
              </p14:cNvPr>
              <p14:cNvContentPartPr/>
              <p14:nvPr/>
            </p14:nvContentPartPr>
            <p14:xfrm>
              <a:off x="10207534" y="5497482"/>
              <a:ext cx="16920" cy="576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8A3DABBC-D3C4-6121-4DC8-63D4B3B195AA}"/>
                  </a:ext>
                </a:extLst>
              </p:cNvPr>
              <p:cNvPicPr/>
              <p:nvPr/>
            </p:nvPicPr>
            <p:blipFill>
              <a:blip r:embed="rId1401"/>
              <a:stretch>
                <a:fillRect/>
              </a:stretch>
            </p:blipFill>
            <p:spPr>
              <a:xfrm>
                <a:off x="10144894" y="5119482"/>
                <a:ext cx="1425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2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F4A73BD8-4C97-B003-C158-6FD9584FF06E}"/>
                  </a:ext>
                </a:extLst>
              </p14:cNvPr>
              <p14:cNvContentPartPr/>
              <p14:nvPr/>
            </p14:nvContentPartPr>
            <p14:xfrm>
              <a:off x="10358374" y="5448882"/>
              <a:ext cx="23040" cy="2556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F4A73BD8-4C97-B003-C158-6FD9584FF06E}"/>
                  </a:ext>
                </a:extLst>
              </p:cNvPr>
              <p:cNvPicPr/>
              <p:nvPr/>
            </p:nvPicPr>
            <p:blipFill>
              <a:blip r:embed="rId1403"/>
              <a:stretch>
                <a:fillRect/>
              </a:stretch>
            </p:blipFill>
            <p:spPr>
              <a:xfrm>
                <a:off x="10295734" y="5070882"/>
                <a:ext cx="14868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4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C15D4C84-A527-2E3C-818E-232D1B3B49DD}"/>
                  </a:ext>
                </a:extLst>
              </p14:cNvPr>
              <p14:cNvContentPartPr/>
              <p14:nvPr/>
            </p14:nvContentPartPr>
            <p14:xfrm>
              <a:off x="9803614" y="5412882"/>
              <a:ext cx="868680" cy="647280"/>
            </p14:xfrm>
          </p:contentPart>
        </mc:Choice>
        <mc:Fallback xmlns=""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C15D4C84-A527-2E3C-818E-232D1B3B49DD}"/>
                  </a:ext>
                </a:extLst>
              </p:cNvPr>
              <p:cNvPicPr/>
              <p:nvPr/>
            </p:nvPicPr>
            <p:blipFill>
              <a:blip r:embed="rId1405"/>
              <a:stretch>
                <a:fillRect/>
              </a:stretch>
            </p:blipFill>
            <p:spPr>
              <a:xfrm>
                <a:off x="9740974" y="5035242"/>
                <a:ext cx="99432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6">
            <p14:nvContentPartPr>
              <p14:cNvPr id="828" name="Ink 827">
                <a:extLst>
                  <a:ext uri="{FF2B5EF4-FFF2-40B4-BE49-F238E27FC236}">
                    <a16:creationId xmlns:a16="http://schemas.microsoft.com/office/drawing/2014/main" id="{E62665A9-CAA7-4D92-3335-2E3B5F072C8D}"/>
                  </a:ext>
                </a:extLst>
              </p14:cNvPr>
              <p14:cNvContentPartPr/>
              <p14:nvPr/>
            </p14:nvContentPartPr>
            <p14:xfrm>
              <a:off x="10274854" y="5204442"/>
              <a:ext cx="667080" cy="628920"/>
            </p14:xfrm>
          </p:contentPart>
        </mc:Choice>
        <mc:Fallback xmlns="">
          <p:pic>
            <p:nvPicPr>
              <p:cNvPr id="828" name="Ink 827">
                <a:extLst>
                  <a:ext uri="{FF2B5EF4-FFF2-40B4-BE49-F238E27FC236}">
                    <a16:creationId xmlns:a16="http://schemas.microsoft.com/office/drawing/2014/main" id="{E62665A9-CAA7-4D92-3335-2E3B5F072C8D}"/>
                  </a:ext>
                </a:extLst>
              </p:cNvPr>
              <p:cNvPicPr/>
              <p:nvPr/>
            </p:nvPicPr>
            <p:blipFill>
              <a:blip r:embed="rId1407"/>
              <a:stretch>
                <a:fillRect/>
              </a:stretch>
            </p:blipFill>
            <p:spPr>
              <a:xfrm>
                <a:off x="10212214" y="4826442"/>
                <a:ext cx="79272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8">
            <p14:nvContentPartPr>
              <p14:cNvPr id="829" name="Ink 828">
                <a:extLst>
                  <a:ext uri="{FF2B5EF4-FFF2-40B4-BE49-F238E27FC236}">
                    <a16:creationId xmlns:a16="http://schemas.microsoft.com/office/drawing/2014/main" id="{AB30C366-D9B3-19AC-9CF7-97F599B1571E}"/>
                  </a:ext>
                </a:extLst>
              </p14:cNvPr>
              <p14:cNvContentPartPr/>
              <p14:nvPr/>
            </p14:nvContentPartPr>
            <p14:xfrm>
              <a:off x="9938254" y="5746242"/>
              <a:ext cx="686160" cy="454680"/>
            </p14:xfrm>
          </p:contentPart>
        </mc:Choice>
        <mc:Fallback xmlns="">
          <p:pic>
            <p:nvPicPr>
              <p:cNvPr id="829" name="Ink 828">
                <a:extLst>
                  <a:ext uri="{FF2B5EF4-FFF2-40B4-BE49-F238E27FC236}">
                    <a16:creationId xmlns:a16="http://schemas.microsoft.com/office/drawing/2014/main" id="{AB30C366-D9B3-19AC-9CF7-97F599B1571E}"/>
                  </a:ext>
                </a:extLst>
              </p:cNvPr>
              <p:cNvPicPr/>
              <p:nvPr/>
            </p:nvPicPr>
            <p:blipFill>
              <a:blip r:embed="rId1409"/>
              <a:stretch>
                <a:fillRect/>
              </a:stretch>
            </p:blipFill>
            <p:spPr>
              <a:xfrm>
                <a:off x="9875254" y="5368602"/>
                <a:ext cx="81180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0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11501BB3-E475-C275-A3EA-17900D3DF0F9}"/>
                  </a:ext>
                </a:extLst>
              </p14:cNvPr>
              <p14:cNvContentPartPr/>
              <p14:nvPr/>
            </p14:nvContentPartPr>
            <p14:xfrm>
              <a:off x="3836974" y="4723482"/>
              <a:ext cx="1386360" cy="77904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11501BB3-E475-C275-A3EA-17900D3DF0F9}"/>
                  </a:ext>
                </a:extLst>
              </p:cNvPr>
              <p:cNvPicPr/>
              <p:nvPr/>
            </p:nvPicPr>
            <p:blipFill>
              <a:blip r:embed="rId1411"/>
              <a:stretch>
                <a:fillRect/>
              </a:stretch>
            </p:blipFill>
            <p:spPr>
              <a:xfrm>
                <a:off x="3818974" y="4705842"/>
                <a:ext cx="1422000" cy="81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7" name="Group 886">
            <a:extLst>
              <a:ext uri="{FF2B5EF4-FFF2-40B4-BE49-F238E27FC236}">
                <a16:creationId xmlns:a16="http://schemas.microsoft.com/office/drawing/2014/main" id="{B8209ECA-76D2-2191-01D9-1B50BF62963B}"/>
              </a:ext>
            </a:extLst>
          </p:cNvPr>
          <p:cNvGrpSpPr/>
          <p:nvPr/>
        </p:nvGrpSpPr>
        <p:grpSpPr>
          <a:xfrm>
            <a:off x="4133254" y="4381842"/>
            <a:ext cx="547200" cy="1200600"/>
            <a:chOff x="4133254" y="4381842"/>
            <a:chExt cx="54720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0C356D-55EF-36FB-E651-F65AAF8C507C}"/>
                    </a:ext>
                  </a:extLst>
                </p14:cNvPr>
                <p14:cNvContentPartPr/>
                <p14:nvPr/>
              </p14:nvContentPartPr>
              <p14:xfrm>
                <a:off x="4462294" y="5029482"/>
                <a:ext cx="2520" cy="50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0C356D-55EF-36FB-E651-F65AAF8C507C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4444654" y="5011482"/>
                  <a:ext cx="38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26B9CAC6-E951-3D79-FED3-289AFE735BC5}"/>
                    </a:ext>
                  </a:extLst>
                </p14:cNvPr>
                <p14:cNvContentPartPr/>
                <p14:nvPr/>
              </p14:nvContentPartPr>
              <p14:xfrm>
                <a:off x="4344214" y="4761642"/>
                <a:ext cx="334800" cy="753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26B9CAC6-E951-3D79-FED3-289AFE735BC5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4326214" y="4744002"/>
                  <a:ext cx="3704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6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D6FA88FA-8B17-E2B9-DEDF-E3ECF95DDA84}"/>
                    </a:ext>
                  </a:extLst>
                </p14:cNvPr>
                <p14:cNvContentPartPr/>
                <p14:nvPr/>
              </p14:nvContentPartPr>
              <p14:xfrm>
                <a:off x="4407214" y="4993122"/>
                <a:ext cx="174960" cy="1947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D6FA88FA-8B17-E2B9-DEDF-E3ECF95DDA84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4389574" y="4975122"/>
                  <a:ext cx="21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8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BA48EDE6-82EF-C07E-12D1-A7C0E2B423AD}"/>
                    </a:ext>
                  </a:extLst>
                </p14:cNvPr>
                <p14:cNvContentPartPr/>
                <p14:nvPr/>
              </p14:nvContentPartPr>
              <p14:xfrm>
                <a:off x="4469854" y="4797642"/>
                <a:ext cx="81360" cy="2563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BA48EDE6-82EF-C07E-12D1-A7C0E2B423AD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4451854" y="4779642"/>
                  <a:ext cx="117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944615B6-2816-35C6-D018-A80B6C7C5723}"/>
                    </a:ext>
                  </a:extLst>
                </p14:cNvPr>
                <p14:cNvContentPartPr/>
                <p14:nvPr/>
              </p14:nvContentPartPr>
              <p14:xfrm>
                <a:off x="4508734" y="4851282"/>
                <a:ext cx="83160" cy="1983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944615B6-2816-35C6-D018-A80B6C7C5723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4490734" y="4833282"/>
                  <a:ext cx="118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5F152F70-6D13-2E1B-3445-2DE342DE1201}"/>
                    </a:ext>
                  </a:extLst>
                </p14:cNvPr>
                <p14:cNvContentPartPr/>
                <p14:nvPr/>
              </p14:nvContentPartPr>
              <p14:xfrm>
                <a:off x="4528174" y="5016162"/>
                <a:ext cx="97560" cy="666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5F152F70-6D13-2E1B-3445-2DE342DE1201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4510174" y="4998162"/>
                  <a:ext cx="13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4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1615B277-79E2-033F-1613-804F9D274A5B}"/>
                    </a:ext>
                  </a:extLst>
                </p14:cNvPr>
                <p14:cNvContentPartPr/>
                <p14:nvPr/>
              </p14:nvContentPartPr>
              <p14:xfrm>
                <a:off x="4578934" y="5080962"/>
                <a:ext cx="63360" cy="13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1615B277-79E2-033F-1613-804F9D274A5B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4560934" y="5063322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C33A7A8E-0F86-6782-76B7-FF19B3DCF353}"/>
                    </a:ext>
                  </a:extLst>
                </p14:cNvPr>
                <p14:cNvContentPartPr/>
                <p14:nvPr/>
              </p14:nvContentPartPr>
              <p14:xfrm>
                <a:off x="4556254" y="5071602"/>
                <a:ext cx="109800" cy="820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C33A7A8E-0F86-6782-76B7-FF19B3DCF353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4538614" y="5053602"/>
                  <a:ext cx="145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8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B069BCE6-4F88-5EAF-AB67-3D183C9EDD6A}"/>
                    </a:ext>
                  </a:extLst>
                </p14:cNvPr>
                <p14:cNvContentPartPr/>
                <p14:nvPr/>
              </p14:nvContentPartPr>
              <p14:xfrm>
                <a:off x="4532854" y="5086002"/>
                <a:ext cx="120600" cy="1231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B069BCE6-4F88-5EAF-AB67-3D183C9EDD6A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4515214" y="5068002"/>
                  <a:ext cx="15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0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9B2BE2AA-00D8-4574-0693-F3FA9C2245E4}"/>
                    </a:ext>
                  </a:extLst>
                </p14:cNvPr>
                <p14:cNvContentPartPr/>
                <p14:nvPr/>
              </p14:nvContentPartPr>
              <p14:xfrm>
                <a:off x="4513054" y="5156202"/>
                <a:ext cx="79200" cy="691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9B2BE2AA-00D8-4574-0693-F3FA9C2245E4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4495414" y="5138562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2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47DF6BCE-CE78-A4D8-E632-7F13783B6805}"/>
                    </a:ext>
                  </a:extLst>
                </p14:cNvPr>
                <p14:cNvContentPartPr/>
                <p14:nvPr/>
              </p14:nvContentPartPr>
              <p14:xfrm>
                <a:off x="4539694" y="5159442"/>
                <a:ext cx="71280" cy="7632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47DF6BCE-CE78-A4D8-E632-7F13783B6805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4522054" y="5141802"/>
                  <a:ext cx="106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4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7FF67ADA-C0B0-0F8D-7B31-C701D2011B3A}"/>
                    </a:ext>
                  </a:extLst>
                </p14:cNvPr>
                <p14:cNvContentPartPr/>
                <p14:nvPr/>
              </p14:nvContentPartPr>
              <p14:xfrm>
                <a:off x="4528534" y="5178882"/>
                <a:ext cx="16920" cy="313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7FF67ADA-C0B0-0F8D-7B31-C701D2011B3A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4510894" y="5160882"/>
                  <a:ext cx="52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6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C31B06F9-8554-778B-E149-53CDBCBA39C6}"/>
                    </a:ext>
                  </a:extLst>
                </p14:cNvPr>
                <p14:cNvContentPartPr/>
                <p14:nvPr/>
              </p14:nvContentPartPr>
              <p14:xfrm>
                <a:off x="4464094" y="5168802"/>
                <a:ext cx="59040" cy="1368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C31B06F9-8554-778B-E149-53CDBCBA39C6}"/>
                    </a:ext>
                  </a:extLst>
                </p:cNvPr>
                <p:cNvPicPr/>
                <p:nvPr/>
              </p:nvPicPr>
              <p:blipFill>
                <a:blip r:embed="rId1437"/>
                <a:stretch>
                  <a:fillRect/>
                </a:stretch>
              </p:blipFill>
              <p:spPr>
                <a:xfrm>
                  <a:off x="4446094" y="5150802"/>
                  <a:ext cx="94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8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EB9EDE29-B6FA-A975-5AEA-2F0CE328EF68}"/>
                    </a:ext>
                  </a:extLst>
                </p14:cNvPr>
                <p14:cNvContentPartPr/>
                <p14:nvPr/>
              </p14:nvContentPartPr>
              <p14:xfrm>
                <a:off x="4479574" y="5173842"/>
                <a:ext cx="2520" cy="100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EB9EDE29-B6FA-A975-5AEA-2F0CE328EF68}"/>
                    </a:ext>
                  </a:extLst>
                </p:cNvPr>
                <p:cNvPicPr/>
                <p:nvPr/>
              </p:nvPicPr>
              <p:blipFill>
                <a:blip r:embed="rId1439"/>
                <a:stretch>
                  <a:fillRect/>
                </a:stretch>
              </p:blipFill>
              <p:spPr>
                <a:xfrm>
                  <a:off x="4461574" y="5156202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0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6240110-4B26-B996-4C6B-20D7D420585A}"/>
                    </a:ext>
                  </a:extLst>
                </p14:cNvPr>
                <p14:cNvContentPartPr/>
                <p14:nvPr/>
              </p14:nvContentPartPr>
              <p14:xfrm>
                <a:off x="4404334" y="5236482"/>
                <a:ext cx="27720" cy="691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6240110-4B26-B996-4C6B-20D7D420585A}"/>
                    </a:ext>
                  </a:extLst>
                </p:cNvPr>
                <p:cNvPicPr/>
                <p:nvPr/>
              </p:nvPicPr>
              <p:blipFill>
                <a:blip r:embed="rId1441"/>
                <a:stretch>
                  <a:fillRect/>
                </a:stretch>
              </p:blipFill>
              <p:spPr>
                <a:xfrm>
                  <a:off x="4386334" y="5218482"/>
                  <a:ext cx="63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2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DA64937-D969-D9A7-A44A-4BD25929F3D8}"/>
                    </a:ext>
                  </a:extLst>
                </p14:cNvPr>
                <p14:cNvContentPartPr/>
                <p14:nvPr/>
              </p14:nvContentPartPr>
              <p14:xfrm>
                <a:off x="4364734" y="5251962"/>
                <a:ext cx="45360" cy="997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DA64937-D969-D9A7-A44A-4BD25929F3D8}"/>
                    </a:ext>
                  </a:extLst>
                </p:cNvPr>
                <p:cNvPicPr/>
                <p:nvPr/>
              </p:nvPicPr>
              <p:blipFill>
                <a:blip r:embed="rId1443"/>
                <a:stretch>
                  <a:fillRect/>
                </a:stretch>
              </p:blipFill>
              <p:spPr>
                <a:xfrm>
                  <a:off x="4347094" y="5233962"/>
                  <a:ext cx="81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F9FF46C8-EDD5-37AD-102B-F4AEB0B8B8DA}"/>
                    </a:ext>
                  </a:extLst>
                </p14:cNvPr>
                <p14:cNvContentPartPr/>
                <p14:nvPr/>
              </p14:nvContentPartPr>
              <p14:xfrm>
                <a:off x="4193374" y="5048562"/>
                <a:ext cx="104400" cy="3060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F9FF46C8-EDD5-37AD-102B-F4AEB0B8B8DA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4175734" y="5030922"/>
                  <a:ext cx="140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25B92EC5-3DA8-B4E0-6E26-7D50F17F08F5}"/>
                    </a:ext>
                  </a:extLst>
                </p14:cNvPr>
                <p14:cNvContentPartPr/>
                <p14:nvPr/>
              </p14:nvContentPartPr>
              <p14:xfrm>
                <a:off x="4239814" y="5007522"/>
                <a:ext cx="262800" cy="547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25B92EC5-3DA8-B4E0-6E26-7D50F17F08F5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4222174" y="4989522"/>
                  <a:ext cx="29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83F7891-61C7-4A3D-5FB6-EAE75BE2BEB1}"/>
                    </a:ext>
                  </a:extLst>
                </p14:cNvPr>
                <p14:cNvContentPartPr/>
                <p14:nvPr/>
              </p14:nvContentPartPr>
              <p14:xfrm>
                <a:off x="4203094" y="5010042"/>
                <a:ext cx="236880" cy="6120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83F7891-61C7-4A3D-5FB6-EAE75BE2BEB1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4185094" y="4992402"/>
                  <a:ext cx="27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8341F9B4-FFDD-D0C8-802A-64E3964790D3}"/>
                    </a:ext>
                  </a:extLst>
                </p14:cNvPr>
                <p14:cNvContentPartPr/>
                <p14:nvPr/>
              </p14:nvContentPartPr>
              <p14:xfrm>
                <a:off x="4133254" y="4984122"/>
                <a:ext cx="274320" cy="705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8341F9B4-FFDD-D0C8-802A-64E3964790D3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4115254" y="4966122"/>
                  <a:ext cx="30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52F7572-30C9-F503-71C7-03B137066E8B}"/>
                    </a:ext>
                  </a:extLst>
                </p14:cNvPr>
                <p14:cNvContentPartPr/>
                <p14:nvPr/>
              </p14:nvContentPartPr>
              <p14:xfrm>
                <a:off x="4331614" y="5015082"/>
                <a:ext cx="79200" cy="3492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52F7572-30C9-F503-71C7-03B137066E8B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4313974" y="4997082"/>
                  <a:ext cx="11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2ED3A33E-4FC1-D18F-3ADB-B16C170EB38B}"/>
                    </a:ext>
                  </a:extLst>
                </p14:cNvPr>
                <p14:cNvContentPartPr/>
                <p14:nvPr/>
              </p14:nvContentPartPr>
              <p14:xfrm>
                <a:off x="4258174" y="4938042"/>
                <a:ext cx="190800" cy="745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2ED3A33E-4FC1-D18F-3ADB-B16C170EB38B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4240174" y="4920042"/>
                  <a:ext cx="22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AEF7BF17-5344-B8EC-AF28-FA930EE9FCA1}"/>
                    </a:ext>
                  </a:extLst>
                </p14:cNvPr>
                <p14:cNvContentPartPr/>
                <p14:nvPr/>
              </p14:nvContentPartPr>
              <p14:xfrm>
                <a:off x="4347814" y="4965762"/>
                <a:ext cx="116640" cy="7524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AEF7BF17-5344-B8EC-AF28-FA930EE9FCA1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4330174" y="4947762"/>
                  <a:ext cx="152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3FC95232-E361-B9C7-6195-BF6C573931D9}"/>
                    </a:ext>
                  </a:extLst>
                </p14:cNvPr>
                <p14:cNvContentPartPr/>
                <p14:nvPr/>
              </p14:nvContentPartPr>
              <p14:xfrm>
                <a:off x="4330534" y="5013282"/>
                <a:ext cx="74160" cy="57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3FC95232-E361-B9C7-6195-BF6C573931D9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4312894" y="4995642"/>
                  <a:ext cx="109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3C483300-ADA0-58D0-D765-23074983A477}"/>
                    </a:ext>
                  </a:extLst>
                </p14:cNvPr>
                <p14:cNvContentPartPr/>
                <p14:nvPr/>
              </p14:nvContentPartPr>
              <p14:xfrm>
                <a:off x="4335934" y="5102922"/>
                <a:ext cx="21600" cy="28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3C483300-ADA0-58D0-D765-23074983A477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4318294" y="5085282"/>
                  <a:ext cx="5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7C8338AF-C692-FA1E-89A5-70DFEF1D4673}"/>
                    </a:ext>
                  </a:extLst>
                </p14:cNvPr>
                <p14:cNvContentPartPr/>
                <p14:nvPr/>
              </p14:nvContentPartPr>
              <p14:xfrm>
                <a:off x="4275094" y="5090682"/>
                <a:ext cx="149760" cy="468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7C8338AF-C692-FA1E-89A5-70DFEF1D4673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4257454" y="5073042"/>
                  <a:ext cx="185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71272883-A18A-CA2E-B7EA-C39A9D844F91}"/>
                    </a:ext>
                  </a:extLst>
                </p14:cNvPr>
                <p14:cNvContentPartPr/>
                <p14:nvPr/>
              </p14:nvContentPartPr>
              <p14:xfrm>
                <a:off x="4324774" y="5141802"/>
                <a:ext cx="117360" cy="3708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71272883-A18A-CA2E-B7EA-C39A9D844F91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4306774" y="5124162"/>
                  <a:ext cx="153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7CA35641-7266-70B9-FCFA-1FA8B8201C96}"/>
                    </a:ext>
                  </a:extLst>
                </p14:cNvPr>
                <p14:cNvContentPartPr/>
                <p14:nvPr/>
              </p14:nvContentPartPr>
              <p14:xfrm>
                <a:off x="4305694" y="5213082"/>
                <a:ext cx="6840" cy="504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7CA35641-7266-70B9-FCFA-1FA8B8201C96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4287694" y="5195082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06E489C2-CEB5-2787-D979-3BCDEF81191F}"/>
                    </a:ext>
                  </a:extLst>
                </p14:cNvPr>
                <p14:cNvContentPartPr/>
                <p14:nvPr/>
              </p14:nvContentPartPr>
              <p14:xfrm>
                <a:off x="4419094" y="5184282"/>
                <a:ext cx="18000" cy="1008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06E489C2-CEB5-2787-D979-3BCDEF81191F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4401454" y="5166282"/>
                  <a:ext cx="5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B3A9202D-726F-37B6-9D5F-D7BD3AF8D399}"/>
                    </a:ext>
                  </a:extLst>
                </p14:cNvPr>
                <p14:cNvContentPartPr/>
                <p14:nvPr/>
              </p14:nvContentPartPr>
              <p14:xfrm>
                <a:off x="4409014" y="5138202"/>
                <a:ext cx="47880" cy="12780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B3A9202D-726F-37B6-9D5F-D7BD3AF8D399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4391374" y="5120562"/>
                  <a:ext cx="8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26D6AA62-A372-692A-B19E-CFC5C1145149}"/>
                    </a:ext>
                  </a:extLst>
                </p14:cNvPr>
                <p14:cNvContentPartPr/>
                <p14:nvPr/>
              </p14:nvContentPartPr>
              <p14:xfrm>
                <a:off x="4400374" y="5160162"/>
                <a:ext cx="79200" cy="2271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26D6AA62-A372-692A-B19E-CFC5C1145149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4382734" y="5142162"/>
                  <a:ext cx="114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9168B700-4993-3509-B913-1C5C2971D9EC}"/>
                    </a:ext>
                  </a:extLst>
                </p14:cNvPr>
                <p14:cNvContentPartPr/>
                <p14:nvPr/>
              </p14:nvContentPartPr>
              <p14:xfrm>
                <a:off x="4355734" y="5275002"/>
                <a:ext cx="112680" cy="30744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9168B700-4993-3509-B913-1C5C2971D9EC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4337734" y="5257002"/>
                  <a:ext cx="148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F6FEC7F6-0B5D-0C96-ED31-B786BCE1E46C}"/>
                    </a:ext>
                  </a:extLst>
                </p14:cNvPr>
                <p14:cNvContentPartPr/>
                <p14:nvPr/>
              </p14:nvContentPartPr>
              <p14:xfrm>
                <a:off x="4410094" y="5463642"/>
                <a:ext cx="1440" cy="36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F6FEC7F6-0B5D-0C96-ED31-B786BCE1E46C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4392454" y="5446002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E53F0AE-CAF0-E085-F745-B73441F5C61C}"/>
                    </a:ext>
                  </a:extLst>
                </p14:cNvPr>
                <p14:cNvContentPartPr/>
                <p14:nvPr/>
              </p14:nvContentPartPr>
              <p14:xfrm>
                <a:off x="4600174" y="5086002"/>
                <a:ext cx="80280" cy="32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E53F0AE-CAF0-E085-F745-B73441F5C61C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4582174" y="5068002"/>
                  <a:ext cx="115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EE6FBF3A-9A53-0E98-4EAE-8A855E3A5666}"/>
                    </a:ext>
                  </a:extLst>
                </p14:cNvPr>
                <p14:cNvContentPartPr/>
                <p14:nvPr/>
              </p14:nvContentPartPr>
              <p14:xfrm>
                <a:off x="4157014" y="4381842"/>
                <a:ext cx="201600" cy="42840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EE6FBF3A-9A53-0E98-4EAE-8A855E3A5666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4139374" y="4364202"/>
                  <a:ext cx="2372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5149FC20-4AD0-243D-2F16-671DA36D5402}"/>
              </a:ext>
            </a:extLst>
          </p:cNvPr>
          <p:cNvGrpSpPr/>
          <p:nvPr/>
        </p:nvGrpSpPr>
        <p:grpSpPr>
          <a:xfrm>
            <a:off x="4733734" y="5618082"/>
            <a:ext cx="76680" cy="190800"/>
            <a:chOff x="4733734" y="5618082"/>
            <a:chExt cx="766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776F28D5-2074-F3F6-2DDC-0C43778A4ABB}"/>
                    </a:ext>
                  </a:extLst>
                </p14:cNvPr>
                <p14:cNvContentPartPr/>
                <p14:nvPr/>
              </p14:nvContentPartPr>
              <p14:xfrm>
                <a:off x="4748494" y="5648322"/>
                <a:ext cx="1440" cy="36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776F28D5-2074-F3F6-2DDC-0C43778A4ABB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4730854" y="5630682"/>
                  <a:ext cx="37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D010B4EB-DBC9-B068-7DFA-B362007062D9}"/>
                    </a:ext>
                  </a:extLst>
                </p14:cNvPr>
                <p14:cNvContentPartPr/>
                <p14:nvPr/>
              </p14:nvContentPartPr>
              <p14:xfrm>
                <a:off x="4733734" y="5618082"/>
                <a:ext cx="76680" cy="19080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D010B4EB-DBC9-B068-7DFA-B362007062D9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4715734" y="5600082"/>
                  <a:ext cx="1123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23A46F96-BE04-C85E-EB7C-F98C38868C72}"/>
              </a:ext>
            </a:extLst>
          </p:cNvPr>
          <p:cNvGrpSpPr/>
          <p:nvPr/>
        </p:nvGrpSpPr>
        <p:grpSpPr>
          <a:xfrm>
            <a:off x="4031819" y="4478386"/>
            <a:ext cx="883440" cy="1087920"/>
            <a:chOff x="4031819" y="4478386"/>
            <a:chExt cx="883440" cy="10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8A9B28AC-9B34-E6CB-FC91-6BE6D4DDF99A}"/>
                    </a:ext>
                  </a:extLst>
                </p14:cNvPr>
                <p14:cNvContentPartPr/>
                <p14:nvPr/>
              </p14:nvContentPartPr>
              <p14:xfrm>
                <a:off x="4031819" y="4962226"/>
                <a:ext cx="717840" cy="43920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8A9B28AC-9B34-E6CB-FC91-6BE6D4DDF99A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4014179" y="4944586"/>
                  <a:ext cx="7534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00B14698-2C8B-1D61-B44A-8D7AD8B9CBE3}"/>
                    </a:ext>
                  </a:extLst>
                </p14:cNvPr>
                <p14:cNvContentPartPr/>
                <p14:nvPr/>
              </p14:nvContentPartPr>
              <p14:xfrm>
                <a:off x="4411979" y="4881586"/>
                <a:ext cx="503280" cy="2642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00B14698-2C8B-1D61-B44A-8D7AD8B9CBE3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4394339" y="4863946"/>
                  <a:ext cx="538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90E4E58E-AC4C-B6CB-28C9-ECD6FBA5401B}"/>
                    </a:ext>
                  </a:extLst>
                </p14:cNvPr>
                <p14:cNvContentPartPr/>
                <p14:nvPr/>
              </p14:nvContentPartPr>
              <p14:xfrm>
                <a:off x="4204979" y="4478386"/>
                <a:ext cx="494280" cy="10879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90E4E58E-AC4C-B6CB-28C9-ECD6FBA5401B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4186979" y="4460386"/>
                  <a:ext cx="52992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2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0D813CB4-737F-561B-0AC6-ECDA0A174A04}"/>
                    </a:ext>
                  </a:extLst>
                </p14:cNvPr>
                <p14:cNvContentPartPr/>
                <p14:nvPr/>
              </p14:nvContentPartPr>
              <p14:xfrm>
                <a:off x="4552019" y="5007586"/>
                <a:ext cx="18360" cy="183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0D813CB4-737F-561B-0AC6-ECDA0A174A04}"/>
                    </a:ext>
                  </a:extLst>
                </p:cNvPr>
                <p:cNvPicPr/>
                <p:nvPr/>
              </p:nvPicPr>
              <p:blipFill>
                <a:blip r:embed="rId1493"/>
                <a:stretch>
                  <a:fillRect/>
                </a:stretch>
              </p:blipFill>
              <p:spPr>
                <a:xfrm>
                  <a:off x="4534019" y="4989586"/>
                  <a:ext cx="5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4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E40A56F9-6D71-DB5E-648A-9432C6C1BEDF}"/>
                    </a:ext>
                  </a:extLst>
                </p14:cNvPr>
                <p14:cNvContentPartPr/>
                <p14:nvPr/>
              </p14:nvContentPartPr>
              <p14:xfrm>
                <a:off x="4514939" y="4998946"/>
                <a:ext cx="3960" cy="122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E40A56F9-6D71-DB5E-648A-9432C6C1BEDF}"/>
                    </a:ext>
                  </a:extLst>
                </p:cNvPr>
                <p:cNvPicPr/>
                <p:nvPr/>
              </p:nvPicPr>
              <p:blipFill>
                <a:blip r:embed="rId1495"/>
                <a:stretch>
                  <a:fillRect/>
                </a:stretch>
              </p:blipFill>
              <p:spPr>
                <a:xfrm>
                  <a:off x="4497299" y="4980946"/>
                  <a:ext cx="3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6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F003401C-92F2-F328-C5FA-7EFA7187E7D0}"/>
                    </a:ext>
                  </a:extLst>
                </p14:cNvPr>
                <p14:cNvContentPartPr/>
                <p14:nvPr/>
              </p14:nvContentPartPr>
              <p14:xfrm>
                <a:off x="4484699" y="4922626"/>
                <a:ext cx="46440" cy="16128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F003401C-92F2-F328-C5FA-7EFA7187E7D0}"/>
                    </a:ext>
                  </a:extLst>
                </p:cNvPr>
                <p:cNvPicPr/>
                <p:nvPr/>
              </p:nvPicPr>
              <p:blipFill>
                <a:blip r:embed="rId1497"/>
                <a:stretch>
                  <a:fillRect/>
                </a:stretch>
              </p:blipFill>
              <p:spPr>
                <a:xfrm>
                  <a:off x="4467059" y="4904986"/>
                  <a:ext cx="82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8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A5D99411-7FD8-716A-D3B3-572804774DBF}"/>
                    </a:ext>
                  </a:extLst>
                </p14:cNvPr>
                <p14:cNvContentPartPr/>
                <p14:nvPr/>
              </p14:nvContentPartPr>
              <p14:xfrm>
                <a:off x="4509179" y="4871146"/>
                <a:ext cx="25920" cy="1821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A5D99411-7FD8-716A-D3B3-572804774DBF}"/>
                    </a:ext>
                  </a:extLst>
                </p:cNvPr>
                <p:cNvPicPr/>
                <p:nvPr/>
              </p:nvPicPr>
              <p:blipFill>
                <a:blip r:embed="rId1499"/>
                <a:stretch>
                  <a:fillRect/>
                </a:stretch>
              </p:blipFill>
              <p:spPr>
                <a:xfrm>
                  <a:off x="4491179" y="4853506"/>
                  <a:ext cx="61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0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251DD691-0325-02EC-B2CC-E59187B5E27A}"/>
                    </a:ext>
                  </a:extLst>
                </p14:cNvPr>
                <p14:cNvContentPartPr/>
                <p14:nvPr/>
              </p14:nvContentPartPr>
              <p14:xfrm>
                <a:off x="4488299" y="4866106"/>
                <a:ext cx="50760" cy="24660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251DD691-0325-02EC-B2CC-E59187B5E27A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4470299" y="4848466"/>
                  <a:ext cx="86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2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A24C9664-02CC-8CC9-0824-9A34632B8697}"/>
                    </a:ext>
                  </a:extLst>
                </p14:cNvPr>
                <p14:cNvContentPartPr/>
                <p14:nvPr/>
              </p14:nvContentPartPr>
              <p14:xfrm>
                <a:off x="4474619" y="5012626"/>
                <a:ext cx="124200" cy="1267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A24C9664-02CC-8CC9-0824-9A34632B8697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4456979" y="4994626"/>
                  <a:ext cx="159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4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9F2E6EAA-FB36-E479-36AB-9DFC8A741AED}"/>
                    </a:ext>
                  </a:extLst>
                </p14:cNvPr>
                <p14:cNvContentPartPr/>
                <p14:nvPr/>
              </p14:nvContentPartPr>
              <p14:xfrm>
                <a:off x="4431419" y="5020186"/>
                <a:ext cx="132120" cy="13356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9F2E6EAA-FB36-E479-36AB-9DFC8A741AED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4413419" y="5002546"/>
                  <a:ext cx="167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6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B168EE4B-CDEF-73ED-9447-48FBAB91C7BC}"/>
                    </a:ext>
                  </a:extLst>
                </p14:cNvPr>
                <p14:cNvContentPartPr/>
                <p14:nvPr/>
              </p14:nvContentPartPr>
              <p14:xfrm>
                <a:off x="4401899" y="5102266"/>
                <a:ext cx="102240" cy="23760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B168EE4B-CDEF-73ED-9447-48FBAB91C7BC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4383899" y="5084266"/>
                  <a:ext cx="137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8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5992DB96-A077-0BCE-86A8-493EE7C94983}"/>
                    </a:ext>
                  </a:extLst>
                </p14:cNvPr>
                <p14:cNvContentPartPr/>
                <p14:nvPr/>
              </p14:nvContentPartPr>
              <p14:xfrm>
                <a:off x="4420259" y="5101546"/>
                <a:ext cx="52560" cy="16056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5992DB96-A077-0BCE-86A8-493EE7C94983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4402619" y="5083546"/>
                  <a:ext cx="88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0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E3C371B6-500E-5E70-6228-7EFA8E1AAE4F}"/>
                    </a:ext>
                  </a:extLst>
                </p14:cNvPr>
                <p14:cNvContentPartPr/>
                <p14:nvPr/>
              </p14:nvContentPartPr>
              <p14:xfrm>
                <a:off x="4484699" y="5122426"/>
                <a:ext cx="5760" cy="2124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E3C371B6-500E-5E70-6228-7EFA8E1AAE4F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4467059" y="5104786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4446BD56-5FC3-BA34-AE48-8B9A0B1B7CC7}"/>
                    </a:ext>
                  </a:extLst>
                </p14:cNvPr>
                <p14:cNvContentPartPr/>
                <p14:nvPr/>
              </p14:nvContentPartPr>
              <p14:xfrm>
                <a:off x="4466699" y="5153746"/>
                <a:ext cx="38160" cy="1202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4446BD56-5FC3-BA34-AE48-8B9A0B1B7CC7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4448699" y="5135746"/>
                  <a:ext cx="73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7C184AB0-4AEF-1EBF-315D-272F1FE8E7F0}"/>
                    </a:ext>
                  </a:extLst>
                </p14:cNvPr>
                <p14:cNvContentPartPr/>
                <p14:nvPr/>
              </p14:nvContentPartPr>
              <p14:xfrm>
                <a:off x="4531499" y="5104066"/>
                <a:ext cx="83160" cy="979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7C184AB0-4AEF-1EBF-315D-272F1FE8E7F0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4513859" y="5086426"/>
                  <a:ext cx="11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6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6DF5271-B2BB-C311-0215-2787BE76B0DA}"/>
                    </a:ext>
                  </a:extLst>
                </p14:cNvPr>
                <p14:cNvContentPartPr/>
                <p14:nvPr/>
              </p14:nvContentPartPr>
              <p14:xfrm>
                <a:off x="4497659" y="5127826"/>
                <a:ext cx="50040" cy="640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6DF5271-B2BB-C311-0215-2787BE76B0DA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4479659" y="5109826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8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98B33EC4-5C4D-E9CC-8B9B-39267E851DF7}"/>
                    </a:ext>
                  </a:extLst>
                </p14:cNvPr>
                <p14:cNvContentPartPr/>
                <p14:nvPr/>
              </p14:nvContentPartPr>
              <p14:xfrm>
                <a:off x="4518539" y="5123866"/>
                <a:ext cx="33840" cy="14148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98B33EC4-5C4D-E9CC-8B9B-39267E851DF7}"/>
                    </a:ext>
                  </a:extLst>
                </p:cNvPr>
                <p:cNvPicPr/>
                <p:nvPr/>
              </p:nvPicPr>
              <p:blipFill>
                <a:blip r:embed="rId1519"/>
                <a:stretch>
                  <a:fillRect/>
                </a:stretch>
              </p:blipFill>
              <p:spPr>
                <a:xfrm>
                  <a:off x="4500899" y="5106226"/>
                  <a:ext cx="69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27F8CC87-47EA-EC18-9E00-82B70A7E740E}"/>
                    </a:ext>
                  </a:extLst>
                </p14:cNvPr>
                <p14:cNvContentPartPr/>
                <p14:nvPr/>
              </p14:nvContentPartPr>
              <p14:xfrm>
                <a:off x="4531499" y="5101546"/>
                <a:ext cx="79560" cy="9828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27F8CC87-47EA-EC18-9E00-82B70A7E740E}"/>
                    </a:ext>
                  </a:extLst>
                </p:cNvPr>
                <p:cNvPicPr/>
                <p:nvPr/>
              </p:nvPicPr>
              <p:blipFill>
                <a:blip r:embed="rId1521"/>
                <a:stretch>
                  <a:fillRect/>
                </a:stretch>
              </p:blipFill>
              <p:spPr>
                <a:xfrm>
                  <a:off x="4513499" y="5083546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BBD2A657-6D0A-F0F2-37C5-5AC50F3B5B8E}"/>
                    </a:ext>
                  </a:extLst>
                </p14:cNvPr>
                <p14:cNvContentPartPr/>
                <p14:nvPr/>
              </p14:nvContentPartPr>
              <p14:xfrm>
                <a:off x="4523939" y="5078866"/>
                <a:ext cx="110880" cy="9648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BBD2A657-6D0A-F0F2-37C5-5AC50F3B5B8E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4506299" y="5060866"/>
                  <a:ext cx="14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4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804A49C1-12CE-030A-151E-5424BA6B53D3}"/>
                    </a:ext>
                  </a:extLst>
                </p14:cNvPr>
                <p14:cNvContentPartPr/>
                <p14:nvPr/>
              </p14:nvContentPartPr>
              <p14:xfrm>
                <a:off x="4224779" y="5024866"/>
                <a:ext cx="230400" cy="5112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804A49C1-12CE-030A-151E-5424BA6B53D3}"/>
                    </a:ext>
                  </a:extLst>
                </p:cNvPr>
                <p:cNvPicPr/>
                <p:nvPr/>
              </p:nvPicPr>
              <p:blipFill>
                <a:blip r:embed="rId1525"/>
                <a:stretch>
                  <a:fillRect/>
                </a:stretch>
              </p:blipFill>
              <p:spPr>
                <a:xfrm>
                  <a:off x="4206779" y="5007226"/>
                  <a:ext cx="266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DA66D1E9-8C99-C837-8B59-525988B1382E}"/>
                    </a:ext>
                  </a:extLst>
                </p14:cNvPr>
                <p14:cNvContentPartPr/>
                <p14:nvPr/>
              </p14:nvContentPartPr>
              <p14:xfrm>
                <a:off x="4317659" y="5029186"/>
                <a:ext cx="58320" cy="3780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DA66D1E9-8C99-C837-8B59-525988B1382E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4299659" y="5011186"/>
                  <a:ext cx="93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CB83EC8F-077A-F546-C5E0-520E2C71562D}"/>
                    </a:ext>
                  </a:extLst>
                </p14:cNvPr>
                <p14:cNvContentPartPr/>
                <p14:nvPr/>
              </p14:nvContentPartPr>
              <p14:xfrm>
                <a:off x="4324139" y="5046826"/>
                <a:ext cx="92160" cy="4140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CB83EC8F-077A-F546-C5E0-520E2C71562D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4306499" y="5028826"/>
                  <a:ext cx="12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5933BF07-EEBF-7B50-3E40-35446BE4E281}"/>
                    </a:ext>
                  </a:extLst>
                </p14:cNvPr>
                <p14:cNvContentPartPr/>
                <p14:nvPr/>
              </p14:nvContentPartPr>
              <p14:xfrm>
                <a:off x="4350059" y="5071306"/>
                <a:ext cx="59040" cy="352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5933BF07-EEBF-7B50-3E40-35446BE4E281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4332059" y="5053666"/>
                  <a:ext cx="9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F6B7FA0F-F9BC-1A69-9A7E-07D921E4D051}"/>
                    </a:ext>
                  </a:extLst>
                </p14:cNvPr>
                <p14:cNvContentPartPr/>
                <p14:nvPr/>
              </p14:nvContentPartPr>
              <p14:xfrm>
                <a:off x="4354739" y="4956826"/>
                <a:ext cx="139320" cy="1195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F6B7FA0F-F9BC-1A69-9A7E-07D921E4D051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4336739" y="4939186"/>
                  <a:ext cx="17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42A73359-B271-4926-C687-A3DFA3E7933A}"/>
                    </a:ext>
                  </a:extLst>
                </p14:cNvPr>
                <p14:cNvContentPartPr/>
                <p14:nvPr/>
              </p14:nvContentPartPr>
              <p14:xfrm>
                <a:off x="4380299" y="5031346"/>
                <a:ext cx="41760" cy="5148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42A73359-B271-4926-C687-A3DFA3E7933A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4362299" y="5013346"/>
                  <a:ext cx="77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489A8123-BF11-2555-FA75-4154D84729B3}"/>
                    </a:ext>
                  </a:extLst>
                </p14:cNvPr>
                <p14:cNvContentPartPr/>
                <p14:nvPr/>
              </p14:nvContentPartPr>
              <p14:xfrm>
                <a:off x="4514939" y="5008666"/>
                <a:ext cx="1080" cy="36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489A8123-BF11-2555-FA75-4154D84729B3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4496939" y="4991026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5ED8FDBB-B9E8-DE86-9492-E257D000FFDB}"/>
                    </a:ext>
                  </a:extLst>
                </p14:cNvPr>
                <p14:cNvContentPartPr/>
                <p14:nvPr/>
              </p14:nvContentPartPr>
              <p14:xfrm>
                <a:off x="4494059" y="4946026"/>
                <a:ext cx="23760" cy="1058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5ED8FDBB-B9E8-DE86-9492-E257D000FFDB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4476059" y="4928026"/>
                  <a:ext cx="59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C87CB785-0989-8BB4-9071-7794EB706DF1}"/>
                    </a:ext>
                  </a:extLst>
                </p14:cNvPr>
                <p14:cNvContentPartPr/>
                <p14:nvPr/>
              </p14:nvContentPartPr>
              <p14:xfrm>
                <a:off x="4456259" y="4960786"/>
                <a:ext cx="67320" cy="608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C87CB785-0989-8BB4-9071-7794EB706DF1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4438259" y="4942786"/>
                  <a:ext cx="102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87980A8-2B4A-2611-0A6A-C50E4C2E215E}"/>
                    </a:ext>
                  </a:extLst>
                </p14:cNvPr>
                <p14:cNvContentPartPr/>
                <p14:nvPr/>
              </p14:nvContentPartPr>
              <p14:xfrm>
                <a:off x="4530059" y="5045746"/>
                <a:ext cx="149040" cy="572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87980A8-2B4A-2611-0A6A-C50E4C2E215E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4512419" y="5027746"/>
                  <a:ext cx="18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075E8DCE-E6EB-A18C-A9E3-D081E9990543}"/>
                    </a:ext>
                  </a:extLst>
                </p14:cNvPr>
                <p14:cNvContentPartPr/>
                <p14:nvPr/>
              </p14:nvContentPartPr>
              <p14:xfrm>
                <a:off x="4527899" y="4932346"/>
                <a:ext cx="39600" cy="17136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075E8DCE-E6EB-A18C-A9E3-D081E9990543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4510259" y="4914706"/>
                  <a:ext cx="7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AF880068-EACC-5965-FE4A-E965FE82BD78}"/>
                    </a:ext>
                  </a:extLst>
                </p14:cNvPr>
                <p14:cNvContentPartPr/>
                <p14:nvPr/>
              </p14:nvContentPartPr>
              <p14:xfrm>
                <a:off x="4536539" y="4966186"/>
                <a:ext cx="28440" cy="1166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AF880068-EACC-5965-FE4A-E965FE82BD78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4518899" y="4948546"/>
                  <a:ext cx="640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1" name="Group 950">
            <a:extLst>
              <a:ext uri="{FF2B5EF4-FFF2-40B4-BE49-F238E27FC236}">
                <a16:creationId xmlns:a16="http://schemas.microsoft.com/office/drawing/2014/main" id="{DE985E8E-C0AD-CC2D-AC8B-F417A8AE1728}"/>
              </a:ext>
            </a:extLst>
          </p:cNvPr>
          <p:cNvGrpSpPr/>
          <p:nvPr/>
        </p:nvGrpSpPr>
        <p:grpSpPr>
          <a:xfrm>
            <a:off x="4214699" y="4795186"/>
            <a:ext cx="627840" cy="651240"/>
            <a:chOff x="4214699" y="4795186"/>
            <a:chExt cx="6278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EE747981-F5F1-19E3-7EE9-638AFB4590AD}"/>
                    </a:ext>
                  </a:extLst>
                </p14:cNvPr>
                <p14:cNvContentPartPr/>
                <p14:nvPr/>
              </p14:nvContentPartPr>
              <p14:xfrm>
                <a:off x="4456259" y="5052226"/>
                <a:ext cx="84240" cy="8676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EE747981-F5F1-19E3-7EE9-638AFB4590AD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4438619" y="5034226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1692952F-E33C-014F-EF7A-9BC2EF8E8A91}"/>
                    </a:ext>
                  </a:extLst>
                </p14:cNvPr>
                <p14:cNvContentPartPr/>
                <p14:nvPr/>
              </p14:nvContentPartPr>
              <p14:xfrm>
                <a:off x="4370219" y="4795186"/>
                <a:ext cx="140760" cy="3078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1692952F-E33C-014F-EF7A-9BC2EF8E8A91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4352579" y="4777546"/>
                  <a:ext cx="1764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D9693B46-C345-3F50-9883-BA53C23DF176}"/>
                    </a:ext>
                  </a:extLst>
                </p14:cNvPr>
                <p14:cNvContentPartPr/>
                <p14:nvPr/>
              </p14:nvContentPartPr>
              <p14:xfrm>
                <a:off x="4386419" y="4847026"/>
                <a:ext cx="128880" cy="25272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D9693B46-C345-3F50-9883-BA53C23DF176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4368419" y="4829026"/>
                  <a:ext cx="164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EB68C8CA-AD58-4CBF-8966-060B6C88D137}"/>
                    </a:ext>
                  </a:extLst>
                </p14:cNvPr>
                <p14:cNvContentPartPr/>
                <p14:nvPr/>
              </p14:nvContentPartPr>
              <p14:xfrm>
                <a:off x="4490819" y="5088226"/>
                <a:ext cx="95400" cy="1954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EB68C8CA-AD58-4CBF-8966-060B6C88D137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4472819" y="5070586"/>
                  <a:ext cx="131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06D7C91C-0ADF-D2B4-52EF-126B1328F8C0}"/>
                    </a:ext>
                  </a:extLst>
                </p14:cNvPr>
                <p14:cNvContentPartPr/>
                <p14:nvPr/>
              </p14:nvContentPartPr>
              <p14:xfrm>
                <a:off x="4489019" y="5067346"/>
                <a:ext cx="187920" cy="37908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06D7C91C-0ADF-D2B4-52EF-126B1328F8C0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4471379" y="5049706"/>
                  <a:ext cx="223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C7F7054A-B9CF-D849-C1BF-2C4619F9090E}"/>
                    </a:ext>
                  </a:extLst>
                </p14:cNvPr>
                <p14:cNvContentPartPr/>
                <p14:nvPr/>
              </p14:nvContentPartPr>
              <p14:xfrm>
                <a:off x="4214699" y="4917586"/>
                <a:ext cx="627840" cy="3733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C7F7054A-B9CF-D849-C1BF-2C4619F9090E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4197059" y="4899946"/>
                  <a:ext cx="663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E1078083-0903-C34A-90CC-CFD01DA3BED7}"/>
                    </a:ext>
                  </a:extLst>
                </p14:cNvPr>
                <p14:cNvContentPartPr/>
                <p14:nvPr/>
              </p14:nvContentPartPr>
              <p14:xfrm>
                <a:off x="4405499" y="5068786"/>
                <a:ext cx="81360" cy="3960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E1078083-0903-C34A-90CC-CFD01DA3BED7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4387499" y="5051146"/>
                  <a:ext cx="117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6F1A1549-A15B-D097-ACDB-14E1B2D96C5B}"/>
                    </a:ext>
                  </a:extLst>
                </p14:cNvPr>
                <p14:cNvContentPartPr/>
                <p14:nvPr/>
              </p14:nvContentPartPr>
              <p14:xfrm>
                <a:off x="4405859" y="5071666"/>
                <a:ext cx="82800" cy="385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6F1A1549-A15B-D097-ACDB-14E1B2D96C5B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4387859" y="5054026"/>
                  <a:ext cx="118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5692B303-6579-0112-AAA2-262E25A737D4}"/>
                    </a:ext>
                  </a:extLst>
                </p14:cNvPr>
                <p14:cNvContentPartPr/>
                <p14:nvPr/>
              </p14:nvContentPartPr>
              <p14:xfrm>
                <a:off x="4355099" y="5048626"/>
                <a:ext cx="120960" cy="4680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5692B303-6579-0112-AAA2-262E25A737D4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4337459" y="5030626"/>
                  <a:ext cx="156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62772305-4AE3-975E-0B73-040500F6E9C8}"/>
                    </a:ext>
                  </a:extLst>
                </p14:cNvPr>
                <p14:cNvContentPartPr/>
                <p14:nvPr/>
              </p14:nvContentPartPr>
              <p14:xfrm>
                <a:off x="4545179" y="4955026"/>
                <a:ext cx="11520" cy="565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62772305-4AE3-975E-0B73-040500F6E9C8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4527179" y="4937386"/>
                  <a:ext cx="4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E18B1D3A-E126-8C96-857E-F481C73D8CF7}"/>
                    </a:ext>
                  </a:extLst>
                </p14:cNvPr>
                <p14:cNvContentPartPr/>
                <p14:nvPr/>
              </p14:nvContentPartPr>
              <p14:xfrm>
                <a:off x="4500899" y="4996426"/>
                <a:ext cx="37800" cy="13968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E18B1D3A-E126-8C96-857E-F481C73D8CF7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4482899" y="4978426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1C70E27C-FA05-41E0-2CD6-44CE31721C23}"/>
                    </a:ext>
                  </a:extLst>
                </p14:cNvPr>
                <p14:cNvContentPartPr/>
                <p14:nvPr/>
              </p14:nvContentPartPr>
              <p14:xfrm>
                <a:off x="4476779" y="4975906"/>
                <a:ext cx="69840" cy="1616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1C70E27C-FA05-41E0-2CD6-44CE31721C23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4459139" y="4958266"/>
                  <a:ext cx="105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018E283E-774B-9E8C-10D1-7A1A9E75FB9B}"/>
                    </a:ext>
                  </a:extLst>
                </p14:cNvPr>
                <p14:cNvContentPartPr/>
                <p14:nvPr/>
              </p14:nvContentPartPr>
              <p14:xfrm>
                <a:off x="4467059" y="4981666"/>
                <a:ext cx="61200" cy="22140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018E283E-774B-9E8C-10D1-7A1A9E75FB9B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4449419" y="4963666"/>
                  <a:ext cx="96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4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052909EB-71D3-117A-603D-0495074BF1E4}"/>
                    </a:ext>
                  </a:extLst>
                </p14:cNvPr>
                <p14:cNvContentPartPr/>
                <p14:nvPr/>
              </p14:nvContentPartPr>
              <p14:xfrm>
                <a:off x="4459139" y="5082826"/>
                <a:ext cx="53280" cy="11772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052909EB-71D3-117A-603D-0495074BF1E4}"/>
                    </a:ext>
                  </a:extLst>
                </p:cNvPr>
                <p:cNvPicPr/>
                <p:nvPr/>
              </p:nvPicPr>
              <p:blipFill>
                <a:blip r:embed="rId1575"/>
                <a:stretch>
                  <a:fillRect/>
                </a:stretch>
              </p:blipFill>
              <p:spPr>
                <a:xfrm>
                  <a:off x="4441139" y="5065186"/>
                  <a:ext cx="88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E2EE48A6-C61D-E1E2-3526-BBAC6D445D39}"/>
                    </a:ext>
                  </a:extLst>
                </p14:cNvPr>
                <p14:cNvContentPartPr/>
                <p14:nvPr/>
              </p14:nvContentPartPr>
              <p14:xfrm>
                <a:off x="4507379" y="5095426"/>
                <a:ext cx="118080" cy="5472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E2EE48A6-C61D-E1E2-3526-BBAC6D445D39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4489379" y="5077786"/>
                  <a:ext cx="1537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4" name="Group 953">
            <a:extLst>
              <a:ext uri="{FF2B5EF4-FFF2-40B4-BE49-F238E27FC236}">
                <a16:creationId xmlns:a16="http://schemas.microsoft.com/office/drawing/2014/main" id="{1B2094C4-6275-016C-50E6-79D8E114536B}"/>
              </a:ext>
            </a:extLst>
          </p:cNvPr>
          <p:cNvGrpSpPr/>
          <p:nvPr/>
        </p:nvGrpSpPr>
        <p:grpSpPr>
          <a:xfrm>
            <a:off x="715527" y="4915772"/>
            <a:ext cx="168840" cy="328320"/>
            <a:chOff x="715527" y="4915772"/>
            <a:chExt cx="1688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8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B612920D-17A7-E1F4-6C19-56B249FCC5CB}"/>
                    </a:ext>
                  </a:extLst>
                </p14:cNvPr>
                <p14:cNvContentPartPr/>
                <p14:nvPr/>
              </p14:nvContentPartPr>
              <p14:xfrm>
                <a:off x="777807" y="4915772"/>
                <a:ext cx="32040" cy="32832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B612920D-17A7-E1F4-6C19-56B249FCC5CB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760167" y="4897772"/>
                  <a:ext cx="67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61BD2EEB-85CE-A99C-FC98-C85ABA063C75}"/>
                    </a:ext>
                  </a:extLst>
                </p14:cNvPr>
                <p14:cNvContentPartPr/>
                <p14:nvPr/>
              </p14:nvContentPartPr>
              <p14:xfrm>
                <a:off x="715527" y="5066972"/>
                <a:ext cx="168840" cy="385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61BD2EEB-85CE-A99C-FC98-C85ABA063C75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697887" y="5048972"/>
                  <a:ext cx="20448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2">
            <p14:nvContentPartPr>
              <p14:cNvPr id="955" name="Ink 954">
                <a:extLst>
                  <a:ext uri="{FF2B5EF4-FFF2-40B4-BE49-F238E27FC236}">
                    <a16:creationId xmlns:a16="http://schemas.microsoft.com/office/drawing/2014/main" id="{CEE70D31-413E-FE8C-C7D8-53334CFCDF72}"/>
                  </a:ext>
                </a:extLst>
              </p14:cNvPr>
              <p14:cNvContentPartPr/>
              <p14:nvPr/>
            </p14:nvContentPartPr>
            <p14:xfrm>
              <a:off x="897687" y="5329412"/>
              <a:ext cx="17280" cy="24480"/>
            </p14:xfrm>
          </p:contentPart>
        </mc:Choice>
        <mc:Fallback xmlns="">
          <p:pic>
            <p:nvPicPr>
              <p:cNvPr id="955" name="Ink 954">
                <a:extLst>
                  <a:ext uri="{FF2B5EF4-FFF2-40B4-BE49-F238E27FC236}">
                    <a16:creationId xmlns:a16="http://schemas.microsoft.com/office/drawing/2014/main" id="{CEE70D31-413E-FE8C-C7D8-53334CFCDF72}"/>
                  </a:ext>
                </a:extLst>
              </p:cNvPr>
              <p:cNvPicPr/>
              <p:nvPr/>
            </p:nvPicPr>
            <p:blipFill>
              <a:blip r:embed="rId1583"/>
              <a:stretch>
                <a:fillRect/>
              </a:stretch>
            </p:blipFill>
            <p:spPr>
              <a:xfrm>
                <a:off x="880047" y="5311772"/>
                <a:ext cx="529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5" name="Group 964">
            <a:extLst>
              <a:ext uri="{FF2B5EF4-FFF2-40B4-BE49-F238E27FC236}">
                <a16:creationId xmlns:a16="http://schemas.microsoft.com/office/drawing/2014/main" id="{63C5CEBE-6488-0ADE-5933-983C67FE0E2D}"/>
              </a:ext>
            </a:extLst>
          </p:cNvPr>
          <p:cNvGrpSpPr/>
          <p:nvPr/>
        </p:nvGrpSpPr>
        <p:grpSpPr>
          <a:xfrm>
            <a:off x="614367" y="5596172"/>
            <a:ext cx="249120" cy="311760"/>
            <a:chOff x="614367" y="5596172"/>
            <a:chExt cx="2491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243AE806-5F4A-DED8-47F7-CB8F9194B963}"/>
                    </a:ext>
                  </a:extLst>
                </p14:cNvPr>
                <p14:cNvContentPartPr/>
                <p14:nvPr/>
              </p14:nvContentPartPr>
              <p14:xfrm>
                <a:off x="614367" y="5602292"/>
                <a:ext cx="21240" cy="255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243AE806-5F4A-DED8-47F7-CB8F9194B963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596367" y="5584652"/>
                  <a:ext cx="5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639CAFB6-E4D4-B052-092F-8F9BB74924EE}"/>
                    </a:ext>
                  </a:extLst>
                </p14:cNvPr>
                <p14:cNvContentPartPr/>
                <p14:nvPr/>
              </p14:nvContentPartPr>
              <p14:xfrm>
                <a:off x="784647" y="5596172"/>
                <a:ext cx="8280" cy="3117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639CAFB6-E4D4-B052-092F-8F9BB74924EE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767007" y="5578172"/>
                  <a:ext cx="43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5EBBB170-A9BA-5986-F344-F5565E131FDC}"/>
                    </a:ext>
                  </a:extLst>
                </p14:cNvPr>
                <p14:cNvContentPartPr/>
                <p14:nvPr/>
              </p14:nvContentPartPr>
              <p14:xfrm>
                <a:off x="724887" y="5735492"/>
                <a:ext cx="83520" cy="270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5EBBB170-A9BA-5986-F344-F5565E131FDC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706887" y="5717492"/>
                  <a:ext cx="11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0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3F270C73-4BD4-0887-3709-440ECC450F3B}"/>
                    </a:ext>
                  </a:extLst>
                </p14:cNvPr>
                <p14:cNvContentPartPr/>
                <p14:nvPr/>
              </p14:nvContentPartPr>
              <p14:xfrm>
                <a:off x="727767" y="5745212"/>
                <a:ext cx="135720" cy="230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3F270C73-4BD4-0887-3709-440ECC450F3B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710127" y="5727572"/>
                  <a:ext cx="1713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19F525DE-FFD4-C4C3-B836-82051A74DAF1}"/>
              </a:ext>
            </a:extLst>
          </p:cNvPr>
          <p:cNvGrpSpPr/>
          <p:nvPr/>
        </p:nvGrpSpPr>
        <p:grpSpPr>
          <a:xfrm>
            <a:off x="1139607" y="5563772"/>
            <a:ext cx="65160" cy="97920"/>
            <a:chOff x="1139607" y="5563772"/>
            <a:chExt cx="6516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2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0B41419A-511A-84E5-9ED0-73FDA45FCBFA}"/>
                    </a:ext>
                  </a:extLst>
                </p14:cNvPr>
                <p14:cNvContentPartPr/>
                <p14:nvPr/>
              </p14:nvContentPartPr>
              <p14:xfrm>
                <a:off x="1165527" y="5594012"/>
                <a:ext cx="2880" cy="3492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0B41419A-511A-84E5-9ED0-73FDA45FCBFA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1147527" y="5576012"/>
                  <a:ext cx="3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4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D9465879-D991-5280-E533-AED3526F031B}"/>
                    </a:ext>
                  </a:extLst>
                </p14:cNvPr>
                <p14:cNvContentPartPr/>
                <p14:nvPr/>
              </p14:nvContentPartPr>
              <p14:xfrm>
                <a:off x="1170567" y="5563772"/>
                <a:ext cx="6120" cy="979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D9465879-D991-5280-E533-AED3526F031B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1152927" y="5546132"/>
                  <a:ext cx="41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34FEFC66-402F-76FD-1796-EBD001EFDD0D}"/>
                    </a:ext>
                  </a:extLst>
                </p14:cNvPr>
                <p14:cNvContentPartPr/>
                <p14:nvPr/>
              </p14:nvContentPartPr>
              <p14:xfrm>
                <a:off x="1151487" y="5614172"/>
                <a:ext cx="53280" cy="104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34FEFC66-402F-76FD-1796-EBD001EFDD0D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1133487" y="5596532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8FF8F85-57B3-7C2B-8CDB-9E26F0AF24D6}"/>
                    </a:ext>
                  </a:extLst>
                </p14:cNvPr>
                <p14:cNvContentPartPr/>
                <p14:nvPr/>
              </p14:nvContentPartPr>
              <p14:xfrm>
                <a:off x="1139607" y="5618132"/>
                <a:ext cx="48240" cy="432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8FF8F85-57B3-7C2B-8CDB-9E26F0AF24D6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1121967" y="5600492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0">
            <p14:nvContentPartPr>
              <p14:cNvPr id="971" name="Ink 970">
                <a:extLst>
                  <a:ext uri="{FF2B5EF4-FFF2-40B4-BE49-F238E27FC236}">
                    <a16:creationId xmlns:a16="http://schemas.microsoft.com/office/drawing/2014/main" id="{32998C42-7693-181D-A88F-2D7055B60338}"/>
                  </a:ext>
                </a:extLst>
              </p14:cNvPr>
              <p14:cNvContentPartPr/>
              <p14:nvPr/>
            </p14:nvContentPartPr>
            <p14:xfrm>
              <a:off x="1914327" y="6174332"/>
              <a:ext cx="23040" cy="16920"/>
            </p14:xfrm>
          </p:contentPart>
        </mc:Choice>
        <mc:Fallback xmlns="">
          <p:pic>
            <p:nvPicPr>
              <p:cNvPr id="971" name="Ink 970">
                <a:extLst>
                  <a:ext uri="{FF2B5EF4-FFF2-40B4-BE49-F238E27FC236}">
                    <a16:creationId xmlns:a16="http://schemas.microsoft.com/office/drawing/2014/main" id="{32998C42-7693-181D-A88F-2D7055B60338}"/>
                  </a:ext>
                </a:extLst>
              </p:cNvPr>
              <p:cNvPicPr/>
              <p:nvPr/>
            </p:nvPicPr>
            <p:blipFill>
              <a:blip r:embed="rId1601"/>
              <a:stretch>
                <a:fillRect/>
              </a:stretch>
            </p:blipFill>
            <p:spPr>
              <a:xfrm>
                <a:off x="1896687" y="6156692"/>
                <a:ext cx="58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2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4DECE394-50CC-1C2A-E804-95E11F365FFE}"/>
                  </a:ext>
                </a:extLst>
              </p14:cNvPr>
              <p14:cNvContentPartPr/>
              <p14:nvPr/>
            </p14:nvContentPartPr>
            <p14:xfrm>
              <a:off x="2208807" y="6029252"/>
              <a:ext cx="10080" cy="1800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4DECE394-50CC-1C2A-E804-95E11F365FFE}"/>
                  </a:ext>
                </a:extLst>
              </p:cNvPr>
              <p:cNvPicPr/>
              <p:nvPr/>
            </p:nvPicPr>
            <p:blipFill>
              <a:blip r:embed="rId1603"/>
              <a:stretch>
                <a:fillRect/>
              </a:stretch>
            </p:blipFill>
            <p:spPr>
              <a:xfrm>
                <a:off x="2191167" y="6011612"/>
                <a:ext cx="457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5" name="Group 974">
            <a:extLst>
              <a:ext uri="{FF2B5EF4-FFF2-40B4-BE49-F238E27FC236}">
                <a16:creationId xmlns:a16="http://schemas.microsoft.com/office/drawing/2014/main" id="{59728436-42F8-9327-73D5-20C51FCB0C9A}"/>
              </a:ext>
            </a:extLst>
          </p:cNvPr>
          <p:cNvGrpSpPr/>
          <p:nvPr/>
        </p:nvGrpSpPr>
        <p:grpSpPr>
          <a:xfrm>
            <a:off x="2343087" y="6272972"/>
            <a:ext cx="72720" cy="180360"/>
            <a:chOff x="2343087" y="6272972"/>
            <a:chExt cx="7272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9AA4AEA2-2055-C6A9-3B8A-D772CDD66231}"/>
                    </a:ext>
                  </a:extLst>
                </p14:cNvPr>
                <p14:cNvContentPartPr/>
                <p14:nvPr/>
              </p14:nvContentPartPr>
              <p14:xfrm>
                <a:off x="2351007" y="6272972"/>
                <a:ext cx="22320" cy="18036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9AA4AEA2-2055-C6A9-3B8A-D772CDD66231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2333367" y="6254972"/>
                  <a:ext cx="57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17D43EFC-BD53-7D42-2D33-07EEB2E741BD}"/>
                    </a:ext>
                  </a:extLst>
                </p14:cNvPr>
                <p14:cNvContentPartPr/>
                <p14:nvPr/>
              </p14:nvContentPartPr>
              <p14:xfrm>
                <a:off x="2343087" y="6386732"/>
                <a:ext cx="72720" cy="540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17D43EFC-BD53-7D42-2D33-07EEB2E741BD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2325447" y="6369092"/>
                  <a:ext cx="1083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8">
            <p14:nvContentPartPr>
              <p14:cNvPr id="976" name="Ink 975">
                <a:extLst>
                  <a:ext uri="{FF2B5EF4-FFF2-40B4-BE49-F238E27FC236}">
                    <a16:creationId xmlns:a16="http://schemas.microsoft.com/office/drawing/2014/main" id="{C1B8087F-63B3-7CC1-863F-B04B775B9734}"/>
                  </a:ext>
                </a:extLst>
              </p14:cNvPr>
              <p14:cNvContentPartPr/>
              <p14:nvPr/>
            </p14:nvContentPartPr>
            <p14:xfrm>
              <a:off x="2586807" y="6565292"/>
              <a:ext cx="14760" cy="17280"/>
            </p14:xfrm>
          </p:contentPart>
        </mc:Choice>
        <mc:Fallback xmlns="">
          <p:pic>
            <p:nvPicPr>
              <p:cNvPr id="976" name="Ink 975">
                <a:extLst>
                  <a:ext uri="{FF2B5EF4-FFF2-40B4-BE49-F238E27FC236}">
                    <a16:creationId xmlns:a16="http://schemas.microsoft.com/office/drawing/2014/main" id="{C1B8087F-63B3-7CC1-863F-B04B775B9734}"/>
                  </a:ext>
                </a:extLst>
              </p:cNvPr>
              <p:cNvPicPr/>
              <p:nvPr/>
            </p:nvPicPr>
            <p:blipFill>
              <a:blip r:embed="rId1609"/>
              <a:stretch>
                <a:fillRect/>
              </a:stretch>
            </p:blipFill>
            <p:spPr>
              <a:xfrm>
                <a:off x="2568807" y="6547652"/>
                <a:ext cx="50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0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18E665B7-364F-6346-401F-92EB4F384B7A}"/>
                  </a:ext>
                </a:extLst>
              </p14:cNvPr>
              <p14:cNvContentPartPr/>
              <p14:nvPr/>
            </p14:nvContentPartPr>
            <p14:xfrm>
              <a:off x="2496087" y="3826052"/>
              <a:ext cx="19440" cy="3888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18E665B7-364F-6346-401F-92EB4F384B7A}"/>
                  </a:ext>
                </a:extLst>
              </p:cNvPr>
              <p:cNvPicPr/>
              <p:nvPr/>
            </p:nvPicPr>
            <p:blipFill>
              <a:blip r:embed="rId1611"/>
              <a:stretch>
                <a:fillRect/>
              </a:stretch>
            </p:blipFill>
            <p:spPr>
              <a:xfrm>
                <a:off x="2478087" y="3808052"/>
                <a:ext cx="550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4" name="Group 983">
            <a:extLst>
              <a:ext uri="{FF2B5EF4-FFF2-40B4-BE49-F238E27FC236}">
                <a16:creationId xmlns:a16="http://schemas.microsoft.com/office/drawing/2014/main" id="{BA1A56A3-8130-1B9E-B99C-DD87174A8C0C}"/>
              </a:ext>
            </a:extLst>
          </p:cNvPr>
          <p:cNvGrpSpPr/>
          <p:nvPr/>
        </p:nvGrpSpPr>
        <p:grpSpPr>
          <a:xfrm>
            <a:off x="2445687" y="3752252"/>
            <a:ext cx="156240" cy="176400"/>
            <a:chOff x="2445687" y="3752252"/>
            <a:chExt cx="1562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65FCC011-CCA7-A34F-7226-5966DA20144F}"/>
                    </a:ext>
                  </a:extLst>
                </p14:cNvPr>
                <p14:cNvContentPartPr/>
                <p14:nvPr/>
              </p14:nvContentPartPr>
              <p14:xfrm>
                <a:off x="2506167" y="3759812"/>
                <a:ext cx="1440" cy="14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65FCC011-CCA7-A34F-7226-5966DA20144F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2488167" y="3742172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4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1B9146F0-F1DE-F3BD-F20B-C6A297839F55}"/>
                    </a:ext>
                  </a:extLst>
                </p14:cNvPr>
                <p14:cNvContentPartPr/>
                <p14:nvPr/>
              </p14:nvContentPartPr>
              <p14:xfrm>
                <a:off x="2498967" y="3752252"/>
                <a:ext cx="9720" cy="1717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1B9146F0-F1DE-F3BD-F20B-C6A297839F55}"/>
                    </a:ext>
                  </a:extLst>
                </p:cNvPr>
                <p:cNvPicPr/>
                <p:nvPr/>
              </p:nvPicPr>
              <p:blipFill>
                <a:blip r:embed="rId1615"/>
                <a:stretch>
                  <a:fillRect/>
                </a:stretch>
              </p:blipFill>
              <p:spPr>
                <a:xfrm>
                  <a:off x="2481327" y="3734612"/>
                  <a:ext cx="4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6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7F10A631-80FF-01B4-A3F6-2ADFD2E0617F}"/>
                    </a:ext>
                  </a:extLst>
                </p14:cNvPr>
                <p14:cNvContentPartPr/>
                <p14:nvPr/>
              </p14:nvContentPartPr>
              <p14:xfrm>
                <a:off x="2445687" y="3843692"/>
                <a:ext cx="103320" cy="118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7F10A631-80FF-01B4-A3F6-2ADFD2E0617F}"/>
                    </a:ext>
                  </a:extLst>
                </p:cNvPr>
                <p:cNvPicPr/>
                <p:nvPr/>
              </p:nvPicPr>
              <p:blipFill>
                <a:blip r:embed="rId1617"/>
                <a:stretch>
                  <a:fillRect/>
                </a:stretch>
              </p:blipFill>
              <p:spPr>
                <a:xfrm>
                  <a:off x="2428047" y="3826052"/>
                  <a:ext cx="138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8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57725201-5984-F99F-736A-05D2F1C770AC}"/>
                    </a:ext>
                  </a:extLst>
                </p14:cNvPr>
                <p14:cNvContentPartPr/>
                <p14:nvPr/>
              </p14:nvContentPartPr>
              <p14:xfrm>
                <a:off x="2587527" y="3911732"/>
                <a:ext cx="14400" cy="1692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57725201-5984-F99F-736A-05D2F1C770AC}"/>
                    </a:ext>
                  </a:extLst>
                </p:cNvPr>
                <p:cNvPicPr/>
                <p:nvPr/>
              </p:nvPicPr>
              <p:blipFill>
                <a:blip r:embed="rId1619"/>
                <a:stretch>
                  <a:fillRect/>
                </a:stretch>
              </p:blipFill>
              <p:spPr>
                <a:xfrm>
                  <a:off x="2569527" y="3893732"/>
                  <a:ext cx="500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0">
            <p14:nvContentPartPr>
              <p14:cNvPr id="983" name="Ink 982">
                <a:extLst>
                  <a:ext uri="{FF2B5EF4-FFF2-40B4-BE49-F238E27FC236}">
                    <a16:creationId xmlns:a16="http://schemas.microsoft.com/office/drawing/2014/main" id="{8E6827BB-AEF8-AA42-2BF6-7CA996CB5699}"/>
                  </a:ext>
                </a:extLst>
              </p14:cNvPr>
              <p14:cNvContentPartPr/>
              <p14:nvPr/>
            </p14:nvContentPartPr>
            <p14:xfrm>
              <a:off x="2460447" y="4058252"/>
              <a:ext cx="8280" cy="17280"/>
            </p14:xfrm>
          </p:contentPart>
        </mc:Choice>
        <mc:Fallback xmlns="">
          <p:pic>
            <p:nvPicPr>
              <p:cNvPr id="983" name="Ink 982">
                <a:extLst>
                  <a:ext uri="{FF2B5EF4-FFF2-40B4-BE49-F238E27FC236}">
                    <a16:creationId xmlns:a16="http://schemas.microsoft.com/office/drawing/2014/main" id="{8E6827BB-AEF8-AA42-2BF6-7CA996CB5699}"/>
                  </a:ext>
                </a:extLst>
              </p:cNvPr>
              <p:cNvPicPr/>
              <p:nvPr/>
            </p:nvPicPr>
            <p:blipFill>
              <a:blip r:embed="rId1621"/>
              <a:stretch>
                <a:fillRect/>
              </a:stretch>
            </p:blipFill>
            <p:spPr>
              <a:xfrm>
                <a:off x="2442447" y="4040252"/>
                <a:ext cx="439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8" name="Group 987">
            <a:extLst>
              <a:ext uri="{FF2B5EF4-FFF2-40B4-BE49-F238E27FC236}">
                <a16:creationId xmlns:a16="http://schemas.microsoft.com/office/drawing/2014/main" id="{07294A06-9CDA-3B7E-E97E-B2600D0CF435}"/>
              </a:ext>
            </a:extLst>
          </p:cNvPr>
          <p:cNvGrpSpPr/>
          <p:nvPr/>
        </p:nvGrpSpPr>
        <p:grpSpPr>
          <a:xfrm>
            <a:off x="1476207" y="4381532"/>
            <a:ext cx="259920" cy="318960"/>
            <a:chOff x="1476207" y="4381532"/>
            <a:chExt cx="2599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2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2C9C4F39-A7A6-C915-C343-961A04A8A5B6}"/>
                    </a:ext>
                  </a:extLst>
                </p14:cNvPr>
                <p14:cNvContentPartPr/>
                <p14:nvPr/>
              </p14:nvContentPartPr>
              <p14:xfrm>
                <a:off x="1521927" y="4416452"/>
                <a:ext cx="10080" cy="1422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2C9C4F39-A7A6-C915-C343-961A04A8A5B6}"/>
                    </a:ext>
                  </a:extLst>
                </p:cNvPr>
                <p:cNvPicPr/>
                <p:nvPr/>
              </p:nvPicPr>
              <p:blipFill>
                <a:blip r:embed="rId1623"/>
                <a:stretch>
                  <a:fillRect/>
                </a:stretch>
              </p:blipFill>
              <p:spPr>
                <a:xfrm>
                  <a:off x="1504287" y="4398812"/>
                  <a:ext cx="4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4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8D463291-7748-3758-7160-CB85EA28C008}"/>
                    </a:ext>
                  </a:extLst>
                </p14:cNvPr>
                <p14:cNvContentPartPr/>
                <p14:nvPr/>
              </p14:nvContentPartPr>
              <p14:xfrm>
                <a:off x="1523367" y="4381532"/>
                <a:ext cx="24840" cy="24984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8D463291-7748-3758-7160-CB85EA28C008}"/>
                    </a:ext>
                  </a:extLst>
                </p:cNvPr>
                <p:cNvPicPr/>
                <p:nvPr/>
              </p:nvPicPr>
              <p:blipFill>
                <a:blip r:embed="rId1625"/>
                <a:stretch>
                  <a:fillRect/>
                </a:stretch>
              </p:blipFill>
              <p:spPr>
                <a:xfrm>
                  <a:off x="1505367" y="4363892"/>
                  <a:ext cx="60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6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5672330C-5CBE-5BE4-4140-5F4AD9CA8AFB}"/>
                    </a:ext>
                  </a:extLst>
                </p14:cNvPr>
                <p14:cNvContentPartPr/>
                <p14:nvPr/>
              </p14:nvContentPartPr>
              <p14:xfrm>
                <a:off x="1495647" y="4507532"/>
                <a:ext cx="82800" cy="169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5672330C-5CBE-5BE4-4140-5F4AD9CA8AFB}"/>
                    </a:ext>
                  </a:extLst>
                </p:cNvPr>
                <p:cNvPicPr/>
                <p:nvPr/>
              </p:nvPicPr>
              <p:blipFill>
                <a:blip r:embed="rId1627"/>
                <a:stretch>
                  <a:fillRect/>
                </a:stretch>
              </p:blipFill>
              <p:spPr>
                <a:xfrm>
                  <a:off x="1478007" y="4489892"/>
                  <a:ext cx="11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8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67BC4D36-70CF-425D-92E8-D1A5D21380C1}"/>
                    </a:ext>
                  </a:extLst>
                </p14:cNvPr>
                <p14:cNvContentPartPr/>
                <p14:nvPr/>
              </p14:nvContentPartPr>
              <p14:xfrm>
                <a:off x="1476207" y="4520852"/>
                <a:ext cx="114840" cy="648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67BC4D36-70CF-425D-92E8-D1A5D21380C1}"/>
                    </a:ext>
                  </a:extLst>
                </p:cNvPr>
                <p:cNvPicPr/>
                <p:nvPr/>
              </p:nvPicPr>
              <p:blipFill>
                <a:blip r:embed="rId1629"/>
                <a:stretch>
                  <a:fillRect/>
                </a:stretch>
              </p:blipFill>
              <p:spPr>
                <a:xfrm>
                  <a:off x="1458567" y="4502852"/>
                  <a:ext cx="150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0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12CB5F8E-7757-CF38-632F-8E40092467F3}"/>
                    </a:ext>
                  </a:extLst>
                </p14:cNvPr>
                <p14:cNvContentPartPr/>
                <p14:nvPr/>
              </p14:nvContentPartPr>
              <p14:xfrm>
                <a:off x="1618047" y="4460372"/>
                <a:ext cx="15120" cy="18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12CB5F8E-7757-CF38-632F-8E40092467F3}"/>
                    </a:ext>
                  </a:extLst>
                </p:cNvPr>
                <p:cNvPicPr/>
                <p:nvPr/>
              </p:nvPicPr>
              <p:blipFill>
                <a:blip r:embed="rId1631"/>
                <a:stretch>
                  <a:fillRect/>
                </a:stretch>
              </p:blipFill>
              <p:spPr>
                <a:xfrm>
                  <a:off x="1600047" y="4442372"/>
                  <a:ext cx="50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2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8946A5F8-133B-B358-98E8-3130F9D1AECB}"/>
                    </a:ext>
                  </a:extLst>
                </p14:cNvPr>
                <p14:cNvContentPartPr/>
                <p14:nvPr/>
              </p14:nvContentPartPr>
              <p14:xfrm>
                <a:off x="1692567" y="4602212"/>
                <a:ext cx="4320" cy="9828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8946A5F8-133B-B358-98E8-3130F9D1AECB}"/>
                    </a:ext>
                  </a:extLst>
                </p:cNvPr>
                <p:cNvPicPr/>
                <p:nvPr/>
              </p:nvPicPr>
              <p:blipFill>
                <a:blip r:embed="rId1633"/>
                <a:stretch>
                  <a:fillRect/>
                </a:stretch>
              </p:blipFill>
              <p:spPr>
                <a:xfrm>
                  <a:off x="1674567" y="4584572"/>
                  <a:ext cx="39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AD8A8C10-C6FF-E3FE-9431-FF88EB89B685}"/>
                    </a:ext>
                  </a:extLst>
                </p14:cNvPr>
                <p14:cNvContentPartPr/>
                <p14:nvPr/>
              </p14:nvContentPartPr>
              <p14:xfrm>
                <a:off x="1669887" y="4650812"/>
                <a:ext cx="66240" cy="136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AD8A8C10-C6FF-E3FE-9431-FF88EB89B685}"/>
                    </a:ext>
                  </a:extLst>
                </p:cNvPr>
                <p:cNvPicPr/>
                <p:nvPr/>
              </p:nvPicPr>
              <p:blipFill>
                <a:blip r:embed="rId1635"/>
                <a:stretch>
                  <a:fillRect/>
                </a:stretch>
              </p:blipFill>
              <p:spPr>
                <a:xfrm>
                  <a:off x="1652247" y="4632812"/>
                  <a:ext cx="1018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0" name="Group 999">
            <a:extLst>
              <a:ext uri="{FF2B5EF4-FFF2-40B4-BE49-F238E27FC236}">
                <a16:creationId xmlns:a16="http://schemas.microsoft.com/office/drawing/2014/main" id="{8BB70F4D-D15B-2BDC-2D21-DF61CABA5D4B}"/>
              </a:ext>
            </a:extLst>
          </p:cNvPr>
          <p:cNvGrpSpPr/>
          <p:nvPr/>
        </p:nvGrpSpPr>
        <p:grpSpPr>
          <a:xfrm>
            <a:off x="2631060" y="4511250"/>
            <a:ext cx="85320" cy="169920"/>
            <a:chOff x="2631060" y="4511250"/>
            <a:chExt cx="853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6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8F01B4D9-73A6-49CC-E5B4-07C2985D3CFD}"/>
                    </a:ext>
                  </a:extLst>
                </p14:cNvPr>
                <p14:cNvContentPartPr/>
                <p14:nvPr/>
              </p14:nvContentPartPr>
              <p14:xfrm>
                <a:off x="2640060" y="4541850"/>
                <a:ext cx="19440" cy="2520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8F01B4D9-73A6-49CC-E5B4-07C2985D3CFD}"/>
                    </a:ext>
                  </a:extLst>
                </p:cNvPr>
                <p:cNvPicPr/>
                <p:nvPr/>
              </p:nvPicPr>
              <p:blipFill>
                <a:blip r:embed="rId1637"/>
                <a:stretch>
                  <a:fillRect/>
                </a:stretch>
              </p:blipFill>
              <p:spPr>
                <a:xfrm>
                  <a:off x="2622060" y="4523850"/>
                  <a:ext cx="55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8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C4411842-CC2B-C750-F21E-C1691A1A1532}"/>
                    </a:ext>
                  </a:extLst>
                </p14:cNvPr>
                <p14:cNvContentPartPr/>
                <p14:nvPr/>
              </p14:nvContentPartPr>
              <p14:xfrm>
                <a:off x="2652300" y="4511250"/>
                <a:ext cx="14040" cy="1551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C4411842-CC2B-C750-F21E-C1691A1A1532}"/>
                    </a:ext>
                  </a:extLst>
                </p:cNvPr>
                <p:cNvPicPr/>
                <p:nvPr/>
              </p:nvPicPr>
              <p:blipFill>
                <a:blip r:embed="rId1639"/>
                <a:stretch>
                  <a:fillRect/>
                </a:stretch>
              </p:blipFill>
              <p:spPr>
                <a:xfrm>
                  <a:off x="2634660" y="4493610"/>
                  <a:ext cx="49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0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60EFEC9F-8043-C7E4-95B9-904E5C4215DB}"/>
                    </a:ext>
                  </a:extLst>
                </p14:cNvPr>
                <p14:cNvContentPartPr/>
                <p14:nvPr/>
              </p14:nvContentPartPr>
              <p14:xfrm>
                <a:off x="2661300" y="4523130"/>
                <a:ext cx="15120" cy="15804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60EFEC9F-8043-C7E4-95B9-904E5C4215DB}"/>
                    </a:ext>
                  </a:extLst>
                </p:cNvPr>
                <p:cNvPicPr/>
                <p:nvPr/>
              </p:nvPicPr>
              <p:blipFill>
                <a:blip r:embed="rId1641"/>
                <a:stretch>
                  <a:fillRect/>
                </a:stretch>
              </p:blipFill>
              <p:spPr>
                <a:xfrm>
                  <a:off x="2643300" y="4505130"/>
                  <a:ext cx="50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2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A7BD924B-F056-DAF2-374B-C66FDC8D9B8F}"/>
                    </a:ext>
                  </a:extLst>
                </p14:cNvPr>
                <p14:cNvContentPartPr/>
                <p14:nvPr/>
              </p14:nvContentPartPr>
              <p14:xfrm>
                <a:off x="2631060" y="4600170"/>
                <a:ext cx="53280" cy="21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A7BD924B-F056-DAF2-374B-C66FDC8D9B8F}"/>
                    </a:ext>
                  </a:extLst>
                </p:cNvPr>
                <p:cNvPicPr/>
                <p:nvPr/>
              </p:nvPicPr>
              <p:blipFill>
                <a:blip r:embed="rId1643"/>
                <a:stretch>
                  <a:fillRect/>
                </a:stretch>
              </p:blipFill>
              <p:spPr>
                <a:xfrm>
                  <a:off x="2613420" y="4582170"/>
                  <a:ext cx="88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4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95DCA447-AA6E-9EB9-A7D1-A55B8E663B70}"/>
                    </a:ext>
                  </a:extLst>
                </p14:cNvPr>
                <p14:cNvContentPartPr/>
                <p14:nvPr/>
              </p14:nvContentPartPr>
              <p14:xfrm>
                <a:off x="2644740" y="4596930"/>
                <a:ext cx="71640" cy="1728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95DCA447-AA6E-9EB9-A7D1-A55B8E663B70}"/>
                    </a:ext>
                  </a:extLst>
                </p:cNvPr>
                <p:cNvPicPr/>
                <p:nvPr/>
              </p:nvPicPr>
              <p:blipFill>
                <a:blip r:embed="rId1645"/>
                <a:stretch>
                  <a:fillRect/>
                </a:stretch>
              </p:blipFill>
              <p:spPr>
                <a:xfrm>
                  <a:off x="2626740" y="4579290"/>
                  <a:ext cx="107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9CBED2DD-BD33-84FC-E6DE-F841EAF4345E}"/>
              </a:ext>
            </a:extLst>
          </p:cNvPr>
          <p:cNvGrpSpPr/>
          <p:nvPr/>
        </p:nvGrpSpPr>
        <p:grpSpPr>
          <a:xfrm>
            <a:off x="2578860" y="4774770"/>
            <a:ext cx="141480" cy="37800"/>
            <a:chOff x="2578860" y="4774770"/>
            <a:chExt cx="141480" cy="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6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6B39CF29-A0CC-4601-B869-DCEC82618E98}"/>
                    </a:ext>
                  </a:extLst>
                </p14:cNvPr>
                <p14:cNvContentPartPr/>
                <p14:nvPr/>
              </p14:nvContentPartPr>
              <p14:xfrm>
                <a:off x="2578860" y="4774770"/>
                <a:ext cx="7200" cy="14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6B39CF29-A0CC-4601-B869-DCEC82618E98}"/>
                    </a:ext>
                  </a:extLst>
                </p:cNvPr>
                <p:cNvPicPr/>
                <p:nvPr/>
              </p:nvPicPr>
              <p:blipFill>
                <a:blip r:embed="rId1647"/>
                <a:stretch>
                  <a:fillRect/>
                </a:stretch>
              </p:blipFill>
              <p:spPr>
                <a:xfrm>
                  <a:off x="2561220" y="4756770"/>
                  <a:ext cx="42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8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834877FA-313F-2E8E-7FCB-F4AF72C2EDED}"/>
                    </a:ext>
                  </a:extLst>
                </p14:cNvPr>
                <p14:cNvContentPartPr/>
                <p14:nvPr/>
              </p14:nvContentPartPr>
              <p14:xfrm>
                <a:off x="2718900" y="4804650"/>
                <a:ext cx="1440" cy="79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834877FA-313F-2E8E-7FCB-F4AF72C2EDED}"/>
                    </a:ext>
                  </a:extLst>
                </p:cNvPr>
                <p:cNvPicPr/>
                <p:nvPr/>
              </p:nvPicPr>
              <p:blipFill>
                <a:blip r:embed="rId1649"/>
                <a:stretch>
                  <a:fillRect/>
                </a:stretch>
              </p:blipFill>
              <p:spPr>
                <a:xfrm>
                  <a:off x="2701260" y="4786650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0">
            <p14:nvContentPartPr>
              <p14:cNvPr id="998" name="Ink 997">
                <a:extLst>
                  <a:ext uri="{FF2B5EF4-FFF2-40B4-BE49-F238E27FC236}">
                    <a16:creationId xmlns:a16="http://schemas.microsoft.com/office/drawing/2014/main" id="{E401AE3A-8B96-F124-15CC-62C97CADCA3C}"/>
                  </a:ext>
                </a:extLst>
              </p14:cNvPr>
              <p14:cNvContentPartPr/>
              <p14:nvPr/>
            </p14:nvContentPartPr>
            <p14:xfrm>
              <a:off x="2737980" y="4181850"/>
              <a:ext cx="5760" cy="6480"/>
            </p14:xfrm>
          </p:contentPart>
        </mc:Choice>
        <mc:Fallback xmlns="">
          <p:pic>
            <p:nvPicPr>
              <p:cNvPr id="998" name="Ink 997">
                <a:extLst>
                  <a:ext uri="{FF2B5EF4-FFF2-40B4-BE49-F238E27FC236}">
                    <a16:creationId xmlns:a16="http://schemas.microsoft.com/office/drawing/2014/main" id="{E401AE3A-8B96-F124-15CC-62C97CADCA3C}"/>
                  </a:ext>
                </a:extLst>
              </p:cNvPr>
              <p:cNvPicPr/>
              <p:nvPr/>
            </p:nvPicPr>
            <p:blipFill>
              <a:blip r:embed="rId1651"/>
              <a:stretch>
                <a:fillRect/>
              </a:stretch>
            </p:blipFill>
            <p:spPr>
              <a:xfrm>
                <a:off x="2719980" y="4164210"/>
                <a:ext cx="41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2">
            <p14:nvContentPartPr>
              <p14:cNvPr id="1001" name="Ink 1000">
                <a:extLst>
                  <a:ext uri="{FF2B5EF4-FFF2-40B4-BE49-F238E27FC236}">
                    <a16:creationId xmlns:a16="http://schemas.microsoft.com/office/drawing/2014/main" id="{F21486D8-F46E-9D03-AC3F-85566FEE4912}"/>
                  </a:ext>
                </a:extLst>
              </p14:cNvPr>
              <p14:cNvContentPartPr/>
              <p14:nvPr/>
            </p14:nvContentPartPr>
            <p14:xfrm>
              <a:off x="2194740" y="5069250"/>
              <a:ext cx="5760" cy="4680"/>
            </p14:xfrm>
          </p:contentPart>
        </mc:Choice>
        <mc:Fallback xmlns="">
          <p:pic>
            <p:nvPicPr>
              <p:cNvPr id="1001" name="Ink 1000">
                <a:extLst>
                  <a:ext uri="{FF2B5EF4-FFF2-40B4-BE49-F238E27FC236}">
                    <a16:creationId xmlns:a16="http://schemas.microsoft.com/office/drawing/2014/main" id="{F21486D8-F46E-9D03-AC3F-85566FEE4912}"/>
                  </a:ext>
                </a:extLst>
              </p:cNvPr>
              <p:cNvPicPr/>
              <p:nvPr/>
            </p:nvPicPr>
            <p:blipFill>
              <a:blip r:embed="rId1653"/>
              <a:stretch>
                <a:fillRect/>
              </a:stretch>
            </p:blipFill>
            <p:spPr>
              <a:xfrm>
                <a:off x="2176740" y="5051250"/>
                <a:ext cx="41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D5223AC6-BB60-C7D7-1D2F-AC7800580758}"/>
              </a:ext>
            </a:extLst>
          </p:cNvPr>
          <p:cNvGrpSpPr/>
          <p:nvPr/>
        </p:nvGrpSpPr>
        <p:grpSpPr>
          <a:xfrm>
            <a:off x="2177820" y="5332410"/>
            <a:ext cx="164160" cy="225360"/>
            <a:chOff x="2177820" y="5332410"/>
            <a:chExt cx="164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4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0E9EE089-3C0C-1F0F-1095-3995EE02554F}"/>
                    </a:ext>
                  </a:extLst>
                </p14:cNvPr>
                <p14:cNvContentPartPr/>
                <p14:nvPr/>
              </p14:nvContentPartPr>
              <p14:xfrm>
                <a:off x="2306700" y="5406570"/>
                <a:ext cx="20160" cy="15120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0E9EE089-3C0C-1F0F-1095-3995EE02554F}"/>
                    </a:ext>
                  </a:extLst>
                </p:cNvPr>
                <p:cNvPicPr/>
                <p:nvPr/>
              </p:nvPicPr>
              <p:blipFill>
                <a:blip r:embed="rId1655"/>
                <a:stretch>
                  <a:fillRect/>
                </a:stretch>
              </p:blipFill>
              <p:spPr>
                <a:xfrm>
                  <a:off x="2288700" y="5388570"/>
                  <a:ext cx="5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6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E63696B2-F5EA-F11F-0162-D2C0AF56427F}"/>
                    </a:ext>
                  </a:extLst>
                </p14:cNvPr>
                <p14:cNvContentPartPr/>
                <p14:nvPr/>
              </p14:nvContentPartPr>
              <p14:xfrm>
                <a:off x="2287620" y="5492970"/>
                <a:ext cx="54360" cy="576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E63696B2-F5EA-F11F-0162-D2C0AF56427F}"/>
                    </a:ext>
                  </a:extLst>
                </p:cNvPr>
                <p:cNvPicPr/>
                <p:nvPr/>
              </p:nvPicPr>
              <p:blipFill>
                <a:blip r:embed="rId1657"/>
                <a:stretch>
                  <a:fillRect/>
                </a:stretch>
              </p:blipFill>
              <p:spPr>
                <a:xfrm>
                  <a:off x="2269620" y="5475330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8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823B9E97-CE31-9D1E-A51D-198BB6EDBBB5}"/>
                    </a:ext>
                  </a:extLst>
                </p14:cNvPr>
                <p14:cNvContentPartPr/>
                <p14:nvPr/>
              </p14:nvContentPartPr>
              <p14:xfrm>
                <a:off x="2259900" y="5554170"/>
                <a:ext cx="6480" cy="216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823B9E97-CE31-9D1E-A51D-198BB6EDBBB5}"/>
                    </a:ext>
                  </a:extLst>
                </p:cNvPr>
                <p:cNvPicPr/>
                <p:nvPr/>
              </p:nvPicPr>
              <p:blipFill>
                <a:blip r:embed="rId1659"/>
                <a:stretch>
                  <a:fillRect/>
                </a:stretch>
              </p:blipFill>
              <p:spPr>
                <a:xfrm>
                  <a:off x="2241900" y="5536170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0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5A2B3BC8-DE90-4258-7F4B-C4626C8C0320}"/>
                    </a:ext>
                  </a:extLst>
                </p14:cNvPr>
                <p14:cNvContentPartPr/>
                <p14:nvPr/>
              </p14:nvContentPartPr>
              <p14:xfrm>
                <a:off x="2316060" y="5332410"/>
                <a:ext cx="5040" cy="169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5A2B3BC8-DE90-4258-7F4B-C4626C8C0320}"/>
                    </a:ext>
                  </a:extLst>
                </p:cNvPr>
                <p:cNvPicPr/>
                <p:nvPr/>
              </p:nvPicPr>
              <p:blipFill>
                <a:blip r:embed="rId1661"/>
                <a:stretch>
                  <a:fillRect/>
                </a:stretch>
              </p:blipFill>
              <p:spPr>
                <a:xfrm>
                  <a:off x="2298420" y="5314410"/>
                  <a:ext cx="4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2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1282F810-B629-03F6-5F12-1430F1352F24}"/>
                    </a:ext>
                  </a:extLst>
                </p14:cNvPr>
                <p14:cNvContentPartPr/>
                <p14:nvPr/>
              </p14:nvContentPartPr>
              <p14:xfrm>
                <a:off x="2177820" y="5423490"/>
                <a:ext cx="1080" cy="108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1282F810-B629-03F6-5F12-1430F1352F24}"/>
                    </a:ext>
                  </a:extLst>
                </p:cNvPr>
                <p:cNvPicPr/>
                <p:nvPr/>
              </p:nvPicPr>
              <p:blipFill>
                <a:blip r:embed="rId1663"/>
                <a:stretch>
                  <a:fillRect/>
                </a:stretch>
              </p:blipFill>
              <p:spPr>
                <a:xfrm>
                  <a:off x="2159820" y="5405850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D213008E-C2F7-2278-438F-381B09B673A8}"/>
              </a:ext>
            </a:extLst>
          </p:cNvPr>
          <p:cNvGrpSpPr/>
          <p:nvPr/>
        </p:nvGrpSpPr>
        <p:grpSpPr>
          <a:xfrm>
            <a:off x="10388714" y="595124"/>
            <a:ext cx="579600" cy="372240"/>
            <a:chOff x="10388714" y="595124"/>
            <a:chExt cx="57960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4081E3F5-D3D0-5101-335D-534835579722}"/>
                    </a:ext>
                  </a:extLst>
                </p14:cNvPr>
                <p14:cNvContentPartPr/>
                <p14:nvPr/>
              </p14:nvContentPartPr>
              <p14:xfrm>
                <a:off x="10778954" y="698084"/>
                <a:ext cx="2160" cy="21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4081E3F5-D3D0-5101-335D-534835579722}"/>
                    </a:ext>
                  </a:extLst>
                </p:cNvPr>
                <p:cNvPicPr/>
                <p:nvPr/>
              </p:nvPicPr>
              <p:blipFill>
                <a:blip r:embed="rId1665"/>
                <a:stretch>
                  <a:fillRect/>
                </a:stretch>
              </p:blipFill>
              <p:spPr>
                <a:xfrm>
                  <a:off x="10761314" y="680084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2E41A16A-415F-1864-3826-8E37719A6743}"/>
                    </a:ext>
                  </a:extLst>
                </p14:cNvPr>
                <p14:cNvContentPartPr/>
                <p14:nvPr/>
              </p14:nvContentPartPr>
              <p14:xfrm>
                <a:off x="10769234" y="687284"/>
                <a:ext cx="95040" cy="10620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2E41A16A-415F-1864-3826-8E37719A6743}"/>
                    </a:ext>
                  </a:extLst>
                </p:cNvPr>
                <p:cNvPicPr/>
                <p:nvPr/>
              </p:nvPicPr>
              <p:blipFill>
                <a:blip r:embed="rId1667"/>
                <a:stretch>
                  <a:fillRect/>
                </a:stretch>
              </p:blipFill>
              <p:spPr>
                <a:xfrm>
                  <a:off x="10751234" y="669284"/>
                  <a:ext cx="13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156C72C0-3BE1-66C8-99C4-BEB4E04B2DE2}"/>
                    </a:ext>
                  </a:extLst>
                </p14:cNvPr>
                <p14:cNvContentPartPr/>
                <p14:nvPr/>
              </p14:nvContentPartPr>
              <p14:xfrm>
                <a:off x="10668434" y="595124"/>
                <a:ext cx="204120" cy="13032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156C72C0-3BE1-66C8-99C4-BEB4E04B2DE2}"/>
                    </a:ext>
                  </a:extLst>
                </p:cNvPr>
                <p:cNvPicPr/>
                <p:nvPr/>
              </p:nvPicPr>
              <p:blipFill>
                <a:blip r:embed="rId1669"/>
                <a:stretch>
                  <a:fillRect/>
                </a:stretch>
              </p:blipFill>
              <p:spPr>
                <a:xfrm>
                  <a:off x="10650794" y="577484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0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EA129937-C44D-2DD2-C943-C3463D5AC773}"/>
                    </a:ext>
                  </a:extLst>
                </p14:cNvPr>
                <p14:cNvContentPartPr/>
                <p14:nvPr/>
              </p14:nvContentPartPr>
              <p14:xfrm>
                <a:off x="10799114" y="673604"/>
                <a:ext cx="1440" cy="144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EA129937-C44D-2DD2-C943-C3463D5AC773}"/>
                    </a:ext>
                  </a:extLst>
                </p:cNvPr>
                <p:cNvPicPr/>
                <p:nvPr/>
              </p:nvPicPr>
              <p:blipFill>
                <a:blip r:embed="rId1671"/>
                <a:stretch>
                  <a:fillRect/>
                </a:stretch>
              </p:blipFill>
              <p:spPr>
                <a:xfrm>
                  <a:off x="10781474" y="655964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2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0EC87E58-B85B-E6BE-1197-B607F8BF6AE8}"/>
                    </a:ext>
                  </a:extLst>
                </p14:cNvPr>
                <p14:cNvContentPartPr/>
                <p14:nvPr/>
              </p14:nvContentPartPr>
              <p14:xfrm>
                <a:off x="10819274" y="753884"/>
                <a:ext cx="20520" cy="1404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0EC87E58-B85B-E6BE-1197-B607F8BF6AE8}"/>
                    </a:ext>
                  </a:extLst>
                </p:cNvPr>
                <p:cNvPicPr/>
                <p:nvPr/>
              </p:nvPicPr>
              <p:blipFill>
                <a:blip r:embed="rId1673"/>
                <a:stretch>
                  <a:fillRect/>
                </a:stretch>
              </p:blipFill>
              <p:spPr>
                <a:xfrm>
                  <a:off x="10801634" y="736244"/>
                  <a:ext cx="56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D0B203E6-0B6F-E823-39BB-A1B79A9D12B2}"/>
                    </a:ext>
                  </a:extLst>
                </p14:cNvPr>
                <p14:cNvContentPartPr/>
                <p14:nvPr/>
              </p14:nvContentPartPr>
              <p14:xfrm>
                <a:off x="10872194" y="690164"/>
                <a:ext cx="2880" cy="180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D0B203E6-0B6F-E823-39BB-A1B79A9D12B2}"/>
                    </a:ext>
                  </a:extLst>
                </p:cNvPr>
                <p:cNvPicPr/>
                <p:nvPr/>
              </p:nvPicPr>
              <p:blipFill>
                <a:blip r:embed="rId1675"/>
                <a:stretch>
                  <a:fillRect/>
                </a:stretch>
              </p:blipFill>
              <p:spPr>
                <a:xfrm>
                  <a:off x="10854194" y="672524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F9B391C8-E018-43D2-EF1C-3AA7684D1EBC}"/>
                    </a:ext>
                  </a:extLst>
                </p14:cNvPr>
                <p14:cNvContentPartPr/>
                <p14:nvPr/>
              </p14:nvContentPartPr>
              <p14:xfrm>
                <a:off x="10719194" y="707804"/>
                <a:ext cx="168480" cy="12888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F9B391C8-E018-43D2-EF1C-3AA7684D1EBC}"/>
                    </a:ext>
                  </a:extLst>
                </p:cNvPr>
                <p:cNvPicPr/>
                <p:nvPr/>
              </p:nvPicPr>
              <p:blipFill>
                <a:blip r:embed="rId1677"/>
                <a:stretch>
                  <a:fillRect/>
                </a:stretch>
              </p:blipFill>
              <p:spPr>
                <a:xfrm>
                  <a:off x="10701554" y="690164"/>
                  <a:ext cx="204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8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18BBD21A-F414-B5F3-AD20-18FAB35E2F14}"/>
                    </a:ext>
                  </a:extLst>
                </p14:cNvPr>
                <p14:cNvContentPartPr/>
                <p14:nvPr/>
              </p14:nvContentPartPr>
              <p14:xfrm>
                <a:off x="10771754" y="743084"/>
                <a:ext cx="720" cy="144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18BBD21A-F414-B5F3-AD20-18FAB35E2F14}"/>
                    </a:ext>
                  </a:extLst>
                </p:cNvPr>
                <p:cNvPicPr/>
                <p:nvPr/>
              </p:nvPicPr>
              <p:blipFill>
                <a:blip r:embed="rId1679"/>
                <a:stretch>
                  <a:fillRect/>
                </a:stretch>
              </p:blipFill>
              <p:spPr>
                <a:xfrm>
                  <a:off x="10754114" y="725084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0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FB509E4B-DAD9-B2BE-1C61-074A20E6B390}"/>
                    </a:ext>
                  </a:extLst>
                </p14:cNvPr>
                <p14:cNvContentPartPr/>
                <p14:nvPr/>
              </p14:nvContentPartPr>
              <p14:xfrm>
                <a:off x="10539914" y="671084"/>
                <a:ext cx="163800" cy="11592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FB509E4B-DAD9-B2BE-1C61-074A20E6B390}"/>
                    </a:ext>
                  </a:extLst>
                </p:cNvPr>
                <p:cNvPicPr/>
                <p:nvPr/>
              </p:nvPicPr>
              <p:blipFill>
                <a:blip r:embed="rId1681"/>
                <a:stretch>
                  <a:fillRect/>
                </a:stretch>
              </p:blipFill>
              <p:spPr>
                <a:xfrm>
                  <a:off x="10522274" y="653444"/>
                  <a:ext cx="19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2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218FD20A-210C-80F7-A2E4-94EB2CE3DE8B}"/>
                    </a:ext>
                  </a:extLst>
                </p14:cNvPr>
                <p14:cNvContentPartPr/>
                <p14:nvPr/>
              </p14:nvContentPartPr>
              <p14:xfrm>
                <a:off x="10891274" y="621764"/>
                <a:ext cx="77040" cy="13716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218FD20A-210C-80F7-A2E4-94EB2CE3DE8B}"/>
                    </a:ext>
                  </a:extLst>
                </p:cNvPr>
                <p:cNvPicPr/>
                <p:nvPr/>
              </p:nvPicPr>
              <p:blipFill>
                <a:blip r:embed="rId1683"/>
                <a:stretch>
                  <a:fillRect/>
                </a:stretch>
              </p:blipFill>
              <p:spPr>
                <a:xfrm>
                  <a:off x="10873274" y="603764"/>
                  <a:ext cx="11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4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08EF0803-9A87-F2C4-BBE4-B54A99DC3285}"/>
                    </a:ext>
                  </a:extLst>
                </p14:cNvPr>
                <p14:cNvContentPartPr/>
                <p14:nvPr/>
              </p14:nvContentPartPr>
              <p14:xfrm>
                <a:off x="10421834" y="864404"/>
                <a:ext cx="15120" cy="10296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08EF0803-9A87-F2C4-BBE4-B54A99DC3285}"/>
                    </a:ext>
                  </a:extLst>
                </p:cNvPr>
                <p:cNvPicPr/>
                <p:nvPr/>
              </p:nvPicPr>
              <p:blipFill>
                <a:blip r:embed="rId1685"/>
                <a:stretch>
                  <a:fillRect/>
                </a:stretch>
              </p:blipFill>
              <p:spPr>
                <a:xfrm>
                  <a:off x="10404194" y="846404"/>
                  <a:ext cx="50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6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EC51478E-6635-DEEA-3D85-F23903D18F5B}"/>
                    </a:ext>
                  </a:extLst>
                </p14:cNvPr>
                <p14:cNvContentPartPr/>
                <p14:nvPr/>
              </p14:nvContentPartPr>
              <p14:xfrm>
                <a:off x="10388714" y="900404"/>
                <a:ext cx="47880" cy="252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EC51478E-6635-DEEA-3D85-F23903D18F5B}"/>
                    </a:ext>
                  </a:extLst>
                </p:cNvPr>
                <p:cNvPicPr/>
                <p:nvPr/>
              </p:nvPicPr>
              <p:blipFill>
                <a:blip r:embed="rId1687"/>
                <a:stretch>
                  <a:fillRect/>
                </a:stretch>
              </p:blipFill>
              <p:spPr>
                <a:xfrm>
                  <a:off x="10371074" y="882404"/>
                  <a:ext cx="8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8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ADF5D354-1C54-DEA3-EE02-8FD8D19D4286}"/>
                    </a:ext>
                  </a:extLst>
                </p14:cNvPr>
                <p14:cNvContentPartPr/>
                <p14:nvPr/>
              </p14:nvContentPartPr>
              <p14:xfrm>
                <a:off x="10477274" y="835604"/>
                <a:ext cx="7920" cy="936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ADF5D354-1C54-DEA3-EE02-8FD8D19D4286}"/>
                    </a:ext>
                  </a:extLst>
                </p:cNvPr>
                <p:cNvPicPr/>
                <p:nvPr/>
              </p:nvPicPr>
              <p:blipFill>
                <a:blip r:embed="rId1689"/>
                <a:stretch>
                  <a:fillRect/>
                </a:stretch>
              </p:blipFill>
              <p:spPr>
                <a:xfrm>
                  <a:off x="10459274" y="817604"/>
                  <a:ext cx="435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0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75192E9E-C6A1-5E59-2159-92671E50C1F9}"/>
                  </a:ext>
                </a:extLst>
              </p14:cNvPr>
              <p14:cNvContentPartPr/>
              <p14:nvPr/>
            </p14:nvContentPartPr>
            <p14:xfrm>
              <a:off x="10348034" y="619604"/>
              <a:ext cx="4680" cy="684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75192E9E-C6A1-5E59-2159-92671E50C1F9}"/>
                  </a:ext>
                </a:extLst>
              </p:cNvPr>
              <p:cNvPicPr/>
              <p:nvPr/>
            </p:nvPicPr>
            <p:blipFill>
              <a:blip r:embed="rId1691"/>
              <a:stretch>
                <a:fillRect/>
              </a:stretch>
            </p:blipFill>
            <p:spPr>
              <a:xfrm>
                <a:off x="10330034" y="601964"/>
                <a:ext cx="403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F54AED16-276D-648D-479E-D91887962AC8}"/>
              </a:ext>
            </a:extLst>
          </p:cNvPr>
          <p:cNvGrpSpPr/>
          <p:nvPr/>
        </p:nvGrpSpPr>
        <p:grpSpPr>
          <a:xfrm>
            <a:off x="11831594" y="432404"/>
            <a:ext cx="130680" cy="132120"/>
            <a:chOff x="11831594" y="432404"/>
            <a:chExt cx="1306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AD518F5-4B02-FAEE-CDD2-66CB96493A6A}"/>
                    </a:ext>
                  </a:extLst>
                </p14:cNvPr>
                <p14:cNvContentPartPr/>
                <p14:nvPr/>
              </p14:nvContentPartPr>
              <p14:xfrm>
                <a:off x="11858594" y="432404"/>
                <a:ext cx="21600" cy="1292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AD518F5-4B02-FAEE-CDD2-66CB96493A6A}"/>
                    </a:ext>
                  </a:extLst>
                </p:cNvPr>
                <p:cNvPicPr/>
                <p:nvPr/>
              </p:nvPicPr>
              <p:blipFill>
                <a:blip r:embed="rId1693"/>
                <a:stretch>
                  <a:fillRect/>
                </a:stretch>
              </p:blipFill>
              <p:spPr>
                <a:xfrm>
                  <a:off x="11840594" y="414764"/>
                  <a:ext cx="57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2C9187B2-D497-0785-5CA0-E37A05E42C5D}"/>
                    </a:ext>
                  </a:extLst>
                </p14:cNvPr>
                <p14:cNvContentPartPr/>
                <p14:nvPr/>
              </p14:nvContentPartPr>
              <p14:xfrm>
                <a:off x="11831594" y="468044"/>
                <a:ext cx="2880" cy="7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2C9187B2-D497-0785-5CA0-E37A05E42C5D}"/>
                    </a:ext>
                  </a:extLst>
                </p:cNvPr>
                <p:cNvPicPr/>
                <p:nvPr/>
              </p:nvPicPr>
              <p:blipFill>
                <a:blip r:embed="rId1695"/>
                <a:stretch>
                  <a:fillRect/>
                </a:stretch>
              </p:blipFill>
              <p:spPr>
                <a:xfrm>
                  <a:off x="11813954" y="450044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C5F75539-DBB0-47C9-BD0B-CDE7BD2C47AD}"/>
                    </a:ext>
                  </a:extLst>
                </p14:cNvPr>
                <p14:cNvContentPartPr/>
                <p14:nvPr/>
              </p14:nvContentPartPr>
              <p14:xfrm>
                <a:off x="11834114" y="467684"/>
                <a:ext cx="1440" cy="7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C5F75539-DBB0-47C9-BD0B-CDE7BD2C47AD}"/>
                    </a:ext>
                  </a:extLst>
                </p:cNvPr>
                <p:cNvPicPr/>
                <p:nvPr/>
              </p:nvPicPr>
              <p:blipFill>
                <a:blip r:embed="rId1697"/>
                <a:stretch>
                  <a:fillRect/>
                </a:stretch>
              </p:blipFill>
              <p:spPr>
                <a:xfrm>
                  <a:off x="11816114" y="450044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8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15502522-5207-854A-773D-0ABC17C8EA61}"/>
                    </a:ext>
                  </a:extLst>
                </p14:cNvPr>
                <p14:cNvContentPartPr/>
                <p14:nvPr/>
              </p14:nvContentPartPr>
              <p14:xfrm>
                <a:off x="11837714" y="472004"/>
                <a:ext cx="59760" cy="61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15502522-5207-854A-773D-0ABC17C8EA61}"/>
                    </a:ext>
                  </a:extLst>
                </p:cNvPr>
                <p:cNvPicPr/>
                <p:nvPr/>
              </p:nvPicPr>
              <p:blipFill>
                <a:blip r:embed="rId1699"/>
                <a:stretch>
                  <a:fillRect/>
                </a:stretch>
              </p:blipFill>
              <p:spPr>
                <a:xfrm>
                  <a:off x="11819714" y="454364"/>
                  <a:ext cx="95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EB469743-87D1-CC49-42B7-A0B4D8253095}"/>
                    </a:ext>
                  </a:extLst>
                </p14:cNvPr>
                <p14:cNvContentPartPr/>
                <p14:nvPr/>
              </p14:nvContentPartPr>
              <p14:xfrm>
                <a:off x="11957234" y="557684"/>
                <a:ext cx="5040" cy="68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EB469743-87D1-CC49-42B7-A0B4D8253095}"/>
                    </a:ext>
                  </a:extLst>
                </p:cNvPr>
                <p:cNvPicPr/>
                <p:nvPr/>
              </p:nvPicPr>
              <p:blipFill>
                <a:blip r:embed="rId1701"/>
                <a:stretch>
                  <a:fillRect/>
                </a:stretch>
              </p:blipFill>
              <p:spPr>
                <a:xfrm>
                  <a:off x="11939594" y="539684"/>
                  <a:ext cx="406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2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F1408321-52A7-BFE8-8FB0-D7F8D67B1463}"/>
                  </a:ext>
                </a:extLst>
              </p14:cNvPr>
              <p14:cNvContentPartPr/>
              <p14:nvPr/>
            </p14:nvContentPartPr>
            <p14:xfrm>
              <a:off x="11422274" y="680804"/>
              <a:ext cx="5040" cy="72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F1408321-52A7-BFE8-8FB0-D7F8D67B1463}"/>
                  </a:ext>
                </a:extLst>
              </p:cNvPr>
              <p:cNvPicPr/>
              <p:nvPr/>
            </p:nvPicPr>
            <p:blipFill>
              <a:blip r:embed="rId1703"/>
              <a:stretch>
                <a:fillRect/>
              </a:stretch>
            </p:blipFill>
            <p:spPr>
              <a:xfrm>
                <a:off x="11404634" y="662804"/>
                <a:ext cx="40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4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18AA1ACA-650D-7AB0-17AB-9DE6DEB87290}"/>
                  </a:ext>
                </a:extLst>
              </p14:cNvPr>
              <p14:cNvContentPartPr/>
              <p14:nvPr/>
            </p14:nvContentPartPr>
            <p14:xfrm>
              <a:off x="11493914" y="440684"/>
              <a:ext cx="1080" cy="39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18AA1ACA-650D-7AB0-17AB-9DE6DEB87290}"/>
                  </a:ext>
                </a:extLst>
              </p:cNvPr>
              <p:cNvPicPr/>
              <p:nvPr/>
            </p:nvPicPr>
            <p:blipFill>
              <a:blip r:embed="rId1705"/>
              <a:stretch>
                <a:fillRect/>
              </a:stretch>
            </p:blipFill>
            <p:spPr>
              <a:xfrm>
                <a:off x="11476274" y="422684"/>
                <a:ext cx="36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6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97E3C8E7-5BE6-1260-66C3-F51E247E21A5}"/>
                  </a:ext>
                </a:extLst>
              </p14:cNvPr>
              <p14:cNvContentPartPr/>
              <p14:nvPr/>
            </p14:nvContentPartPr>
            <p14:xfrm>
              <a:off x="4877893" y="3550705"/>
              <a:ext cx="17640" cy="3348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97E3C8E7-5BE6-1260-66C3-F51E247E21A5}"/>
                  </a:ext>
                </a:extLst>
              </p:cNvPr>
              <p:cNvPicPr/>
              <p:nvPr/>
            </p:nvPicPr>
            <p:blipFill>
              <a:blip r:embed="rId1707"/>
              <a:stretch>
                <a:fillRect/>
              </a:stretch>
            </p:blipFill>
            <p:spPr>
              <a:xfrm>
                <a:off x="4860253" y="3533065"/>
                <a:ext cx="53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8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5804D53D-8BA6-FDD8-DFE6-C05009F50C4A}"/>
                  </a:ext>
                </a:extLst>
              </p14:cNvPr>
              <p14:cNvContentPartPr/>
              <p14:nvPr/>
            </p14:nvContentPartPr>
            <p14:xfrm>
              <a:off x="4508893" y="3453865"/>
              <a:ext cx="15480" cy="3240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5804D53D-8BA6-FDD8-DFE6-C05009F50C4A}"/>
                  </a:ext>
                </a:extLst>
              </p:cNvPr>
              <p:cNvPicPr/>
              <p:nvPr/>
            </p:nvPicPr>
            <p:blipFill>
              <a:blip r:embed="rId1709"/>
              <a:stretch>
                <a:fillRect/>
              </a:stretch>
            </p:blipFill>
            <p:spPr>
              <a:xfrm>
                <a:off x="4491253" y="3436225"/>
                <a:ext cx="51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5F719731-7878-82A2-DC05-8ACF50AD6AF0}"/>
              </a:ext>
            </a:extLst>
          </p:cNvPr>
          <p:cNvGrpSpPr/>
          <p:nvPr/>
        </p:nvGrpSpPr>
        <p:grpSpPr>
          <a:xfrm>
            <a:off x="4353373" y="3598945"/>
            <a:ext cx="344520" cy="375840"/>
            <a:chOff x="4353373" y="3598945"/>
            <a:chExt cx="3445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0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605909F8-62A1-4840-70D0-1DC190941BFC}"/>
                    </a:ext>
                  </a:extLst>
                </p14:cNvPr>
                <p14:cNvContentPartPr/>
                <p14:nvPr/>
              </p14:nvContentPartPr>
              <p14:xfrm>
                <a:off x="4671613" y="3760585"/>
                <a:ext cx="21240" cy="21420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605909F8-62A1-4840-70D0-1DC190941BFC}"/>
                    </a:ext>
                  </a:extLst>
                </p:cNvPr>
                <p:cNvPicPr/>
                <p:nvPr/>
              </p:nvPicPr>
              <p:blipFill>
                <a:blip r:embed="rId1711"/>
                <a:stretch>
                  <a:fillRect/>
                </a:stretch>
              </p:blipFill>
              <p:spPr>
                <a:xfrm>
                  <a:off x="4653613" y="3742585"/>
                  <a:ext cx="56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2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C9F34923-0138-3942-0DAE-922E5017B903}"/>
                    </a:ext>
                  </a:extLst>
                </p14:cNvPr>
                <p14:cNvContentPartPr/>
                <p14:nvPr/>
              </p14:nvContentPartPr>
              <p14:xfrm>
                <a:off x="4626973" y="3822505"/>
                <a:ext cx="70920" cy="180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C9F34923-0138-3942-0DAE-922E5017B903}"/>
                    </a:ext>
                  </a:extLst>
                </p:cNvPr>
                <p:cNvPicPr/>
                <p:nvPr/>
              </p:nvPicPr>
              <p:blipFill>
                <a:blip r:embed="rId1713"/>
                <a:stretch>
                  <a:fillRect/>
                </a:stretch>
              </p:blipFill>
              <p:spPr>
                <a:xfrm>
                  <a:off x="4608973" y="3804505"/>
                  <a:ext cx="106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00F4564-2425-3974-0FF1-9E3BFB1DF34E}"/>
                    </a:ext>
                  </a:extLst>
                </p14:cNvPr>
                <p14:cNvContentPartPr/>
                <p14:nvPr/>
              </p14:nvContentPartPr>
              <p14:xfrm>
                <a:off x="4482613" y="3598945"/>
                <a:ext cx="23040" cy="1015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00F4564-2425-3974-0FF1-9E3BFB1DF34E}"/>
                    </a:ext>
                  </a:extLst>
                </p:cNvPr>
                <p:cNvPicPr/>
                <p:nvPr/>
              </p:nvPicPr>
              <p:blipFill>
                <a:blip r:embed="rId1715"/>
                <a:stretch>
                  <a:fillRect/>
                </a:stretch>
              </p:blipFill>
              <p:spPr>
                <a:xfrm>
                  <a:off x="4464613" y="3581305"/>
                  <a:ext cx="5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6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1A423118-4B35-008D-4EEB-B317F2B5EC1B}"/>
                    </a:ext>
                  </a:extLst>
                </p14:cNvPr>
                <p14:cNvContentPartPr/>
                <p14:nvPr/>
              </p14:nvContentPartPr>
              <p14:xfrm>
                <a:off x="4455973" y="3626305"/>
                <a:ext cx="90720" cy="284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1A423118-4B35-008D-4EEB-B317F2B5EC1B}"/>
                    </a:ext>
                  </a:extLst>
                </p:cNvPr>
                <p:cNvPicPr/>
                <p:nvPr/>
              </p:nvPicPr>
              <p:blipFill>
                <a:blip r:embed="rId1717"/>
                <a:stretch>
                  <a:fillRect/>
                </a:stretch>
              </p:blipFill>
              <p:spPr>
                <a:xfrm>
                  <a:off x="4438333" y="3608665"/>
                  <a:ext cx="126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01DDF2AB-EB05-C38A-B5AC-3C9A9C8C2489}"/>
                    </a:ext>
                  </a:extLst>
                </p14:cNvPr>
                <p14:cNvContentPartPr/>
                <p14:nvPr/>
              </p14:nvContentPartPr>
              <p14:xfrm>
                <a:off x="4353373" y="3774985"/>
                <a:ext cx="28800" cy="3024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01DDF2AB-EB05-C38A-B5AC-3C9A9C8C2489}"/>
                    </a:ext>
                  </a:extLst>
                </p:cNvPr>
                <p:cNvPicPr/>
                <p:nvPr/>
              </p:nvPicPr>
              <p:blipFill>
                <a:blip r:embed="rId1719"/>
                <a:stretch>
                  <a:fillRect/>
                </a:stretch>
              </p:blipFill>
              <p:spPr>
                <a:xfrm>
                  <a:off x="4335733" y="3757345"/>
                  <a:ext cx="6444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0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1A67271E-4805-6B12-8CD1-0540FF4859A3}"/>
                  </a:ext>
                </a:extLst>
              </p14:cNvPr>
              <p14:cNvContentPartPr/>
              <p14:nvPr/>
            </p14:nvContentPartPr>
            <p14:xfrm>
              <a:off x="4081933" y="4102945"/>
              <a:ext cx="31320" cy="1332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1A67271E-4805-6B12-8CD1-0540FF4859A3}"/>
                  </a:ext>
                </a:extLst>
              </p:cNvPr>
              <p:cNvPicPr/>
              <p:nvPr/>
            </p:nvPicPr>
            <p:blipFill>
              <a:blip r:embed="rId1721"/>
              <a:stretch>
                <a:fillRect/>
              </a:stretch>
            </p:blipFill>
            <p:spPr>
              <a:xfrm>
                <a:off x="4063933" y="4085305"/>
                <a:ext cx="66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2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4969DE01-7E18-4B10-7964-3A8C78476C3C}"/>
                  </a:ext>
                </a:extLst>
              </p14:cNvPr>
              <p14:cNvContentPartPr/>
              <p14:nvPr/>
            </p14:nvContentPartPr>
            <p14:xfrm>
              <a:off x="4466773" y="4094305"/>
              <a:ext cx="16920" cy="111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4969DE01-7E18-4B10-7964-3A8C78476C3C}"/>
                  </a:ext>
                </a:extLst>
              </p:cNvPr>
              <p:cNvPicPr/>
              <p:nvPr/>
            </p:nvPicPr>
            <p:blipFill>
              <a:blip r:embed="rId1723"/>
              <a:stretch>
                <a:fillRect/>
              </a:stretch>
            </p:blipFill>
            <p:spPr>
              <a:xfrm>
                <a:off x="4449133" y="4076305"/>
                <a:ext cx="525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C2D1FA1C-8C81-99F4-14B5-7A473D94BDD6}"/>
              </a:ext>
            </a:extLst>
          </p:cNvPr>
          <p:cNvGrpSpPr/>
          <p:nvPr/>
        </p:nvGrpSpPr>
        <p:grpSpPr>
          <a:xfrm>
            <a:off x="5053573" y="4007905"/>
            <a:ext cx="38160" cy="56880"/>
            <a:chOff x="5053573" y="4007905"/>
            <a:chExt cx="3816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F0AD1A1D-9A69-52CC-E917-2D32EB54139E}"/>
                    </a:ext>
                  </a:extLst>
                </p14:cNvPr>
                <p14:cNvContentPartPr/>
                <p14:nvPr/>
              </p14:nvContentPartPr>
              <p14:xfrm>
                <a:off x="5053573" y="4028425"/>
                <a:ext cx="16560" cy="363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F0AD1A1D-9A69-52CC-E917-2D32EB54139E}"/>
                    </a:ext>
                  </a:extLst>
                </p:cNvPr>
                <p:cNvPicPr/>
                <p:nvPr/>
              </p:nvPicPr>
              <p:blipFill>
                <a:blip r:embed="rId1725"/>
                <a:stretch>
                  <a:fillRect/>
                </a:stretch>
              </p:blipFill>
              <p:spPr>
                <a:xfrm>
                  <a:off x="5035933" y="4010785"/>
                  <a:ext cx="52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6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B1E23CC-5E61-91AB-E12A-4A795C6C4B79}"/>
                    </a:ext>
                  </a:extLst>
                </p14:cNvPr>
                <p14:cNvContentPartPr/>
                <p14:nvPr/>
              </p14:nvContentPartPr>
              <p14:xfrm>
                <a:off x="5076973" y="4007905"/>
                <a:ext cx="14760" cy="36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B1E23CC-5E61-91AB-E12A-4A795C6C4B79}"/>
                    </a:ext>
                  </a:extLst>
                </p:cNvPr>
                <p:cNvPicPr/>
                <p:nvPr/>
              </p:nvPicPr>
              <p:blipFill>
                <a:blip r:embed="rId1727"/>
                <a:stretch>
                  <a:fillRect/>
                </a:stretch>
              </p:blipFill>
              <p:spPr>
                <a:xfrm>
                  <a:off x="5058973" y="3990265"/>
                  <a:ext cx="504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8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93BBD396-E980-1C51-1075-B5B673557A55}"/>
                  </a:ext>
                </a:extLst>
              </p14:cNvPr>
              <p14:cNvContentPartPr/>
              <p14:nvPr/>
            </p14:nvContentPartPr>
            <p14:xfrm>
              <a:off x="5392333" y="3315985"/>
              <a:ext cx="41760" cy="2844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93BBD396-E980-1C51-1075-B5B673557A55}"/>
                  </a:ext>
                </a:extLst>
              </p:cNvPr>
              <p:cNvPicPr/>
              <p:nvPr/>
            </p:nvPicPr>
            <p:blipFill>
              <a:blip r:embed="rId1729"/>
              <a:stretch>
                <a:fillRect/>
              </a:stretch>
            </p:blipFill>
            <p:spPr>
              <a:xfrm>
                <a:off x="5374693" y="3298345"/>
                <a:ext cx="774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82FA4D72-2D81-5D27-7F54-990EF90E5679}"/>
              </a:ext>
            </a:extLst>
          </p:cNvPr>
          <p:cNvGrpSpPr/>
          <p:nvPr/>
        </p:nvGrpSpPr>
        <p:grpSpPr>
          <a:xfrm>
            <a:off x="843013" y="6147745"/>
            <a:ext cx="822960" cy="569880"/>
            <a:chOff x="843013" y="6147745"/>
            <a:chExt cx="8229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92510CA8-19D4-D9B3-0EDA-0BAF799E9BB8}"/>
                    </a:ext>
                  </a:extLst>
                </p14:cNvPr>
                <p14:cNvContentPartPr/>
                <p14:nvPr/>
              </p14:nvContentPartPr>
              <p14:xfrm>
                <a:off x="1070173" y="6352945"/>
                <a:ext cx="225360" cy="1742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92510CA8-19D4-D9B3-0EDA-0BAF799E9BB8}"/>
                    </a:ext>
                  </a:extLst>
                </p:cNvPr>
                <p:cNvPicPr/>
                <p:nvPr/>
              </p:nvPicPr>
              <p:blipFill>
                <a:blip r:embed="rId1731"/>
                <a:stretch>
                  <a:fillRect/>
                </a:stretch>
              </p:blipFill>
              <p:spPr>
                <a:xfrm>
                  <a:off x="1052533" y="6335305"/>
                  <a:ext cx="261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2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5222FD5-FAD6-A6EB-A983-DCAA71438DAE}"/>
                    </a:ext>
                  </a:extLst>
                </p14:cNvPr>
                <p14:cNvContentPartPr/>
                <p14:nvPr/>
              </p14:nvContentPartPr>
              <p14:xfrm>
                <a:off x="1156933" y="6258265"/>
                <a:ext cx="24480" cy="14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5222FD5-FAD6-A6EB-A983-DCAA71438DAE}"/>
                    </a:ext>
                  </a:extLst>
                </p:cNvPr>
                <p:cNvPicPr/>
                <p:nvPr/>
              </p:nvPicPr>
              <p:blipFill>
                <a:blip r:embed="rId1733"/>
                <a:stretch>
                  <a:fillRect/>
                </a:stretch>
              </p:blipFill>
              <p:spPr>
                <a:xfrm>
                  <a:off x="1139293" y="6240625"/>
                  <a:ext cx="60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73234A2D-1338-00FF-8661-7198CBD08DBF}"/>
                    </a:ext>
                  </a:extLst>
                </p14:cNvPr>
                <p14:cNvContentPartPr/>
                <p14:nvPr/>
              </p14:nvContentPartPr>
              <p14:xfrm>
                <a:off x="1152253" y="6242425"/>
                <a:ext cx="5040" cy="9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73234A2D-1338-00FF-8661-7198CBD08DBF}"/>
                    </a:ext>
                  </a:extLst>
                </p:cNvPr>
                <p:cNvPicPr/>
                <p:nvPr/>
              </p:nvPicPr>
              <p:blipFill>
                <a:blip r:embed="rId1735"/>
                <a:stretch>
                  <a:fillRect/>
                </a:stretch>
              </p:blipFill>
              <p:spPr>
                <a:xfrm>
                  <a:off x="1134253" y="6224425"/>
                  <a:ext cx="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6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2057E319-8F56-5607-E26A-D7153B93190D}"/>
                    </a:ext>
                  </a:extLst>
                </p14:cNvPr>
                <p14:cNvContentPartPr/>
                <p14:nvPr/>
              </p14:nvContentPartPr>
              <p14:xfrm>
                <a:off x="986293" y="6197065"/>
                <a:ext cx="244080" cy="24300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2057E319-8F56-5607-E26A-D7153B93190D}"/>
                    </a:ext>
                  </a:extLst>
                </p:cNvPr>
                <p:cNvPicPr/>
                <p:nvPr/>
              </p:nvPicPr>
              <p:blipFill>
                <a:blip r:embed="rId1737"/>
                <a:stretch>
                  <a:fillRect/>
                </a:stretch>
              </p:blipFill>
              <p:spPr>
                <a:xfrm>
                  <a:off x="968653" y="6179065"/>
                  <a:ext cx="279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3FA4F3FE-7EC6-B7AF-B6E2-69E05EDCEA02}"/>
                    </a:ext>
                  </a:extLst>
                </p14:cNvPr>
                <p14:cNvContentPartPr/>
                <p14:nvPr/>
              </p14:nvContentPartPr>
              <p14:xfrm>
                <a:off x="1242613" y="6285985"/>
                <a:ext cx="194040" cy="2656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3FA4F3FE-7EC6-B7AF-B6E2-69E05EDCEA02}"/>
                    </a:ext>
                  </a:extLst>
                </p:cNvPr>
                <p:cNvPicPr/>
                <p:nvPr/>
              </p:nvPicPr>
              <p:blipFill>
                <a:blip r:embed="rId1739"/>
                <a:stretch>
                  <a:fillRect/>
                </a:stretch>
              </p:blipFill>
              <p:spPr>
                <a:xfrm>
                  <a:off x="1224613" y="6268345"/>
                  <a:ext cx="229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0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C3385870-A89A-2C3D-7FBF-ED2F42FFA21F}"/>
                    </a:ext>
                  </a:extLst>
                </p14:cNvPr>
                <p14:cNvContentPartPr/>
                <p14:nvPr/>
              </p14:nvContentPartPr>
              <p14:xfrm>
                <a:off x="843013" y="6147745"/>
                <a:ext cx="265320" cy="38052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C3385870-A89A-2C3D-7FBF-ED2F42FFA21F}"/>
                    </a:ext>
                  </a:extLst>
                </p:cNvPr>
                <p:cNvPicPr/>
                <p:nvPr/>
              </p:nvPicPr>
              <p:blipFill>
                <a:blip r:embed="rId1741"/>
                <a:stretch>
                  <a:fillRect/>
                </a:stretch>
              </p:blipFill>
              <p:spPr>
                <a:xfrm>
                  <a:off x="825013" y="6129745"/>
                  <a:ext cx="30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2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1B8AEADF-5B49-6B73-6CF0-36231A61DDEF}"/>
                    </a:ext>
                  </a:extLst>
                </p14:cNvPr>
                <p14:cNvContentPartPr/>
                <p14:nvPr/>
              </p14:nvContentPartPr>
              <p14:xfrm>
                <a:off x="1646893" y="6521785"/>
                <a:ext cx="19080" cy="19584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1B8AEADF-5B49-6B73-6CF0-36231A61DDEF}"/>
                    </a:ext>
                  </a:extLst>
                </p:cNvPr>
                <p:cNvPicPr/>
                <p:nvPr/>
              </p:nvPicPr>
              <p:blipFill>
                <a:blip r:embed="rId1743"/>
                <a:stretch>
                  <a:fillRect/>
                </a:stretch>
              </p:blipFill>
              <p:spPr>
                <a:xfrm>
                  <a:off x="1628893" y="6503785"/>
                  <a:ext cx="54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4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DC1E9FCB-D420-092F-36E3-EDEB4EE5FF60}"/>
                    </a:ext>
                  </a:extLst>
                </p14:cNvPr>
                <p14:cNvContentPartPr/>
                <p14:nvPr/>
              </p14:nvContentPartPr>
              <p14:xfrm>
                <a:off x="1591453" y="6606025"/>
                <a:ext cx="59760" cy="208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DC1E9FCB-D420-092F-36E3-EDEB4EE5FF60}"/>
                    </a:ext>
                  </a:extLst>
                </p:cNvPr>
                <p:cNvPicPr/>
                <p:nvPr/>
              </p:nvPicPr>
              <p:blipFill>
                <a:blip r:embed="rId1745"/>
                <a:stretch>
                  <a:fillRect/>
                </a:stretch>
              </p:blipFill>
              <p:spPr>
                <a:xfrm>
                  <a:off x="1573453" y="6588385"/>
                  <a:ext cx="95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6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69E927ED-FC5B-B613-90A8-3ECC9BE01356}"/>
                    </a:ext>
                  </a:extLst>
                </p14:cNvPr>
                <p14:cNvContentPartPr/>
                <p14:nvPr/>
              </p14:nvContentPartPr>
              <p14:xfrm>
                <a:off x="1567693" y="6498385"/>
                <a:ext cx="7200" cy="18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69E927ED-FC5B-B613-90A8-3ECC9BE01356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1550053" y="6480745"/>
                  <a:ext cx="4284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8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D4316AD6-6267-09EC-9479-3A7B438F0B3F}"/>
                  </a:ext>
                </a:extLst>
              </p14:cNvPr>
              <p14:cNvContentPartPr/>
              <p14:nvPr/>
            </p14:nvContentPartPr>
            <p14:xfrm>
              <a:off x="1833733" y="6509905"/>
              <a:ext cx="7200" cy="1440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D4316AD6-6267-09EC-9479-3A7B438F0B3F}"/>
                  </a:ext>
                </a:extLst>
              </p:cNvPr>
              <p:cNvPicPr/>
              <p:nvPr/>
            </p:nvPicPr>
            <p:blipFill>
              <a:blip r:embed="rId1749"/>
              <a:stretch>
                <a:fillRect/>
              </a:stretch>
            </p:blipFill>
            <p:spPr>
              <a:xfrm>
                <a:off x="1815733" y="6491905"/>
                <a:ext cx="42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0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FF41C2EA-1FB8-D391-A6E4-95DA636CC997}"/>
                  </a:ext>
                </a:extLst>
              </p14:cNvPr>
              <p14:cNvContentPartPr/>
              <p14:nvPr/>
            </p14:nvContentPartPr>
            <p14:xfrm>
              <a:off x="1802413" y="5770105"/>
              <a:ext cx="10080" cy="1764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FF41C2EA-1FB8-D391-A6E4-95DA636CC997}"/>
                  </a:ext>
                </a:extLst>
              </p:cNvPr>
              <p:cNvPicPr/>
              <p:nvPr/>
            </p:nvPicPr>
            <p:blipFill>
              <a:blip r:embed="rId1751"/>
              <a:stretch>
                <a:fillRect/>
              </a:stretch>
            </p:blipFill>
            <p:spPr>
              <a:xfrm>
                <a:off x="1784773" y="5752465"/>
                <a:ext cx="45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2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C0B12F5D-EA05-BCAC-9793-C3C4990DC97C}"/>
                  </a:ext>
                </a:extLst>
              </p14:cNvPr>
              <p14:cNvContentPartPr/>
              <p14:nvPr/>
            </p14:nvContentPartPr>
            <p14:xfrm>
              <a:off x="297253" y="6552385"/>
              <a:ext cx="33840" cy="3276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C0B12F5D-EA05-BCAC-9793-C3C4990DC97C}"/>
                  </a:ext>
                </a:extLst>
              </p:cNvPr>
              <p:cNvPicPr/>
              <p:nvPr/>
            </p:nvPicPr>
            <p:blipFill>
              <a:blip r:embed="rId1753"/>
              <a:stretch>
                <a:fillRect/>
              </a:stretch>
            </p:blipFill>
            <p:spPr>
              <a:xfrm>
                <a:off x="279253" y="6534385"/>
                <a:ext cx="694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4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4A3E3A40-DF93-67ED-EE94-7BE4C0D0E7DE}"/>
                  </a:ext>
                </a:extLst>
              </p14:cNvPr>
              <p14:cNvContentPartPr/>
              <p14:nvPr/>
            </p14:nvContentPartPr>
            <p14:xfrm>
              <a:off x="3579733" y="5890705"/>
              <a:ext cx="13680" cy="1908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4A3E3A40-DF93-67ED-EE94-7BE4C0D0E7DE}"/>
                  </a:ext>
                </a:extLst>
              </p:cNvPr>
              <p:cNvPicPr/>
              <p:nvPr/>
            </p:nvPicPr>
            <p:blipFill>
              <a:blip r:embed="rId1755"/>
              <a:stretch>
                <a:fillRect/>
              </a:stretch>
            </p:blipFill>
            <p:spPr>
              <a:xfrm>
                <a:off x="3561733" y="5872705"/>
                <a:ext cx="49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6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F7A7642F-C7A0-A5A3-5725-25CD81FA892F}"/>
                  </a:ext>
                </a:extLst>
              </p14:cNvPr>
              <p14:cNvContentPartPr/>
              <p14:nvPr/>
            </p14:nvContentPartPr>
            <p14:xfrm>
              <a:off x="4250413" y="5605225"/>
              <a:ext cx="21240" cy="5436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F7A7642F-C7A0-A5A3-5725-25CD81FA892F}"/>
                  </a:ext>
                </a:extLst>
              </p:cNvPr>
              <p:cNvPicPr/>
              <p:nvPr/>
            </p:nvPicPr>
            <p:blipFill>
              <a:blip r:embed="rId1757"/>
              <a:stretch>
                <a:fillRect/>
              </a:stretch>
            </p:blipFill>
            <p:spPr>
              <a:xfrm>
                <a:off x="4232773" y="5587585"/>
                <a:ext cx="56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8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189944F7-E962-2420-77E7-DC60C68EB04D}"/>
                  </a:ext>
                </a:extLst>
              </p14:cNvPr>
              <p14:cNvContentPartPr/>
              <p14:nvPr/>
            </p14:nvContentPartPr>
            <p14:xfrm>
              <a:off x="3653893" y="4771465"/>
              <a:ext cx="22320" cy="46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189944F7-E962-2420-77E7-DC60C68EB04D}"/>
                  </a:ext>
                </a:extLst>
              </p:cNvPr>
              <p:cNvPicPr/>
              <p:nvPr/>
            </p:nvPicPr>
            <p:blipFill>
              <a:blip r:embed="rId1759"/>
              <a:stretch>
                <a:fillRect/>
              </a:stretch>
            </p:blipFill>
            <p:spPr>
              <a:xfrm>
                <a:off x="3636253" y="4753465"/>
                <a:ext cx="57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0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B173514E-9820-C289-AA00-95E7556E8FA8}"/>
                  </a:ext>
                </a:extLst>
              </p14:cNvPr>
              <p14:cNvContentPartPr/>
              <p14:nvPr/>
            </p14:nvContentPartPr>
            <p14:xfrm>
              <a:off x="3284533" y="5367265"/>
              <a:ext cx="10080" cy="93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B173514E-9820-C289-AA00-95E7556E8FA8}"/>
                  </a:ext>
                </a:extLst>
              </p:cNvPr>
              <p:cNvPicPr/>
              <p:nvPr/>
            </p:nvPicPr>
            <p:blipFill>
              <a:blip r:embed="rId1761"/>
              <a:stretch>
                <a:fillRect/>
              </a:stretch>
            </p:blipFill>
            <p:spPr>
              <a:xfrm>
                <a:off x="3266893" y="5349625"/>
                <a:ext cx="45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2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85F96394-AB3E-D375-9CE2-524003A4D264}"/>
                  </a:ext>
                </a:extLst>
              </p14:cNvPr>
              <p14:cNvContentPartPr/>
              <p14:nvPr/>
            </p14:nvContentPartPr>
            <p14:xfrm>
              <a:off x="4074013" y="6046945"/>
              <a:ext cx="58320" cy="16056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85F96394-AB3E-D375-9CE2-524003A4D264}"/>
                  </a:ext>
                </a:extLst>
              </p:cNvPr>
              <p:cNvPicPr/>
              <p:nvPr/>
            </p:nvPicPr>
            <p:blipFill>
              <a:blip r:embed="rId1763"/>
              <a:stretch>
                <a:fillRect/>
              </a:stretch>
            </p:blipFill>
            <p:spPr>
              <a:xfrm>
                <a:off x="4056013" y="6029305"/>
                <a:ext cx="93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8F1B446B-883A-7E67-DE5F-59CE7BB70224}"/>
              </a:ext>
            </a:extLst>
          </p:cNvPr>
          <p:cNvGrpSpPr/>
          <p:nvPr/>
        </p:nvGrpSpPr>
        <p:grpSpPr>
          <a:xfrm>
            <a:off x="4007413" y="5930665"/>
            <a:ext cx="302400" cy="219960"/>
            <a:chOff x="4007413" y="5930665"/>
            <a:chExt cx="3024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4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3937B32D-9E78-A30A-EBC0-38B6E0920A2B}"/>
                    </a:ext>
                  </a:extLst>
                </p14:cNvPr>
                <p14:cNvContentPartPr/>
                <p14:nvPr/>
              </p14:nvContentPartPr>
              <p14:xfrm>
                <a:off x="4007413" y="5930665"/>
                <a:ext cx="89280" cy="2199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3937B32D-9E78-A30A-EBC0-38B6E0920A2B}"/>
                    </a:ext>
                  </a:extLst>
                </p:cNvPr>
                <p:cNvPicPr/>
                <p:nvPr/>
              </p:nvPicPr>
              <p:blipFill>
                <a:blip r:embed="rId1765"/>
                <a:stretch>
                  <a:fillRect/>
                </a:stretch>
              </p:blipFill>
              <p:spPr>
                <a:xfrm>
                  <a:off x="3989413" y="5912665"/>
                  <a:ext cx="12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6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8EDBAD6D-F875-705D-B58C-CD3E8685F01C}"/>
                    </a:ext>
                  </a:extLst>
                </p14:cNvPr>
                <p14:cNvContentPartPr/>
                <p14:nvPr/>
              </p14:nvContentPartPr>
              <p14:xfrm>
                <a:off x="4252213" y="5992585"/>
                <a:ext cx="8280" cy="4716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8EDBAD6D-F875-705D-B58C-CD3E8685F01C}"/>
                    </a:ext>
                  </a:extLst>
                </p:cNvPr>
                <p:cNvPicPr/>
                <p:nvPr/>
              </p:nvPicPr>
              <p:blipFill>
                <a:blip r:embed="rId1767"/>
                <a:stretch>
                  <a:fillRect/>
                </a:stretch>
              </p:blipFill>
              <p:spPr>
                <a:xfrm>
                  <a:off x="4234213" y="5974585"/>
                  <a:ext cx="43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8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0EC8E3DE-9497-C73E-83D4-C3B31B62890D}"/>
                    </a:ext>
                  </a:extLst>
                </p14:cNvPr>
                <p14:cNvContentPartPr/>
                <p14:nvPr/>
              </p14:nvContentPartPr>
              <p14:xfrm>
                <a:off x="4214053" y="6037225"/>
                <a:ext cx="3960" cy="115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0EC8E3DE-9497-C73E-83D4-C3B31B62890D}"/>
                    </a:ext>
                  </a:extLst>
                </p:cNvPr>
                <p:cNvPicPr/>
                <p:nvPr/>
              </p:nvPicPr>
              <p:blipFill>
                <a:blip r:embed="rId1769"/>
                <a:stretch>
                  <a:fillRect/>
                </a:stretch>
              </p:blipFill>
              <p:spPr>
                <a:xfrm>
                  <a:off x="4196053" y="6019225"/>
                  <a:ext cx="39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0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785ADA1B-B3CC-14F6-C094-E9A6E0F97831}"/>
                    </a:ext>
                  </a:extLst>
                </p14:cNvPr>
                <p14:cNvContentPartPr/>
                <p14:nvPr/>
              </p14:nvContentPartPr>
              <p14:xfrm>
                <a:off x="4223053" y="6014905"/>
                <a:ext cx="66600" cy="1656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785ADA1B-B3CC-14F6-C094-E9A6E0F97831}"/>
                    </a:ext>
                  </a:extLst>
                </p:cNvPr>
                <p:cNvPicPr/>
                <p:nvPr/>
              </p:nvPicPr>
              <p:blipFill>
                <a:blip r:embed="rId1771"/>
                <a:stretch>
                  <a:fillRect/>
                </a:stretch>
              </p:blipFill>
              <p:spPr>
                <a:xfrm>
                  <a:off x="4205053" y="5997265"/>
                  <a:ext cx="102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2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DCDCD6C1-3355-2039-B121-77387589F341}"/>
                    </a:ext>
                  </a:extLst>
                </p14:cNvPr>
                <p14:cNvContentPartPr/>
                <p14:nvPr/>
              </p14:nvContentPartPr>
              <p14:xfrm>
                <a:off x="4279933" y="6062065"/>
                <a:ext cx="720" cy="72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DCDCD6C1-3355-2039-B121-77387589F341}"/>
                    </a:ext>
                  </a:extLst>
                </p:cNvPr>
                <p:cNvPicPr/>
                <p:nvPr/>
              </p:nvPicPr>
              <p:blipFill>
                <a:blip r:embed="rId1773"/>
                <a:stretch>
                  <a:fillRect/>
                </a:stretch>
              </p:blipFill>
              <p:spPr>
                <a:xfrm>
                  <a:off x="4262293" y="6044065"/>
                  <a:ext cx="3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4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7142B5EF-7D19-3F7D-2CA4-EB0B9FB85CD2}"/>
                    </a:ext>
                  </a:extLst>
                </p14:cNvPr>
                <p14:cNvContentPartPr/>
                <p14:nvPr/>
              </p14:nvContentPartPr>
              <p14:xfrm>
                <a:off x="4308013" y="6128665"/>
                <a:ext cx="1800" cy="180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7142B5EF-7D19-3F7D-2CA4-EB0B9FB85CD2}"/>
                    </a:ext>
                  </a:extLst>
                </p:cNvPr>
                <p:cNvPicPr/>
                <p:nvPr/>
              </p:nvPicPr>
              <p:blipFill>
                <a:blip r:embed="rId1775"/>
                <a:stretch>
                  <a:fillRect/>
                </a:stretch>
              </p:blipFill>
              <p:spPr>
                <a:xfrm>
                  <a:off x="4290373" y="6110665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6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EAFCB1CE-490B-C160-349C-0946F000D771}"/>
                  </a:ext>
                </a:extLst>
              </p14:cNvPr>
              <p14:cNvContentPartPr/>
              <p14:nvPr/>
            </p14:nvContentPartPr>
            <p14:xfrm>
              <a:off x="4133773" y="6285985"/>
              <a:ext cx="5760" cy="25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EAFCB1CE-490B-C160-349C-0946F000D771}"/>
                  </a:ext>
                </a:extLst>
              </p:cNvPr>
              <p:cNvPicPr/>
              <p:nvPr/>
            </p:nvPicPr>
            <p:blipFill>
              <a:blip r:embed="rId1777"/>
              <a:stretch>
                <a:fillRect/>
              </a:stretch>
            </p:blipFill>
            <p:spPr>
              <a:xfrm>
                <a:off x="4115773" y="6267985"/>
                <a:ext cx="41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8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13EE5296-D7DC-9478-660D-6B87167DA5EC}"/>
                  </a:ext>
                </a:extLst>
              </p14:cNvPr>
              <p14:cNvContentPartPr/>
              <p14:nvPr/>
            </p14:nvContentPartPr>
            <p14:xfrm>
              <a:off x="3554533" y="6333145"/>
              <a:ext cx="4680" cy="1872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13EE5296-D7DC-9478-660D-6B87167DA5EC}"/>
                  </a:ext>
                </a:extLst>
              </p:cNvPr>
              <p:cNvPicPr/>
              <p:nvPr/>
            </p:nvPicPr>
            <p:blipFill>
              <a:blip r:embed="rId1779"/>
              <a:stretch>
                <a:fillRect/>
              </a:stretch>
            </p:blipFill>
            <p:spPr>
              <a:xfrm>
                <a:off x="3536533" y="6315505"/>
                <a:ext cx="40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0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5D5CF82D-1DD6-9E30-16D9-CC40A4E8EB5A}"/>
                  </a:ext>
                </a:extLst>
              </p14:cNvPr>
              <p14:cNvContentPartPr/>
              <p14:nvPr/>
            </p14:nvContentPartPr>
            <p14:xfrm>
              <a:off x="2994373" y="5914465"/>
              <a:ext cx="15480" cy="1332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5D5CF82D-1DD6-9E30-16D9-CC40A4E8EB5A}"/>
                  </a:ext>
                </a:extLst>
              </p:cNvPr>
              <p:cNvPicPr/>
              <p:nvPr/>
            </p:nvPicPr>
            <p:blipFill>
              <a:blip r:embed="rId1781"/>
              <a:stretch>
                <a:fillRect/>
              </a:stretch>
            </p:blipFill>
            <p:spPr>
              <a:xfrm>
                <a:off x="2976733" y="5896465"/>
                <a:ext cx="51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3E7DFAF-408D-EC59-D655-7AA8BB465E02}"/>
              </a:ext>
            </a:extLst>
          </p:cNvPr>
          <p:cNvGrpSpPr/>
          <p:nvPr/>
        </p:nvGrpSpPr>
        <p:grpSpPr>
          <a:xfrm>
            <a:off x="11844973" y="1567825"/>
            <a:ext cx="50040" cy="142560"/>
            <a:chOff x="11844973" y="1567825"/>
            <a:chExt cx="500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2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A49B7E20-3845-DD46-3F09-145A5077036D}"/>
                    </a:ext>
                  </a:extLst>
                </p14:cNvPr>
                <p14:cNvContentPartPr/>
                <p14:nvPr/>
              </p14:nvContentPartPr>
              <p14:xfrm>
                <a:off x="11844973" y="1567825"/>
                <a:ext cx="50040" cy="14256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A49B7E20-3845-DD46-3F09-145A5077036D}"/>
                    </a:ext>
                  </a:extLst>
                </p:cNvPr>
                <p:cNvPicPr/>
                <p:nvPr/>
              </p:nvPicPr>
              <p:blipFill>
                <a:blip r:embed="rId1783"/>
                <a:stretch>
                  <a:fillRect/>
                </a:stretch>
              </p:blipFill>
              <p:spPr>
                <a:xfrm>
                  <a:off x="11826973" y="1549825"/>
                  <a:ext cx="85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4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02B31216-F841-3055-CBB6-B620C8739DAE}"/>
                    </a:ext>
                  </a:extLst>
                </p14:cNvPr>
                <p14:cNvContentPartPr/>
                <p14:nvPr/>
              </p14:nvContentPartPr>
              <p14:xfrm>
                <a:off x="11851453" y="1612825"/>
                <a:ext cx="30960" cy="1152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02B31216-F841-3055-CBB6-B620C8739DAE}"/>
                    </a:ext>
                  </a:extLst>
                </p:cNvPr>
                <p:cNvPicPr/>
                <p:nvPr/>
              </p:nvPicPr>
              <p:blipFill>
                <a:blip r:embed="rId1785"/>
                <a:stretch>
                  <a:fillRect/>
                </a:stretch>
              </p:blipFill>
              <p:spPr>
                <a:xfrm>
                  <a:off x="11833453" y="1595185"/>
                  <a:ext cx="666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6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00FB0FE-1D2C-02D6-3CC8-BDC3C33EFAD6}"/>
                  </a:ext>
                </a:extLst>
              </p14:cNvPr>
              <p14:cNvContentPartPr/>
              <p14:nvPr/>
            </p14:nvContentPartPr>
            <p14:xfrm>
              <a:off x="11752813" y="1776985"/>
              <a:ext cx="11520" cy="252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00FB0FE-1D2C-02D6-3CC8-BDC3C33EFAD6}"/>
                  </a:ext>
                </a:extLst>
              </p:cNvPr>
              <p:cNvPicPr/>
              <p:nvPr/>
            </p:nvPicPr>
            <p:blipFill>
              <a:blip r:embed="rId1787"/>
              <a:stretch>
                <a:fillRect/>
              </a:stretch>
            </p:blipFill>
            <p:spPr>
              <a:xfrm>
                <a:off x="11735173" y="1759345"/>
                <a:ext cx="471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3C5935B1-07BD-B9FC-001D-199F1CB616CB}"/>
              </a:ext>
            </a:extLst>
          </p:cNvPr>
          <p:cNvGrpSpPr/>
          <p:nvPr/>
        </p:nvGrpSpPr>
        <p:grpSpPr>
          <a:xfrm>
            <a:off x="10802053" y="1567825"/>
            <a:ext cx="202680" cy="330480"/>
            <a:chOff x="10802053" y="1567825"/>
            <a:chExt cx="2026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8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30AD24A6-175E-0D45-0F2E-D6343899E05E}"/>
                    </a:ext>
                  </a:extLst>
                </p14:cNvPr>
                <p14:cNvContentPartPr/>
                <p14:nvPr/>
              </p14:nvContentPartPr>
              <p14:xfrm>
                <a:off x="10835533" y="1720465"/>
                <a:ext cx="25200" cy="17784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30AD24A6-175E-0D45-0F2E-D6343899E05E}"/>
                    </a:ext>
                  </a:extLst>
                </p:cNvPr>
                <p:cNvPicPr/>
                <p:nvPr/>
              </p:nvPicPr>
              <p:blipFill>
                <a:blip r:embed="rId1789"/>
                <a:stretch>
                  <a:fillRect/>
                </a:stretch>
              </p:blipFill>
              <p:spPr>
                <a:xfrm>
                  <a:off x="10817533" y="1702825"/>
                  <a:ext cx="6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0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24505F3-9326-702A-2B6B-025CC3B426B4}"/>
                    </a:ext>
                  </a:extLst>
                </p14:cNvPr>
                <p14:cNvContentPartPr/>
                <p14:nvPr/>
              </p14:nvContentPartPr>
              <p14:xfrm>
                <a:off x="10802053" y="1799305"/>
                <a:ext cx="63720" cy="396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24505F3-9326-702A-2B6B-025CC3B426B4}"/>
                    </a:ext>
                  </a:extLst>
                </p:cNvPr>
                <p:cNvPicPr/>
                <p:nvPr/>
              </p:nvPicPr>
              <p:blipFill>
                <a:blip r:embed="rId1791"/>
                <a:stretch>
                  <a:fillRect/>
                </a:stretch>
              </p:blipFill>
              <p:spPr>
                <a:xfrm>
                  <a:off x="10784413" y="1781305"/>
                  <a:ext cx="99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2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47A3415-F8CF-C575-6331-42A30034BB18}"/>
                    </a:ext>
                  </a:extLst>
                </p14:cNvPr>
                <p14:cNvContentPartPr/>
                <p14:nvPr/>
              </p14:nvContentPartPr>
              <p14:xfrm>
                <a:off x="10921213" y="1567825"/>
                <a:ext cx="19080" cy="11556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47A3415-F8CF-C575-6331-42A30034BB18}"/>
                    </a:ext>
                  </a:extLst>
                </p:cNvPr>
                <p:cNvPicPr/>
                <p:nvPr/>
              </p:nvPicPr>
              <p:blipFill>
                <a:blip r:embed="rId1793"/>
                <a:stretch>
                  <a:fillRect/>
                </a:stretch>
              </p:blipFill>
              <p:spPr>
                <a:xfrm>
                  <a:off x="10903213" y="1549825"/>
                  <a:ext cx="5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4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78BA9338-4DFD-5F48-477F-3B3092BD31B4}"/>
                    </a:ext>
                  </a:extLst>
                </p14:cNvPr>
                <p14:cNvContentPartPr/>
                <p14:nvPr/>
              </p14:nvContentPartPr>
              <p14:xfrm>
                <a:off x="10903933" y="1593385"/>
                <a:ext cx="36360" cy="1476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78BA9338-4DFD-5F48-477F-3B3092BD31B4}"/>
                    </a:ext>
                  </a:extLst>
                </p:cNvPr>
                <p:cNvPicPr/>
                <p:nvPr/>
              </p:nvPicPr>
              <p:blipFill>
                <a:blip r:embed="rId1795"/>
                <a:stretch>
                  <a:fillRect/>
                </a:stretch>
              </p:blipFill>
              <p:spPr>
                <a:xfrm>
                  <a:off x="10885933" y="1575745"/>
                  <a:ext cx="7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6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1E004CDB-5826-9CC4-83D9-8BD67846ACD0}"/>
                    </a:ext>
                  </a:extLst>
                </p14:cNvPr>
                <p14:cNvContentPartPr/>
                <p14:nvPr/>
              </p14:nvContentPartPr>
              <p14:xfrm>
                <a:off x="10997893" y="1704985"/>
                <a:ext cx="6840" cy="288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1E004CDB-5826-9CC4-83D9-8BD67846ACD0}"/>
                    </a:ext>
                  </a:extLst>
                </p:cNvPr>
                <p:cNvPicPr/>
                <p:nvPr/>
              </p:nvPicPr>
              <p:blipFill>
                <a:blip r:embed="rId1797"/>
                <a:stretch>
                  <a:fillRect/>
                </a:stretch>
              </p:blipFill>
              <p:spPr>
                <a:xfrm>
                  <a:off x="10980253" y="1687345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8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25499166-6531-1E4B-DF61-5B5976B08B25}"/>
                  </a:ext>
                </a:extLst>
              </p14:cNvPr>
              <p14:cNvContentPartPr/>
              <p14:nvPr/>
            </p14:nvContentPartPr>
            <p14:xfrm>
              <a:off x="10663093" y="1726945"/>
              <a:ext cx="7920" cy="23400"/>
            </p14:xfrm>
          </p:contentPart>
        </mc:Choice>
        <mc:Fallback xmlns=""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25499166-6531-1E4B-DF61-5B5976B08B25}"/>
                  </a:ext>
                </a:extLst>
              </p:cNvPr>
              <p:cNvPicPr/>
              <p:nvPr/>
            </p:nvPicPr>
            <p:blipFill>
              <a:blip r:embed="rId1799"/>
              <a:stretch>
                <a:fillRect/>
              </a:stretch>
            </p:blipFill>
            <p:spPr>
              <a:xfrm>
                <a:off x="10645453" y="1709305"/>
                <a:ext cx="4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0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DF378834-BF2E-BDA5-9FAE-DB2F8AF4E54B}"/>
                  </a:ext>
                </a:extLst>
              </p14:cNvPr>
              <p14:cNvContentPartPr/>
              <p14:nvPr/>
            </p14:nvContentPartPr>
            <p14:xfrm>
              <a:off x="9815653" y="1532545"/>
              <a:ext cx="2880" cy="504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DF378834-BF2E-BDA5-9FAE-DB2F8AF4E54B}"/>
                  </a:ext>
                </a:extLst>
              </p:cNvPr>
              <p:cNvPicPr/>
              <p:nvPr/>
            </p:nvPicPr>
            <p:blipFill>
              <a:blip r:embed="rId1801"/>
              <a:stretch>
                <a:fillRect/>
              </a:stretch>
            </p:blipFill>
            <p:spPr>
              <a:xfrm>
                <a:off x="9798013" y="1514905"/>
                <a:ext cx="38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2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D8068FF3-0483-A2A0-4072-DEE9CFCA7C98}"/>
                  </a:ext>
                </a:extLst>
              </p14:cNvPr>
              <p14:cNvContentPartPr/>
              <p14:nvPr/>
            </p14:nvContentPartPr>
            <p14:xfrm>
              <a:off x="9933013" y="2005225"/>
              <a:ext cx="2880" cy="360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D8068FF3-0483-A2A0-4072-DEE9CFCA7C98}"/>
                  </a:ext>
                </a:extLst>
              </p:cNvPr>
              <p:cNvPicPr/>
              <p:nvPr/>
            </p:nvPicPr>
            <p:blipFill>
              <a:blip r:embed="rId1803"/>
              <a:stretch>
                <a:fillRect/>
              </a:stretch>
            </p:blipFill>
            <p:spPr>
              <a:xfrm>
                <a:off x="9915373" y="1987585"/>
                <a:ext cx="38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4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F71D42A7-40CF-1A7A-FBC0-01A9C9B09B2B}"/>
                  </a:ext>
                </a:extLst>
              </p14:cNvPr>
              <p14:cNvContentPartPr/>
              <p14:nvPr/>
            </p14:nvContentPartPr>
            <p14:xfrm>
              <a:off x="10760653" y="1289545"/>
              <a:ext cx="5760" cy="1656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F71D42A7-40CF-1A7A-FBC0-01A9C9B09B2B}"/>
                  </a:ext>
                </a:extLst>
              </p:cNvPr>
              <p:cNvPicPr/>
              <p:nvPr/>
            </p:nvPicPr>
            <p:blipFill>
              <a:blip r:embed="rId1805"/>
              <a:stretch>
                <a:fillRect/>
              </a:stretch>
            </p:blipFill>
            <p:spPr>
              <a:xfrm>
                <a:off x="10742653" y="1271545"/>
                <a:ext cx="41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6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10BE8644-E84E-CB11-1BA7-5306374FCE30}"/>
                  </a:ext>
                </a:extLst>
              </p14:cNvPr>
              <p14:cNvContentPartPr/>
              <p14:nvPr/>
            </p14:nvContentPartPr>
            <p14:xfrm>
              <a:off x="11366893" y="1338865"/>
              <a:ext cx="3960" cy="50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10BE8644-E84E-CB11-1BA7-5306374FCE30}"/>
                  </a:ext>
                </a:extLst>
              </p:cNvPr>
              <p:cNvPicPr/>
              <p:nvPr/>
            </p:nvPicPr>
            <p:blipFill>
              <a:blip r:embed="rId1807"/>
              <a:stretch>
                <a:fillRect/>
              </a:stretch>
            </p:blipFill>
            <p:spPr>
              <a:xfrm>
                <a:off x="11348893" y="1321225"/>
                <a:ext cx="39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F3059B28-8678-D047-B53D-94F4B8DC40D9}"/>
                  </a:ext>
                </a:extLst>
              </p14:cNvPr>
              <p14:cNvContentPartPr/>
              <p14:nvPr/>
            </p14:nvContentPartPr>
            <p14:xfrm>
              <a:off x="11676853" y="2515705"/>
              <a:ext cx="29520" cy="1440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F3059B28-8678-D047-B53D-94F4B8DC40D9}"/>
                  </a:ext>
                </a:extLst>
              </p:cNvPr>
              <p:cNvPicPr/>
              <p:nvPr/>
            </p:nvPicPr>
            <p:blipFill>
              <a:blip r:embed="rId1809"/>
              <a:stretch>
                <a:fillRect/>
              </a:stretch>
            </p:blipFill>
            <p:spPr>
              <a:xfrm>
                <a:off x="11659213" y="2498065"/>
                <a:ext cx="65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0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5AC3818D-A764-9F6D-CEE7-DCC2A094F872}"/>
                  </a:ext>
                </a:extLst>
              </p14:cNvPr>
              <p14:cNvContentPartPr/>
              <p14:nvPr/>
            </p14:nvContentPartPr>
            <p14:xfrm>
              <a:off x="11495053" y="2520025"/>
              <a:ext cx="6120" cy="720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5AC3818D-A764-9F6D-CEE7-DCC2A094F872}"/>
                  </a:ext>
                </a:extLst>
              </p:cNvPr>
              <p:cNvPicPr/>
              <p:nvPr/>
            </p:nvPicPr>
            <p:blipFill>
              <a:blip r:embed="rId1811"/>
              <a:stretch>
                <a:fillRect/>
              </a:stretch>
            </p:blipFill>
            <p:spPr>
              <a:xfrm>
                <a:off x="11477053" y="2502385"/>
                <a:ext cx="417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2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D90D8C74-BBA8-8CA3-AF63-495736E0B949}"/>
                  </a:ext>
                </a:extLst>
              </p14:cNvPr>
              <p14:cNvContentPartPr/>
              <p14:nvPr/>
            </p14:nvContentPartPr>
            <p14:xfrm>
              <a:off x="11930653" y="2104585"/>
              <a:ext cx="23400" cy="1224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D90D8C74-BBA8-8CA3-AF63-495736E0B949}"/>
                  </a:ext>
                </a:extLst>
              </p:cNvPr>
              <p:cNvPicPr/>
              <p:nvPr/>
            </p:nvPicPr>
            <p:blipFill>
              <a:blip r:embed="rId1813"/>
              <a:stretch>
                <a:fillRect/>
              </a:stretch>
            </p:blipFill>
            <p:spPr>
              <a:xfrm>
                <a:off x="11912653" y="2086585"/>
                <a:ext cx="59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4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5EA1F852-2145-5684-E8E2-39168E0C453A}"/>
                  </a:ext>
                </a:extLst>
              </p14:cNvPr>
              <p14:cNvContentPartPr/>
              <p14:nvPr/>
            </p14:nvContentPartPr>
            <p14:xfrm>
              <a:off x="7860493" y="4397785"/>
              <a:ext cx="7920" cy="252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5EA1F852-2145-5684-E8E2-39168E0C453A}"/>
                  </a:ext>
                </a:extLst>
              </p:cNvPr>
              <p:cNvPicPr/>
              <p:nvPr/>
            </p:nvPicPr>
            <p:blipFill>
              <a:blip r:embed="rId1815"/>
              <a:stretch>
                <a:fillRect/>
              </a:stretch>
            </p:blipFill>
            <p:spPr>
              <a:xfrm>
                <a:off x="7842493" y="4380145"/>
                <a:ext cx="43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6">
            <p14:nvContentPartPr>
              <p14:cNvPr id="1296" name="Ink 1295">
                <a:extLst>
                  <a:ext uri="{FF2B5EF4-FFF2-40B4-BE49-F238E27FC236}">
                    <a16:creationId xmlns:a16="http://schemas.microsoft.com/office/drawing/2014/main" id="{F6038A4C-CDB5-4AA7-AA49-D25BBCBB4276}"/>
                  </a:ext>
                </a:extLst>
              </p14:cNvPr>
              <p14:cNvContentPartPr/>
              <p14:nvPr/>
            </p14:nvContentPartPr>
            <p14:xfrm>
              <a:off x="5664853" y="5290585"/>
              <a:ext cx="7200" cy="2520"/>
            </p14:xfrm>
          </p:contentPart>
        </mc:Choice>
        <mc:Fallback xmlns="">
          <p:pic>
            <p:nvPicPr>
              <p:cNvPr id="1296" name="Ink 1295">
                <a:extLst>
                  <a:ext uri="{FF2B5EF4-FFF2-40B4-BE49-F238E27FC236}">
                    <a16:creationId xmlns:a16="http://schemas.microsoft.com/office/drawing/2014/main" id="{F6038A4C-CDB5-4AA7-AA49-D25BBCBB4276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5646853" y="5272585"/>
                <a:ext cx="42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8">
            <p14:nvContentPartPr>
              <p14:cNvPr id="1297" name="Ink 1296">
                <a:extLst>
                  <a:ext uri="{FF2B5EF4-FFF2-40B4-BE49-F238E27FC236}">
                    <a16:creationId xmlns:a16="http://schemas.microsoft.com/office/drawing/2014/main" id="{3C22B04E-CF55-F38E-A025-7CD27A88CA53}"/>
                  </a:ext>
                </a:extLst>
              </p14:cNvPr>
              <p14:cNvContentPartPr/>
              <p14:nvPr/>
            </p14:nvContentPartPr>
            <p14:xfrm>
              <a:off x="5659453" y="5218945"/>
              <a:ext cx="146160" cy="160200"/>
            </p14:xfrm>
          </p:contentPart>
        </mc:Choice>
        <mc:Fallback xmlns="">
          <p:pic>
            <p:nvPicPr>
              <p:cNvPr id="1297" name="Ink 1296">
                <a:extLst>
                  <a:ext uri="{FF2B5EF4-FFF2-40B4-BE49-F238E27FC236}">
                    <a16:creationId xmlns:a16="http://schemas.microsoft.com/office/drawing/2014/main" id="{3C22B04E-CF55-F38E-A025-7CD27A88CA53}"/>
                  </a:ext>
                </a:extLst>
              </p:cNvPr>
              <p:cNvPicPr/>
              <p:nvPr/>
            </p:nvPicPr>
            <p:blipFill>
              <a:blip r:embed="rId1819"/>
              <a:stretch>
                <a:fillRect/>
              </a:stretch>
            </p:blipFill>
            <p:spPr>
              <a:xfrm>
                <a:off x="5641453" y="5200945"/>
                <a:ext cx="1818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0">
            <p14:nvContentPartPr>
              <p14:cNvPr id="1298" name="Ink 1297">
                <a:extLst>
                  <a:ext uri="{FF2B5EF4-FFF2-40B4-BE49-F238E27FC236}">
                    <a16:creationId xmlns:a16="http://schemas.microsoft.com/office/drawing/2014/main" id="{08F8D301-97B6-15AE-85EF-98104BA92CA8}"/>
                  </a:ext>
                </a:extLst>
              </p14:cNvPr>
              <p14:cNvContentPartPr/>
              <p14:nvPr/>
            </p14:nvContentPartPr>
            <p14:xfrm>
              <a:off x="5631013" y="5391745"/>
              <a:ext cx="62280" cy="131040"/>
            </p14:xfrm>
          </p:contentPart>
        </mc:Choice>
        <mc:Fallback xmlns="">
          <p:pic>
            <p:nvPicPr>
              <p:cNvPr id="1298" name="Ink 1297">
                <a:extLst>
                  <a:ext uri="{FF2B5EF4-FFF2-40B4-BE49-F238E27FC236}">
                    <a16:creationId xmlns:a16="http://schemas.microsoft.com/office/drawing/2014/main" id="{08F8D301-97B6-15AE-85EF-98104BA92CA8}"/>
                  </a:ext>
                </a:extLst>
              </p:cNvPr>
              <p:cNvPicPr/>
              <p:nvPr/>
            </p:nvPicPr>
            <p:blipFill>
              <a:blip r:embed="rId1821"/>
              <a:stretch>
                <a:fillRect/>
              </a:stretch>
            </p:blipFill>
            <p:spPr>
              <a:xfrm>
                <a:off x="5613013" y="5373745"/>
                <a:ext cx="979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2">
            <p14:nvContentPartPr>
              <p14:cNvPr id="1299" name="Ink 1298">
                <a:extLst>
                  <a:ext uri="{FF2B5EF4-FFF2-40B4-BE49-F238E27FC236}">
                    <a16:creationId xmlns:a16="http://schemas.microsoft.com/office/drawing/2014/main" id="{00066F21-D1E5-9B8B-6D4A-DF4FCE8DC042}"/>
                  </a:ext>
                </a:extLst>
              </p14:cNvPr>
              <p14:cNvContentPartPr/>
              <p14:nvPr/>
            </p14:nvContentPartPr>
            <p14:xfrm>
              <a:off x="5706973" y="5613505"/>
              <a:ext cx="7200" cy="13320"/>
            </p14:xfrm>
          </p:contentPart>
        </mc:Choice>
        <mc:Fallback xmlns="">
          <p:pic>
            <p:nvPicPr>
              <p:cNvPr id="1299" name="Ink 1298">
                <a:extLst>
                  <a:ext uri="{FF2B5EF4-FFF2-40B4-BE49-F238E27FC236}">
                    <a16:creationId xmlns:a16="http://schemas.microsoft.com/office/drawing/2014/main" id="{00066F21-D1E5-9B8B-6D4A-DF4FCE8DC042}"/>
                  </a:ext>
                </a:extLst>
              </p:cNvPr>
              <p:cNvPicPr/>
              <p:nvPr/>
            </p:nvPicPr>
            <p:blipFill>
              <a:blip r:embed="rId1823"/>
              <a:stretch>
                <a:fillRect/>
              </a:stretch>
            </p:blipFill>
            <p:spPr>
              <a:xfrm>
                <a:off x="5688973" y="5595505"/>
                <a:ext cx="42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4">
            <p14:nvContentPartPr>
              <p14:cNvPr id="1300" name="Ink 1299">
                <a:extLst>
                  <a:ext uri="{FF2B5EF4-FFF2-40B4-BE49-F238E27FC236}">
                    <a16:creationId xmlns:a16="http://schemas.microsoft.com/office/drawing/2014/main" id="{B6E5BE3E-18DB-95B5-473B-8D99A289AA6D}"/>
                  </a:ext>
                </a:extLst>
              </p14:cNvPr>
              <p14:cNvContentPartPr/>
              <p14:nvPr/>
            </p14:nvContentPartPr>
            <p14:xfrm>
              <a:off x="5671333" y="5806825"/>
              <a:ext cx="75600" cy="7920"/>
            </p14:xfrm>
          </p:contentPart>
        </mc:Choice>
        <mc:Fallback xmlns="">
          <p:pic>
            <p:nvPicPr>
              <p:cNvPr id="1300" name="Ink 1299">
                <a:extLst>
                  <a:ext uri="{FF2B5EF4-FFF2-40B4-BE49-F238E27FC236}">
                    <a16:creationId xmlns:a16="http://schemas.microsoft.com/office/drawing/2014/main" id="{B6E5BE3E-18DB-95B5-473B-8D99A289AA6D}"/>
                  </a:ext>
                </a:extLst>
              </p:cNvPr>
              <p:cNvPicPr/>
              <p:nvPr/>
            </p:nvPicPr>
            <p:blipFill>
              <a:blip r:embed="rId1825"/>
              <a:stretch>
                <a:fillRect/>
              </a:stretch>
            </p:blipFill>
            <p:spPr>
              <a:xfrm>
                <a:off x="5653333" y="5788825"/>
                <a:ext cx="111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6">
            <p14:nvContentPartPr>
              <p14:cNvPr id="1302" name="Ink 1301">
                <a:extLst>
                  <a:ext uri="{FF2B5EF4-FFF2-40B4-BE49-F238E27FC236}">
                    <a16:creationId xmlns:a16="http://schemas.microsoft.com/office/drawing/2014/main" id="{71C2337A-A369-E7E5-3DC9-52A514D1B13A}"/>
                  </a:ext>
                </a:extLst>
              </p14:cNvPr>
              <p14:cNvContentPartPr/>
              <p14:nvPr/>
            </p14:nvContentPartPr>
            <p14:xfrm>
              <a:off x="6533173" y="5760025"/>
              <a:ext cx="16560" cy="14760"/>
            </p14:xfrm>
          </p:contentPart>
        </mc:Choice>
        <mc:Fallback xmlns="">
          <p:pic>
            <p:nvPicPr>
              <p:cNvPr id="1302" name="Ink 1301">
                <a:extLst>
                  <a:ext uri="{FF2B5EF4-FFF2-40B4-BE49-F238E27FC236}">
                    <a16:creationId xmlns:a16="http://schemas.microsoft.com/office/drawing/2014/main" id="{71C2337A-A369-E7E5-3DC9-52A514D1B13A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6515533" y="5742025"/>
                <a:ext cx="52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8">
            <p14:nvContentPartPr>
              <p14:cNvPr id="1303" name="Ink 1302">
                <a:extLst>
                  <a:ext uri="{FF2B5EF4-FFF2-40B4-BE49-F238E27FC236}">
                    <a16:creationId xmlns:a16="http://schemas.microsoft.com/office/drawing/2014/main" id="{7151FBD2-8171-FFB3-0F04-228AAA0D0BAE}"/>
                  </a:ext>
                </a:extLst>
              </p14:cNvPr>
              <p14:cNvContentPartPr/>
              <p14:nvPr/>
            </p14:nvContentPartPr>
            <p14:xfrm>
              <a:off x="6772933" y="5855065"/>
              <a:ext cx="21960" cy="11160"/>
            </p14:xfrm>
          </p:contentPart>
        </mc:Choice>
        <mc:Fallback xmlns="">
          <p:pic>
            <p:nvPicPr>
              <p:cNvPr id="1303" name="Ink 1302">
                <a:extLst>
                  <a:ext uri="{FF2B5EF4-FFF2-40B4-BE49-F238E27FC236}">
                    <a16:creationId xmlns:a16="http://schemas.microsoft.com/office/drawing/2014/main" id="{7151FBD2-8171-FFB3-0F04-228AAA0D0BAE}"/>
                  </a:ext>
                </a:extLst>
              </p:cNvPr>
              <p:cNvPicPr/>
              <p:nvPr/>
            </p:nvPicPr>
            <p:blipFill>
              <a:blip r:embed="rId1829"/>
              <a:stretch>
                <a:fillRect/>
              </a:stretch>
            </p:blipFill>
            <p:spPr>
              <a:xfrm>
                <a:off x="6754933" y="5837425"/>
                <a:ext cx="57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0">
            <p14:nvContentPartPr>
              <p14:cNvPr id="1368" name="Ink 1367">
                <a:extLst>
                  <a:ext uri="{FF2B5EF4-FFF2-40B4-BE49-F238E27FC236}">
                    <a16:creationId xmlns:a16="http://schemas.microsoft.com/office/drawing/2014/main" id="{01CADA59-E2C1-2DB9-E335-7DEE1BD8AEC4}"/>
                  </a:ext>
                </a:extLst>
              </p14:cNvPr>
              <p14:cNvContentPartPr/>
              <p14:nvPr/>
            </p14:nvContentPartPr>
            <p14:xfrm>
              <a:off x="6537133" y="5880985"/>
              <a:ext cx="6120" cy="11520"/>
            </p14:xfrm>
          </p:contentPart>
        </mc:Choice>
        <mc:Fallback xmlns="">
          <p:pic>
            <p:nvPicPr>
              <p:cNvPr id="1368" name="Ink 1367">
                <a:extLst>
                  <a:ext uri="{FF2B5EF4-FFF2-40B4-BE49-F238E27FC236}">
                    <a16:creationId xmlns:a16="http://schemas.microsoft.com/office/drawing/2014/main" id="{01CADA59-E2C1-2DB9-E335-7DEE1BD8AEC4}"/>
                  </a:ext>
                </a:extLst>
              </p:cNvPr>
              <p:cNvPicPr/>
              <p:nvPr/>
            </p:nvPicPr>
            <p:blipFill>
              <a:blip r:embed="rId1831"/>
              <a:stretch>
                <a:fillRect/>
              </a:stretch>
            </p:blipFill>
            <p:spPr>
              <a:xfrm>
                <a:off x="6519133" y="5863345"/>
                <a:ext cx="41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2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654F9606-B6C9-EA2C-9411-9370558D31AB}"/>
                  </a:ext>
                </a:extLst>
              </p14:cNvPr>
              <p14:cNvContentPartPr/>
              <p14:nvPr/>
            </p14:nvContentPartPr>
            <p14:xfrm>
              <a:off x="6000733" y="5878825"/>
              <a:ext cx="15840" cy="1440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654F9606-B6C9-EA2C-9411-9370558D31AB}"/>
                  </a:ext>
                </a:extLst>
              </p:cNvPr>
              <p:cNvPicPr/>
              <p:nvPr/>
            </p:nvPicPr>
            <p:blipFill>
              <a:blip r:embed="rId1833"/>
              <a:stretch>
                <a:fillRect/>
              </a:stretch>
            </p:blipFill>
            <p:spPr>
              <a:xfrm>
                <a:off x="5983093" y="5861185"/>
                <a:ext cx="51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4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B05EB633-EFEB-E734-7F3E-A779D5440809}"/>
                  </a:ext>
                </a:extLst>
              </p14:cNvPr>
              <p14:cNvContentPartPr/>
              <p14:nvPr/>
            </p14:nvContentPartPr>
            <p14:xfrm>
              <a:off x="6290533" y="5817625"/>
              <a:ext cx="61560" cy="2340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B05EB633-EFEB-E734-7F3E-A779D5440809}"/>
                  </a:ext>
                </a:extLst>
              </p:cNvPr>
              <p:cNvPicPr/>
              <p:nvPr/>
            </p:nvPicPr>
            <p:blipFill>
              <a:blip r:embed="rId1835"/>
              <a:stretch>
                <a:fillRect/>
              </a:stretch>
            </p:blipFill>
            <p:spPr>
              <a:xfrm>
                <a:off x="6272533" y="5799625"/>
                <a:ext cx="97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6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90172FC9-E0F0-BCED-6BAB-90B1BABC557F}"/>
                  </a:ext>
                </a:extLst>
              </p14:cNvPr>
              <p14:cNvContentPartPr/>
              <p14:nvPr/>
            </p14:nvContentPartPr>
            <p14:xfrm>
              <a:off x="6162373" y="5769025"/>
              <a:ext cx="29520" cy="1332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90172FC9-E0F0-BCED-6BAB-90B1BABC557F}"/>
                  </a:ext>
                </a:extLst>
              </p:cNvPr>
              <p:cNvPicPr/>
              <p:nvPr/>
            </p:nvPicPr>
            <p:blipFill>
              <a:blip r:embed="rId1837"/>
              <a:stretch>
                <a:fillRect/>
              </a:stretch>
            </p:blipFill>
            <p:spPr>
              <a:xfrm>
                <a:off x="6144373" y="5751385"/>
                <a:ext cx="65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8">
            <p14:nvContentPartPr>
              <p14:cNvPr id="1112" name="Ink 1111">
                <a:extLst>
                  <a:ext uri="{FF2B5EF4-FFF2-40B4-BE49-F238E27FC236}">
                    <a16:creationId xmlns:a16="http://schemas.microsoft.com/office/drawing/2014/main" id="{C7114927-8688-1C90-CBBD-A5BC82895EA8}"/>
                  </a:ext>
                </a:extLst>
              </p14:cNvPr>
              <p14:cNvContentPartPr/>
              <p14:nvPr/>
            </p14:nvContentPartPr>
            <p14:xfrm>
              <a:off x="7721533" y="4233625"/>
              <a:ext cx="342360" cy="255240"/>
            </p14:xfrm>
          </p:contentPart>
        </mc:Choice>
        <mc:Fallback xmlns="">
          <p:pic>
            <p:nvPicPr>
              <p:cNvPr id="1112" name="Ink 1111">
                <a:extLst>
                  <a:ext uri="{FF2B5EF4-FFF2-40B4-BE49-F238E27FC236}">
                    <a16:creationId xmlns:a16="http://schemas.microsoft.com/office/drawing/2014/main" id="{C7114927-8688-1C90-CBBD-A5BC82895EA8}"/>
                  </a:ext>
                </a:extLst>
              </p:cNvPr>
              <p:cNvPicPr/>
              <p:nvPr/>
            </p:nvPicPr>
            <p:blipFill>
              <a:blip r:embed="rId1839"/>
              <a:stretch>
                <a:fillRect/>
              </a:stretch>
            </p:blipFill>
            <p:spPr>
              <a:xfrm>
                <a:off x="7703533" y="4215985"/>
                <a:ext cx="3780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0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A2828B8E-A9AF-4C1E-C7C9-53F76FEF1C42}"/>
                  </a:ext>
                </a:extLst>
              </p14:cNvPr>
              <p14:cNvContentPartPr/>
              <p14:nvPr/>
            </p14:nvContentPartPr>
            <p14:xfrm>
              <a:off x="6397453" y="5405785"/>
              <a:ext cx="46080" cy="7812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A2828B8E-A9AF-4C1E-C7C9-53F76FEF1C42}"/>
                  </a:ext>
                </a:extLst>
              </p:cNvPr>
              <p:cNvPicPr/>
              <p:nvPr/>
            </p:nvPicPr>
            <p:blipFill>
              <a:blip r:embed="rId1841"/>
              <a:stretch>
                <a:fillRect/>
              </a:stretch>
            </p:blipFill>
            <p:spPr>
              <a:xfrm>
                <a:off x="6379813" y="5387785"/>
                <a:ext cx="817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2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FA08F4F0-331A-49D9-CE64-8AC24B1CA98F}"/>
                  </a:ext>
                </a:extLst>
              </p14:cNvPr>
              <p14:cNvContentPartPr/>
              <p14:nvPr/>
            </p14:nvContentPartPr>
            <p14:xfrm>
              <a:off x="6286213" y="5573545"/>
              <a:ext cx="101160" cy="3636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FA08F4F0-331A-49D9-CE64-8AC24B1CA98F}"/>
                  </a:ext>
                </a:extLst>
              </p:cNvPr>
              <p:cNvPicPr/>
              <p:nvPr/>
            </p:nvPicPr>
            <p:blipFill>
              <a:blip r:embed="rId1843"/>
              <a:stretch>
                <a:fillRect/>
              </a:stretch>
            </p:blipFill>
            <p:spPr>
              <a:xfrm>
                <a:off x="6268213" y="5555905"/>
                <a:ext cx="136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4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E95312A9-BE35-8466-C1CB-63D41E126526}"/>
                  </a:ext>
                </a:extLst>
              </p14:cNvPr>
              <p14:cNvContentPartPr/>
              <p14:nvPr/>
            </p14:nvContentPartPr>
            <p14:xfrm>
              <a:off x="6385573" y="5576785"/>
              <a:ext cx="7200" cy="3096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E95312A9-BE35-8466-C1CB-63D41E126526}"/>
                  </a:ext>
                </a:extLst>
              </p:cNvPr>
              <p:cNvPicPr/>
              <p:nvPr/>
            </p:nvPicPr>
            <p:blipFill>
              <a:blip r:embed="rId1845"/>
              <a:stretch>
                <a:fillRect/>
              </a:stretch>
            </p:blipFill>
            <p:spPr>
              <a:xfrm>
                <a:off x="6367933" y="5559145"/>
                <a:ext cx="428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6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9C86F57C-92D0-D314-B5BC-CAA3411F39B7}"/>
                  </a:ext>
                </a:extLst>
              </p14:cNvPr>
              <p14:cNvContentPartPr/>
              <p14:nvPr/>
            </p14:nvContentPartPr>
            <p14:xfrm>
              <a:off x="6526693" y="5573545"/>
              <a:ext cx="1440" cy="180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9C86F57C-92D0-D314-B5BC-CAA3411F39B7}"/>
                  </a:ext>
                </a:extLst>
              </p:cNvPr>
              <p:cNvPicPr/>
              <p:nvPr/>
            </p:nvPicPr>
            <p:blipFill>
              <a:blip r:embed="rId1847"/>
              <a:stretch>
                <a:fillRect/>
              </a:stretch>
            </p:blipFill>
            <p:spPr>
              <a:xfrm>
                <a:off x="6509053" y="5555905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8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6D151517-1C41-BDA6-0A4F-B8D645102889}"/>
                  </a:ext>
                </a:extLst>
              </p14:cNvPr>
              <p14:cNvContentPartPr/>
              <p14:nvPr/>
            </p14:nvContentPartPr>
            <p14:xfrm>
              <a:off x="6712093" y="5491825"/>
              <a:ext cx="159120" cy="3744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6D151517-1C41-BDA6-0A4F-B8D645102889}"/>
                  </a:ext>
                </a:extLst>
              </p:cNvPr>
              <p:cNvPicPr/>
              <p:nvPr/>
            </p:nvPicPr>
            <p:blipFill>
              <a:blip r:embed="rId1849"/>
              <a:stretch>
                <a:fillRect/>
              </a:stretch>
            </p:blipFill>
            <p:spPr>
              <a:xfrm>
                <a:off x="6694093" y="5473825"/>
                <a:ext cx="194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0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50C24C9B-B36C-B499-C975-012920A9294D}"/>
                  </a:ext>
                </a:extLst>
              </p14:cNvPr>
              <p14:cNvContentPartPr/>
              <p14:nvPr/>
            </p14:nvContentPartPr>
            <p14:xfrm>
              <a:off x="6840613" y="5594785"/>
              <a:ext cx="45720" cy="309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50C24C9B-B36C-B499-C975-012920A9294D}"/>
                  </a:ext>
                </a:extLst>
              </p:cNvPr>
              <p:cNvPicPr/>
              <p:nvPr/>
            </p:nvPicPr>
            <p:blipFill>
              <a:blip r:embed="rId1851"/>
              <a:stretch>
                <a:fillRect/>
              </a:stretch>
            </p:blipFill>
            <p:spPr>
              <a:xfrm>
                <a:off x="6822973" y="5576785"/>
                <a:ext cx="81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2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2F2053E1-F9B0-2F31-0C53-22E35EC4D478}"/>
                  </a:ext>
                </a:extLst>
              </p14:cNvPr>
              <p14:cNvContentPartPr/>
              <p14:nvPr/>
            </p14:nvContentPartPr>
            <p14:xfrm>
              <a:off x="7046893" y="5505145"/>
              <a:ext cx="6840" cy="1008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2F2053E1-F9B0-2F31-0C53-22E35EC4D478}"/>
                  </a:ext>
                </a:extLst>
              </p:cNvPr>
              <p:cNvPicPr/>
              <p:nvPr/>
            </p:nvPicPr>
            <p:blipFill>
              <a:blip r:embed="rId1853"/>
              <a:stretch>
                <a:fillRect/>
              </a:stretch>
            </p:blipFill>
            <p:spPr>
              <a:xfrm>
                <a:off x="7028893" y="5487505"/>
                <a:ext cx="42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4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70BD6DF3-94E6-2539-EBD8-474E41690A9B}"/>
                  </a:ext>
                </a:extLst>
              </p14:cNvPr>
              <p14:cNvContentPartPr/>
              <p14:nvPr/>
            </p14:nvContentPartPr>
            <p14:xfrm>
              <a:off x="6972373" y="5389945"/>
              <a:ext cx="6840" cy="288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70BD6DF3-94E6-2539-EBD8-474E41690A9B}"/>
                  </a:ext>
                </a:extLst>
              </p:cNvPr>
              <p:cNvPicPr/>
              <p:nvPr/>
            </p:nvPicPr>
            <p:blipFill>
              <a:blip r:embed="rId1855"/>
              <a:stretch>
                <a:fillRect/>
              </a:stretch>
            </p:blipFill>
            <p:spPr>
              <a:xfrm>
                <a:off x="6954733" y="5372305"/>
                <a:ext cx="42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6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74263651-F9D9-ABB4-5CFA-6592F9C061D3}"/>
                  </a:ext>
                </a:extLst>
              </p14:cNvPr>
              <p14:cNvContentPartPr/>
              <p14:nvPr/>
            </p14:nvContentPartPr>
            <p14:xfrm>
              <a:off x="7289533" y="5339545"/>
              <a:ext cx="720" cy="3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74263651-F9D9-ABB4-5CFA-6592F9C061D3}"/>
                  </a:ext>
                </a:extLst>
              </p:cNvPr>
              <p:cNvPicPr/>
              <p:nvPr/>
            </p:nvPicPr>
            <p:blipFill>
              <a:blip r:embed="rId1857"/>
              <a:stretch>
                <a:fillRect/>
              </a:stretch>
            </p:blipFill>
            <p:spPr>
              <a:xfrm>
                <a:off x="7271893" y="5321545"/>
                <a:ext cx="36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8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6484035B-E698-2DBD-33CC-FB09943A7F6F}"/>
                  </a:ext>
                </a:extLst>
              </p14:cNvPr>
              <p14:cNvContentPartPr/>
              <p14:nvPr/>
            </p14:nvContentPartPr>
            <p14:xfrm>
              <a:off x="7160293" y="5310745"/>
              <a:ext cx="38520" cy="1584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6484035B-E698-2DBD-33CC-FB09943A7F6F}"/>
                  </a:ext>
                </a:extLst>
              </p:cNvPr>
              <p:cNvPicPr/>
              <p:nvPr/>
            </p:nvPicPr>
            <p:blipFill>
              <a:blip r:embed="rId1859"/>
              <a:stretch>
                <a:fillRect/>
              </a:stretch>
            </p:blipFill>
            <p:spPr>
              <a:xfrm>
                <a:off x="7142653" y="5293105"/>
                <a:ext cx="74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0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BFE787AD-369F-4C7B-7121-AD0C7CD8030D}"/>
                  </a:ext>
                </a:extLst>
              </p14:cNvPr>
              <p14:cNvContentPartPr/>
              <p14:nvPr/>
            </p14:nvContentPartPr>
            <p14:xfrm>
              <a:off x="7306453" y="5266825"/>
              <a:ext cx="76680" cy="392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BFE787AD-369F-4C7B-7121-AD0C7CD8030D}"/>
                  </a:ext>
                </a:extLst>
              </p:cNvPr>
              <p:cNvPicPr/>
              <p:nvPr/>
            </p:nvPicPr>
            <p:blipFill>
              <a:blip r:embed="rId1861"/>
              <a:stretch>
                <a:fillRect/>
              </a:stretch>
            </p:blipFill>
            <p:spPr>
              <a:xfrm>
                <a:off x="7288453" y="5248825"/>
                <a:ext cx="112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2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518B26C0-0BA2-D167-3C66-E4DB20F3A08B}"/>
                  </a:ext>
                </a:extLst>
              </p14:cNvPr>
              <p14:cNvContentPartPr/>
              <p14:nvPr/>
            </p14:nvContentPartPr>
            <p14:xfrm>
              <a:off x="7688053" y="5034265"/>
              <a:ext cx="9000" cy="111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518B26C0-0BA2-D167-3C66-E4DB20F3A08B}"/>
                  </a:ext>
                </a:extLst>
              </p:cNvPr>
              <p:cNvPicPr/>
              <p:nvPr/>
            </p:nvPicPr>
            <p:blipFill>
              <a:blip r:embed="rId1863"/>
              <a:stretch>
                <a:fillRect/>
              </a:stretch>
            </p:blipFill>
            <p:spPr>
              <a:xfrm>
                <a:off x="7670413" y="5016265"/>
                <a:ext cx="44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4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07A3B29A-6A22-4E18-F048-15E5F2D53A63}"/>
                  </a:ext>
                </a:extLst>
              </p14:cNvPr>
              <p14:cNvContentPartPr/>
              <p14:nvPr/>
            </p14:nvContentPartPr>
            <p14:xfrm>
              <a:off x="7563133" y="5129305"/>
              <a:ext cx="127800" cy="6264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07A3B29A-6A22-4E18-F048-15E5F2D53A63}"/>
                  </a:ext>
                </a:extLst>
              </p:cNvPr>
              <p:cNvPicPr/>
              <p:nvPr/>
            </p:nvPicPr>
            <p:blipFill>
              <a:blip r:embed="rId1865"/>
              <a:stretch>
                <a:fillRect/>
              </a:stretch>
            </p:blipFill>
            <p:spPr>
              <a:xfrm>
                <a:off x="7545493" y="5111665"/>
                <a:ext cx="163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6">
            <p14:nvContentPartPr>
              <p14:cNvPr id="1126" name="Ink 1125">
                <a:extLst>
                  <a:ext uri="{FF2B5EF4-FFF2-40B4-BE49-F238E27FC236}">
                    <a16:creationId xmlns:a16="http://schemas.microsoft.com/office/drawing/2014/main" id="{F8F080E1-2B14-A12A-FE6C-8D814DF99741}"/>
                  </a:ext>
                </a:extLst>
              </p14:cNvPr>
              <p14:cNvContentPartPr/>
              <p14:nvPr/>
            </p14:nvContentPartPr>
            <p14:xfrm>
              <a:off x="7796773" y="5072425"/>
              <a:ext cx="12600" cy="15480"/>
            </p14:xfrm>
          </p:contentPart>
        </mc:Choice>
        <mc:Fallback xmlns="">
          <p:pic>
            <p:nvPicPr>
              <p:cNvPr id="1126" name="Ink 1125">
                <a:extLst>
                  <a:ext uri="{FF2B5EF4-FFF2-40B4-BE49-F238E27FC236}">
                    <a16:creationId xmlns:a16="http://schemas.microsoft.com/office/drawing/2014/main" id="{F8F080E1-2B14-A12A-FE6C-8D814DF99741}"/>
                  </a:ext>
                </a:extLst>
              </p:cNvPr>
              <p:cNvPicPr/>
              <p:nvPr/>
            </p:nvPicPr>
            <p:blipFill>
              <a:blip r:embed="rId1867"/>
              <a:stretch>
                <a:fillRect/>
              </a:stretch>
            </p:blipFill>
            <p:spPr>
              <a:xfrm>
                <a:off x="7779133" y="5054425"/>
                <a:ext cx="48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8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D640C222-1950-41AA-13FB-0AF9DC2AF506}"/>
                  </a:ext>
                </a:extLst>
              </p14:cNvPr>
              <p14:cNvContentPartPr/>
              <p14:nvPr/>
            </p14:nvContentPartPr>
            <p14:xfrm>
              <a:off x="6610933" y="5019505"/>
              <a:ext cx="54360" cy="8532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D640C222-1950-41AA-13FB-0AF9DC2AF506}"/>
                  </a:ext>
                </a:extLst>
              </p:cNvPr>
              <p:cNvPicPr/>
              <p:nvPr/>
            </p:nvPicPr>
            <p:blipFill>
              <a:blip r:embed="rId1869"/>
              <a:stretch>
                <a:fillRect/>
              </a:stretch>
            </p:blipFill>
            <p:spPr>
              <a:xfrm>
                <a:off x="6592933" y="5001865"/>
                <a:ext cx="90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0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AFA092FC-82A9-C8A0-BB0E-56D80AB52AAE}"/>
                  </a:ext>
                </a:extLst>
              </p14:cNvPr>
              <p14:cNvContentPartPr/>
              <p14:nvPr/>
            </p14:nvContentPartPr>
            <p14:xfrm>
              <a:off x="6675733" y="5099785"/>
              <a:ext cx="53640" cy="4176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AFA092FC-82A9-C8A0-BB0E-56D80AB52AAE}"/>
                  </a:ext>
                </a:extLst>
              </p:cNvPr>
              <p:cNvPicPr/>
              <p:nvPr/>
            </p:nvPicPr>
            <p:blipFill>
              <a:blip r:embed="rId1871"/>
              <a:stretch>
                <a:fillRect/>
              </a:stretch>
            </p:blipFill>
            <p:spPr>
              <a:xfrm>
                <a:off x="6658093" y="5082145"/>
                <a:ext cx="89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2">
            <p14:nvContentPartPr>
              <p14:cNvPr id="1173" name="Ink 1172">
                <a:extLst>
                  <a:ext uri="{FF2B5EF4-FFF2-40B4-BE49-F238E27FC236}">
                    <a16:creationId xmlns:a16="http://schemas.microsoft.com/office/drawing/2014/main" id="{03DD9FE7-F2EB-9210-8CE9-7438C44C6EE4}"/>
                  </a:ext>
                </a:extLst>
              </p14:cNvPr>
              <p14:cNvContentPartPr/>
              <p14:nvPr/>
            </p14:nvContentPartPr>
            <p14:xfrm>
              <a:off x="6663133" y="5131105"/>
              <a:ext cx="66600" cy="84960"/>
            </p14:xfrm>
          </p:contentPart>
        </mc:Choice>
        <mc:Fallback xmlns="">
          <p:pic>
            <p:nvPicPr>
              <p:cNvPr id="1173" name="Ink 1172">
                <a:extLst>
                  <a:ext uri="{FF2B5EF4-FFF2-40B4-BE49-F238E27FC236}">
                    <a16:creationId xmlns:a16="http://schemas.microsoft.com/office/drawing/2014/main" id="{03DD9FE7-F2EB-9210-8CE9-7438C44C6EE4}"/>
                  </a:ext>
                </a:extLst>
              </p:cNvPr>
              <p:cNvPicPr/>
              <p:nvPr/>
            </p:nvPicPr>
            <p:blipFill>
              <a:blip r:embed="rId1873"/>
              <a:stretch>
                <a:fillRect/>
              </a:stretch>
            </p:blipFill>
            <p:spPr>
              <a:xfrm>
                <a:off x="6645133" y="5113105"/>
                <a:ext cx="102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4">
            <p14:nvContentPartPr>
              <p14:cNvPr id="1174" name="Ink 1173">
                <a:extLst>
                  <a:ext uri="{FF2B5EF4-FFF2-40B4-BE49-F238E27FC236}">
                    <a16:creationId xmlns:a16="http://schemas.microsoft.com/office/drawing/2014/main" id="{DD270F75-D6B1-8AAD-8B64-50A3FF3AACC9}"/>
                  </a:ext>
                </a:extLst>
              </p14:cNvPr>
              <p14:cNvContentPartPr/>
              <p14:nvPr/>
            </p14:nvContentPartPr>
            <p14:xfrm>
              <a:off x="6830533" y="5094025"/>
              <a:ext cx="381240" cy="156600"/>
            </p14:xfrm>
          </p:contentPart>
        </mc:Choice>
        <mc:Fallback xmlns="">
          <p:pic>
            <p:nvPicPr>
              <p:cNvPr id="1174" name="Ink 1173">
                <a:extLst>
                  <a:ext uri="{FF2B5EF4-FFF2-40B4-BE49-F238E27FC236}">
                    <a16:creationId xmlns:a16="http://schemas.microsoft.com/office/drawing/2014/main" id="{DD270F75-D6B1-8AAD-8B64-50A3FF3AACC9}"/>
                  </a:ext>
                </a:extLst>
              </p:cNvPr>
              <p:cNvPicPr/>
              <p:nvPr/>
            </p:nvPicPr>
            <p:blipFill>
              <a:blip r:embed="rId1875"/>
              <a:stretch>
                <a:fillRect/>
              </a:stretch>
            </p:blipFill>
            <p:spPr>
              <a:xfrm>
                <a:off x="6812533" y="5076025"/>
                <a:ext cx="41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6">
            <p14:nvContentPartPr>
              <p14:cNvPr id="1175" name="Ink 1174">
                <a:extLst>
                  <a:ext uri="{FF2B5EF4-FFF2-40B4-BE49-F238E27FC236}">
                    <a16:creationId xmlns:a16="http://schemas.microsoft.com/office/drawing/2014/main" id="{E2D0C622-72B0-31B5-984A-8BBE37AC7352}"/>
                  </a:ext>
                </a:extLst>
              </p14:cNvPr>
              <p14:cNvContentPartPr/>
              <p14:nvPr/>
            </p14:nvContentPartPr>
            <p14:xfrm>
              <a:off x="7225453" y="5079985"/>
              <a:ext cx="2880" cy="12240"/>
            </p14:xfrm>
          </p:contentPart>
        </mc:Choice>
        <mc:Fallback xmlns="">
          <p:pic>
            <p:nvPicPr>
              <p:cNvPr id="1175" name="Ink 1174">
                <a:extLst>
                  <a:ext uri="{FF2B5EF4-FFF2-40B4-BE49-F238E27FC236}">
                    <a16:creationId xmlns:a16="http://schemas.microsoft.com/office/drawing/2014/main" id="{E2D0C622-72B0-31B5-984A-8BBE37AC7352}"/>
                  </a:ext>
                </a:extLst>
              </p:cNvPr>
              <p:cNvPicPr/>
              <p:nvPr/>
            </p:nvPicPr>
            <p:blipFill>
              <a:blip r:embed="rId1877"/>
              <a:stretch>
                <a:fillRect/>
              </a:stretch>
            </p:blipFill>
            <p:spPr>
              <a:xfrm>
                <a:off x="7207813" y="5061985"/>
                <a:ext cx="38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8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41CCAC1D-5377-588F-5299-573B7BA18918}"/>
                  </a:ext>
                </a:extLst>
              </p14:cNvPr>
              <p14:cNvContentPartPr/>
              <p14:nvPr/>
            </p14:nvContentPartPr>
            <p14:xfrm>
              <a:off x="7290613" y="5083225"/>
              <a:ext cx="88200" cy="4140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41CCAC1D-5377-588F-5299-573B7BA18918}"/>
                  </a:ext>
                </a:extLst>
              </p:cNvPr>
              <p:cNvPicPr/>
              <p:nvPr/>
            </p:nvPicPr>
            <p:blipFill>
              <a:blip r:embed="rId1879"/>
              <a:stretch>
                <a:fillRect/>
              </a:stretch>
            </p:blipFill>
            <p:spPr>
              <a:xfrm>
                <a:off x="7272973" y="5065225"/>
                <a:ext cx="123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0">
            <p14:nvContentPartPr>
              <p14:cNvPr id="1177" name="Ink 1176">
                <a:extLst>
                  <a:ext uri="{FF2B5EF4-FFF2-40B4-BE49-F238E27FC236}">
                    <a16:creationId xmlns:a16="http://schemas.microsoft.com/office/drawing/2014/main" id="{918F1DCC-5741-DFE2-B957-9674BC2E6361}"/>
                  </a:ext>
                </a:extLst>
              </p14:cNvPr>
              <p14:cNvContentPartPr/>
              <p14:nvPr/>
            </p14:nvContentPartPr>
            <p14:xfrm>
              <a:off x="7446493" y="5037865"/>
              <a:ext cx="19800" cy="19800"/>
            </p14:xfrm>
          </p:contentPart>
        </mc:Choice>
        <mc:Fallback xmlns="">
          <p:pic>
            <p:nvPicPr>
              <p:cNvPr id="1177" name="Ink 1176">
                <a:extLst>
                  <a:ext uri="{FF2B5EF4-FFF2-40B4-BE49-F238E27FC236}">
                    <a16:creationId xmlns:a16="http://schemas.microsoft.com/office/drawing/2014/main" id="{918F1DCC-5741-DFE2-B957-9674BC2E6361}"/>
                  </a:ext>
                </a:extLst>
              </p:cNvPr>
              <p:cNvPicPr/>
              <p:nvPr/>
            </p:nvPicPr>
            <p:blipFill>
              <a:blip r:embed="rId1881"/>
              <a:stretch>
                <a:fillRect/>
              </a:stretch>
            </p:blipFill>
            <p:spPr>
              <a:xfrm>
                <a:off x="7428493" y="5020225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2">
            <p14:nvContentPartPr>
              <p14:cNvPr id="1178" name="Ink 1177">
                <a:extLst>
                  <a:ext uri="{FF2B5EF4-FFF2-40B4-BE49-F238E27FC236}">
                    <a16:creationId xmlns:a16="http://schemas.microsoft.com/office/drawing/2014/main" id="{FA5D9220-3AE8-FC37-5A2E-7F21992A65A6}"/>
                  </a:ext>
                </a:extLst>
              </p14:cNvPr>
              <p14:cNvContentPartPr/>
              <p14:nvPr/>
            </p14:nvContentPartPr>
            <p14:xfrm>
              <a:off x="7600933" y="4943905"/>
              <a:ext cx="2880" cy="2520"/>
            </p14:xfrm>
          </p:contentPart>
        </mc:Choice>
        <mc:Fallback xmlns="">
          <p:pic>
            <p:nvPicPr>
              <p:cNvPr id="1178" name="Ink 1177">
                <a:extLst>
                  <a:ext uri="{FF2B5EF4-FFF2-40B4-BE49-F238E27FC236}">
                    <a16:creationId xmlns:a16="http://schemas.microsoft.com/office/drawing/2014/main" id="{FA5D9220-3AE8-FC37-5A2E-7F21992A65A6}"/>
                  </a:ext>
                </a:extLst>
              </p:cNvPr>
              <p:cNvPicPr/>
              <p:nvPr/>
            </p:nvPicPr>
            <p:blipFill>
              <a:blip r:embed="rId1883"/>
              <a:stretch>
                <a:fillRect/>
              </a:stretch>
            </p:blipFill>
            <p:spPr>
              <a:xfrm>
                <a:off x="7582933" y="4925905"/>
                <a:ext cx="38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4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8E2FDCBE-3F6B-FAE2-EFAF-E6229C6BB08E}"/>
                  </a:ext>
                </a:extLst>
              </p14:cNvPr>
              <p14:cNvContentPartPr/>
              <p14:nvPr/>
            </p14:nvContentPartPr>
            <p14:xfrm>
              <a:off x="7599853" y="4968025"/>
              <a:ext cx="2520" cy="10080"/>
            </p14:xfrm>
          </p:contentPart>
        </mc:Choice>
        <mc:Fallback xmlns=""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8E2FDCBE-3F6B-FAE2-EFAF-E6229C6BB08E}"/>
                  </a:ext>
                </a:extLst>
              </p:cNvPr>
              <p:cNvPicPr/>
              <p:nvPr/>
            </p:nvPicPr>
            <p:blipFill>
              <a:blip r:embed="rId1885"/>
              <a:stretch>
                <a:fillRect/>
              </a:stretch>
            </p:blipFill>
            <p:spPr>
              <a:xfrm>
                <a:off x="7581853" y="4950025"/>
                <a:ext cx="3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6">
            <p14:nvContentPartPr>
              <p14:cNvPr id="1180" name="Ink 1179">
                <a:extLst>
                  <a:ext uri="{FF2B5EF4-FFF2-40B4-BE49-F238E27FC236}">
                    <a16:creationId xmlns:a16="http://schemas.microsoft.com/office/drawing/2014/main" id="{26D44E80-5A36-B35D-7809-E0B6A5CAB781}"/>
                  </a:ext>
                </a:extLst>
              </p14:cNvPr>
              <p14:cNvContentPartPr/>
              <p14:nvPr/>
            </p14:nvContentPartPr>
            <p14:xfrm>
              <a:off x="7724773" y="4848865"/>
              <a:ext cx="71280" cy="30960"/>
            </p14:xfrm>
          </p:contentPart>
        </mc:Choice>
        <mc:Fallback xmlns="">
          <p:pic>
            <p:nvPicPr>
              <p:cNvPr id="1180" name="Ink 1179">
                <a:extLst>
                  <a:ext uri="{FF2B5EF4-FFF2-40B4-BE49-F238E27FC236}">
                    <a16:creationId xmlns:a16="http://schemas.microsoft.com/office/drawing/2014/main" id="{26D44E80-5A36-B35D-7809-E0B6A5CAB781}"/>
                  </a:ext>
                </a:extLst>
              </p:cNvPr>
              <p:cNvPicPr/>
              <p:nvPr/>
            </p:nvPicPr>
            <p:blipFill>
              <a:blip r:embed="rId1887"/>
              <a:stretch>
                <a:fillRect/>
              </a:stretch>
            </p:blipFill>
            <p:spPr>
              <a:xfrm>
                <a:off x="7706773" y="4831225"/>
                <a:ext cx="106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8">
            <p14:nvContentPartPr>
              <p14:cNvPr id="1183" name="Ink 1182">
                <a:extLst>
                  <a:ext uri="{FF2B5EF4-FFF2-40B4-BE49-F238E27FC236}">
                    <a16:creationId xmlns:a16="http://schemas.microsoft.com/office/drawing/2014/main" id="{487471BB-EFEA-1878-C78E-2425F8298BC1}"/>
                  </a:ext>
                </a:extLst>
              </p14:cNvPr>
              <p14:cNvContentPartPr/>
              <p14:nvPr/>
            </p14:nvContentPartPr>
            <p14:xfrm>
              <a:off x="7881733" y="4851745"/>
              <a:ext cx="21240" cy="13320"/>
            </p14:xfrm>
          </p:contentPart>
        </mc:Choice>
        <mc:Fallback xmlns="">
          <p:pic>
            <p:nvPicPr>
              <p:cNvPr id="1183" name="Ink 1182">
                <a:extLst>
                  <a:ext uri="{FF2B5EF4-FFF2-40B4-BE49-F238E27FC236}">
                    <a16:creationId xmlns:a16="http://schemas.microsoft.com/office/drawing/2014/main" id="{487471BB-EFEA-1878-C78E-2425F8298BC1}"/>
                  </a:ext>
                </a:extLst>
              </p:cNvPr>
              <p:cNvPicPr/>
              <p:nvPr/>
            </p:nvPicPr>
            <p:blipFill>
              <a:blip r:embed="rId1889"/>
              <a:stretch>
                <a:fillRect/>
              </a:stretch>
            </p:blipFill>
            <p:spPr>
              <a:xfrm>
                <a:off x="7864093" y="4833745"/>
                <a:ext cx="5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0">
            <p14:nvContentPartPr>
              <p14:cNvPr id="1219" name="Ink 1218">
                <a:extLst>
                  <a:ext uri="{FF2B5EF4-FFF2-40B4-BE49-F238E27FC236}">
                    <a16:creationId xmlns:a16="http://schemas.microsoft.com/office/drawing/2014/main" id="{A180900F-0A8F-AC96-0E81-3D2327A8AC17}"/>
                  </a:ext>
                </a:extLst>
              </p14:cNvPr>
              <p14:cNvContentPartPr/>
              <p14:nvPr/>
            </p14:nvContentPartPr>
            <p14:xfrm>
              <a:off x="7630813" y="5355025"/>
              <a:ext cx="23400" cy="25200"/>
            </p14:xfrm>
          </p:contentPart>
        </mc:Choice>
        <mc:Fallback xmlns="">
          <p:pic>
            <p:nvPicPr>
              <p:cNvPr id="1219" name="Ink 1218">
                <a:extLst>
                  <a:ext uri="{FF2B5EF4-FFF2-40B4-BE49-F238E27FC236}">
                    <a16:creationId xmlns:a16="http://schemas.microsoft.com/office/drawing/2014/main" id="{A180900F-0A8F-AC96-0E81-3D2327A8AC17}"/>
                  </a:ext>
                </a:extLst>
              </p:cNvPr>
              <p:cNvPicPr/>
              <p:nvPr/>
            </p:nvPicPr>
            <p:blipFill>
              <a:blip r:embed="rId1891"/>
              <a:stretch>
                <a:fillRect/>
              </a:stretch>
            </p:blipFill>
            <p:spPr>
              <a:xfrm>
                <a:off x="7613173" y="5337385"/>
                <a:ext cx="59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2">
            <p14:nvContentPartPr>
              <p14:cNvPr id="1222" name="Ink 1221">
                <a:extLst>
                  <a:ext uri="{FF2B5EF4-FFF2-40B4-BE49-F238E27FC236}">
                    <a16:creationId xmlns:a16="http://schemas.microsoft.com/office/drawing/2014/main" id="{6BB2C4FA-EA0A-5DD1-5258-93CC3A19AFFB}"/>
                  </a:ext>
                </a:extLst>
              </p14:cNvPr>
              <p14:cNvContentPartPr/>
              <p14:nvPr/>
            </p14:nvContentPartPr>
            <p14:xfrm>
              <a:off x="6394933" y="4831225"/>
              <a:ext cx="26640" cy="15480"/>
            </p14:xfrm>
          </p:contentPart>
        </mc:Choice>
        <mc:Fallback xmlns="">
          <p:pic>
            <p:nvPicPr>
              <p:cNvPr id="1222" name="Ink 1221">
                <a:extLst>
                  <a:ext uri="{FF2B5EF4-FFF2-40B4-BE49-F238E27FC236}">
                    <a16:creationId xmlns:a16="http://schemas.microsoft.com/office/drawing/2014/main" id="{6BB2C4FA-EA0A-5DD1-5258-93CC3A19AFFB}"/>
                  </a:ext>
                </a:extLst>
              </p:cNvPr>
              <p:cNvPicPr/>
              <p:nvPr/>
            </p:nvPicPr>
            <p:blipFill>
              <a:blip r:embed="rId1893"/>
              <a:stretch>
                <a:fillRect/>
              </a:stretch>
            </p:blipFill>
            <p:spPr>
              <a:xfrm>
                <a:off x="6376933" y="4813225"/>
                <a:ext cx="62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4">
            <p14:nvContentPartPr>
              <p14:cNvPr id="1223" name="Ink 1222">
                <a:extLst>
                  <a:ext uri="{FF2B5EF4-FFF2-40B4-BE49-F238E27FC236}">
                    <a16:creationId xmlns:a16="http://schemas.microsoft.com/office/drawing/2014/main" id="{AF76A2E7-64C2-A7E9-60E5-8D378BEEEDCA}"/>
                  </a:ext>
                </a:extLst>
              </p14:cNvPr>
              <p14:cNvContentPartPr/>
              <p14:nvPr/>
            </p14:nvContentPartPr>
            <p14:xfrm>
              <a:off x="6088933" y="5072425"/>
              <a:ext cx="20880" cy="42480"/>
            </p14:xfrm>
          </p:contentPart>
        </mc:Choice>
        <mc:Fallback xmlns="">
          <p:pic>
            <p:nvPicPr>
              <p:cNvPr id="1223" name="Ink 1222">
                <a:extLst>
                  <a:ext uri="{FF2B5EF4-FFF2-40B4-BE49-F238E27FC236}">
                    <a16:creationId xmlns:a16="http://schemas.microsoft.com/office/drawing/2014/main" id="{AF76A2E7-64C2-A7E9-60E5-8D378BEEEDCA}"/>
                  </a:ext>
                </a:extLst>
              </p:cNvPr>
              <p:cNvPicPr/>
              <p:nvPr/>
            </p:nvPicPr>
            <p:blipFill>
              <a:blip r:embed="rId1895"/>
              <a:stretch>
                <a:fillRect/>
              </a:stretch>
            </p:blipFill>
            <p:spPr>
              <a:xfrm>
                <a:off x="6071293" y="5054425"/>
                <a:ext cx="56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6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760EAA78-7E3F-5A85-2F72-CB2BF0F9A13C}"/>
                  </a:ext>
                </a:extLst>
              </p14:cNvPr>
              <p14:cNvContentPartPr/>
              <p14:nvPr/>
            </p14:nvContentPartPr>
            <p14:xfrm>
              <a:off x="6079213" y="5159545"/>
              <a:ext cx="14760" cy="6120"/>
            </p14:xfrm>
          </p:contentPart>
        </mc:Choice>
        <mc:Fallback xmlns=""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760EAA78-7E3F-5A85-2F72-CB2BF0F9A13C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6061573" y="5141905"/>
                <a:ext cx="50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8">
            <p14:nvContentPartPr>
              <p14:cNvPr id="1225" name="Ink 1224">
                <a:extLst>
                  <a:ext uri="{FF2B5EF4-FFF2-40B4-BE49-F238E27FC236}">
                    <a16:creationId xmlns:a16="http://schemas.microsoft.com/office/drawing/2014/main" id="{3C3434D0-12CC-8D68-DAC2-D78113C52840}"/>
                  </a:ext>
                </a:extLst>
              </p14:cNvPr>
              <p14:cNvContentPartPr/>
              <p14:nvPr/>
            </p14:nvContentPartPr>
            <p14:xfrm>
              <a:off x="6173533" y="5019505"/>
              <a:ext cx="149400" cy="110160"/>
            </p14:xfrm>
          </p:contentPart>
        </mc:Choice>
        <mc:Fallback xmlns="">
          <p:pic>
            <p:nvPicPr>
              <p:cNvPr id="1225" name="Ink 1224">
                <a:extLst>
                  <a:ext uri="{FF2B5EF4-FFF2-40B4-BE49-F238E27FC236}">
                    <a16:creationId xmlns:a16="http://schemas.microsoft.com/office/drawing/2014/main" id="{3C3434D0-12CC-8D68-DAC2-D78113C52840}"/>
                  </a:ext>
                </a:extLst>
              </p:cNvPr>
              <p:cNvPicPr/>
              <p:nvPr/>
            </p:nvPicPr>
            <p:blipFill>
              <a:blip r:embed="rId1899"/>
              <a:stretch>
                <a:fillRect/>
              </a:stretch>
            </p:blipFill>
            <p:spPr>
              <a:xfrm>
                <a:off x="6155893" y="5001865"/>
                <a:ext cx="185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0">
            <p14:nvContentPartPr>
              <p14:cNvPr id="1226" name="Ink 1225">
                <a:extLst>
                  <a:ext uri="{FF2B5EF4-FFF2-40B4-BE49-F238E27FC236}">
                    <a16:creationId xmlns:a16="http://schemas.microsoft.com/office/drawing/2014/main" id="{1D326849-9EFB-812B-5D3B-BA7CB57946A7}"/>
                  </a:ext>
                </a:extLst>
              </p14:cNvPr>
              <p14:cNvContentPartPr/>
              <p14:nvPr/>
            </p14:nvContentPartPr>
            <p14:xfrm>
              <a:off x="6079933" y="5280865"/>
              <a:ext cx="16920" cy="26640"/>
            </p14:xfrm>
          </p:contentPart>
        </mc:Choice>
        <mc:Fallback xmlns="">
          <p:pic>
            <p:nvPicPr>
              <p:cNvPr id="1226" name="Ink 1225">
                <a:extLst>
                  <a:ext uri="{FF2B5EF4-FFF2-40B4-BE49-F238E27FC236}">
                    <a16:creationId xmlns:a16="http://schemas.microsoft.com/office/drawing/2014/main" id="{1D326849-9EFB-812B-5D3B-BA7CB57946A7}"/>
                  </a:ext>
                </a:extLst>
              </p:cNvPr>
              <p:cNvPicPr/>
              <p:nvPr/>
            </p:nvPicPr>
            <p:blipFill>
              <a:blip r:embed="rId1901"/>
              <a:stretch>
                <a:fillRect/>
              </a:stretch>
            </p:blipFill>
            <p:spPr>
              <a:xfrm>
                <a:off x="6061933" y="5262865"/>
                <a:ext cx="52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2">
            <p14:nvContentPartPr>
              <p14:cNvPr id="1227" name="Ink 1226">
                <a:extLst>
                  <a:ext uri="{FF2B5EF4-FFF2-40B4-BE49-F238E27FC236}">
                    <a16:creationId xmlns:a16="http://schemas.microsoft.com/office/drawing/2014/main" id="{8849CA60-57A5-1241-6538-2BCACA8595E8}"/>
                  </a:ext>
                </a:extLst>
              </p14:cNvPr>
              <p14:cNvContentPartPr/>
              <p14:nvPr/>
            </p14:nvContentPartPr>
            <p14:xfrm>
              <a:off x="6000733" y="5369425"/>
              <a:ext cx="40680" cy="37080"/>
            </p14:xfrm>
          </p:contentPart>
        </mc:Choice>
        <mc:Fallback xmlns="">
          <p:pic>
            <p:nvPicPr>
              <p:cNvPr id="1227" name="Ink 1226">
                <a:extLst>
                  <a:ext uri="{FF2B5EF4-FFF2-40B4-BE49-F238E27FC236}">
                    <a16:creationId xmlns:a16="http://schemas.microsoft.com/office/drawing/2014/main" id="{8849CA60-57A5-1241-6538-2BCACA8595E8}"/>
                  </a:ext>
                </a:extLst>
              </p:cNvPr>
              <p:cNvPicPr/>
              <p:nvPr/>
            </p:nvPicPr>
            <p:blipFill>
              <a:blip r:embed="rId1903"/>
              <a:stretch>
                <a:fillRect/>
              </a:stretch>
            </p:blipFill>
            <p:spPr>
              <a:xfrm>
                <a:off x="5983093" y="5351785"/>
                <a:ext cx="76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4">
            <p14:nvContentPartPr>
              <p14:cNvPr id="1228" name="Ink 1227">
                <a:extLst>
                  <a:ext uri="{FF2B5EF4-FFF2-40B4-BE49-F238E27FC236}">
                    <a16:creationId xmlns:a16="http://schemas.microsoft.com/office/drawing/2014/main" id="{BA50EA76-1468-A2ED-4E22-0432688EC656}"/>
                  </a:ext>
                </a:extLst>
              </p14:cNvPr>
              <p14:cNvContentPartPr/>
              <p14:nvPr/>
            </p14:nvContentPartPr>
            <p14:xfrm>
              <a:off x="5950333" y="5427025"/>
              <a:ext cx="3960" cy="720"/>
            </p14:xfrm>
          </p:contentPart>
        </mc:Choice>
        <mc:Fallback xmlns="">
          <p:pic>
            <p:nvPicPr>
              <p:cNvPr id="1228" name="Ink 1227">
                <a:extLst>
                  <a:ext uri="{FF2B5EF4-FFF2-40B4-BE49-F238E27FC236}">
                    <a16:creationId xmlns:a16="http://schemas.microsoft.com/office/drawing/2014/main" id="{BA50EA76-1468-A2ED-4E22-0432688EC656}"/>
                  </a:ext>
                </a:extLst>
              </p:cNvPr>
              <p:cNvPicPr/>
              <p:nvPr/>
            </p:nvPicPr>
            <p:blipFill>
              <a:blip r:embed="rId1905"/>
              <a:stretch>
                <a:fillRect/>
              </a:stretch>
            </p:blipFill>
            <p:spPr>
              <a:xfrm>
                <a:off x="5932333" y="5409385"/>
                <a:ext cx="39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6">
            <p14:nvContentPartPr>
              <p14:cNvPr id="1229" name="Ink 1228">
                <a:extLst>
                  <a:ext uri="{FF2B5EF4-FFF2-40B4-BE49-F238E27FC236}">
                    <a16:creationId xmlns:a16="http://schemas.microsoft.com/office/drawing/2014/main" id="{B921A218-FBEC-58A5-A0F0-3C6A1E4B9AAD}"/>
                  </a:ext>
                </a:extLst>
              </p14:cNvPr>
              <p14:cNvContentPartPr/>
              <p14:nvPr/>
            </p14:nvContentPartPr>
            <p14:xfrm>
              <a:off x="5961853" y="5236225"/>
              <a:ext cx="78480" cy="158760"/>
            </p14:xfrm>
          </p:contentPart>
        </mc:Choice>
        <mc:Fallback xmlns="">
          <p:pic>
            <p:nvPicPr>
              <p:cNvPr id="1229" name="Ink 1228">
                <a:extLst>
                  <a:ext uri="{FF2B5EF4-FFF2-40B4-BE49-F238E27FC236}">
                    <a16:creationId xmlns:a16="http://schemas.microsoft.com/office/drawing/2014/main" id="{B921A218-FBEC-58A5-A0F0-3C6A1E4B9AAD}"/>
                  </a:ext>
                </a:extLst>
              </p:cNvPr>
              <p:cNvPicPr/>
              <p:nvPr/>
            </p:nvPicPr>
            <p:blipFill>
              <a:blip r:embed="rId1907"/>
              <a:stretch>
                <a:fillRect/>
              </a:stretch>
            </p:blipFill>
            <p:spPr>
              <a:xfrm>
                <a:off x="5944213" y="5218225"/>
                <a:ext cx="114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8">
            <p14:nvContentPartPr>
              <p14:cNvPr id="1230" name="Ink 1229">
                <a:extLst>
                  <a:ext uri="{FF2B5EF4-FFF2-40B4-BE49-F238E27FC236}">
                    <a16:creationId xmlns:a16="http://schemas.microsoft.com/office/drawing/2014/main" id="{39501082-0B62-182B-1759-7CC3F86B7FBC}"/>
                  </a:ext>
                </a:extLst>
              </p14:cNvPr>
              <p14:cNvContentPartPr/>
              <p14:nvPr/>
            </p14:nvContentPartPr>
            <p14:xfrm>
              <a:off x="5976613" y="5403985"/>
              <a:ext cx="56520" cy="91800"/>
            </p14:xfrm>
          </p:contentPart>
        </mc:Choice>
        <mc:Fallback xmlns="">
          <p:pic>
            <p:nvPicPr>
              <p:cNvPr id="1230" name="Ink 1229">
                <a:extLst>
                  <a:ext uri="{FF2B5EF4-FFF2-40B4-BE49-F238E27FC236}">
                    <a16:creationId xmlns:a16="http://schemas.microsoft.com/office/drawing/2014/main" id="{39501082-0B62-182B-1759-7CC3F86B7FBC}"/>
                  </a:ext>
                </a:extLst>
              </p:cNvPr>
              <p:cNvPicPr/>
              <p:nvPr/>
            </p:nvPicPr>
            <p:blipFill>
              <a:blip r:embed="rId1909"/>
              <a:stretch>
                <a:fillRect/>
              </a:stretch>
            </p:blipFill>
            <p:spPr>
              <a:xfrm>
                <a:off x="5958613" y="5386345"/>
                <a:ext cx="92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0">
            <p14:nvContentPartPr>
              <p14:cNvPr id="1231" name="Ink 1230">
                <a:extLst>
                  <a:ext uri="{FF2B5EF4-FFF2-40B4-BE49-F238E27FC236}">
                    <a16:creationId xmlns:a16="http://schemas.microsoft.com/office/drawing/2014/main" id="{9F46D853-AE4C-9075-AD3C-D9A89F66ECCF}"/>
                  </a:ext>
                </a:extLst>
              </p14:cNvPr>
              <p14:cNvContentPartPr/>
              <p14:nvPr/>
            </p14:nvContentPartPr>
            <p14:xfrm>
              <a:off x="6032053" y="5522065"/>
              <a:ext cx="55440" cy="13320"/>
            </p14:xfrm>
          </p:contentPart>
        </mc:Choice>
        <mc:Fallback xmlns="">
          <p:pic>
            <p:nvPicPr>
              <p:cNvPr id="1231" name="Ink 1230">
                <a:extLst>
                  <a:ext uri="{FF2B5EF4-FFF2-40B4-BE49-F238E27FC236}">
                    <a16:creationId xmlns:a16="http://schemas.microsoft.com/office/drawing/2014/main" id="{9F46D853-AE4C-9075-AD3C-D9A89F66ECCF}"/>
                  </a:ext>
                </a:extLst>
              </p:cNvPr>
              <p:cNvPicPr/>
              <p:nvPr/>
            </p:nvPicPr>
            <p:blipFill>
              <a:blip r:embed="rId1911"/>
              <a:stretch>
                <a:fillRect/>
              </a:stretch>
            </p:blipFill>
            <p:spPr>
              <a:xfrm>
                <a:off x="6014053" y="5504065"/>
                <a:ext cx="91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2">
            <p14:nvContentPartPr>
              <p14:cNvPr id="1232" name="Ink 1231">
                <a:extLst>
                  <a:ext uri="{FF2B5EF4-FFF2-40B4-BE49-F238E27FC236}">
                    <a16:creationId xmlns:a16="http://schemas.microsoft.com/office/drawing/2014/main" id="{E20EC022-500B-2CA6-023D-FC155F906D7F}"/>
                  </a:ext>
                </a:extLst>
              </p14:cNvPr>
              <p14:cNvContentPartPr/>
              <p14:nvPr/>
            </p14:nvContentPartPr>
            <p14:xfrm>
              <a:off x="6179653" y="5296345"/>
              <a:ext cx="25560" cy="15480"/>
            </p14:xfrm>
          </p:contentPart>
        </mc:Choice>
        <mc:Fallback xmlns="">
          <p:pic>
            <p:nvPicPr>
              <p:cNvPr id="1232" name="Ink 1231">
                <a:extLst>
                  <a:ext uri="{FF2B5EF4-FFF2-40B4-BE49-F238E27FC236}">
                    <a16:creationId xmlns:a16="http://schemas.microsoft.com/office/drawing/2014/main" id="{E20EC022-500B-2CA6-023D-FC155F906D7F}"/>
                  </a:ext>
                </a:extLst>
              </p:cNvPr>
              <p:cNvPicPr/>
              <p:nvPr/>
            </p:nvPicPr>
            <p:blipFill>
              <a:blip r:embed="rId1913"/>
              <a:stretch>
                <a:fillRect/>
              </a:stretch>
            </p:blipFill>
            <p:spPr>
              <a:xfrm>
                <a:off x="6161653" y="5278705"/>
                <a:ext cx="61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4">
            <p14:nvContentPartPr>
              <p14:cNvPr id="1233" name="Ink 1232">
                <a:extLst>
                  <a:ext uri="{FF2B5EF4-FFF2-40B4-BE49-F238E27FC236}">
                    <a16:creationId xmlns:a16="http://schemas.microsoft.com/office/drawing/2014/main" id="{F4027314-0F3D-36D5-2370-47931FEEF4D1}"/>
                  </a:ext>
                </a:extLst>
              </p14:cNvPr>
              <p14:cNvContentPartPr/>
              <p14:nvPr/>
            </p14:nvContentPartPr>
            <p14:xfrm>
              <a:off x="6266053" y="5238385"/>
              <a:ext cx="36360" cy="57960"/>
            </p14:xfrm>
          </p:contentPart>
        </mc:Choice>
        <mc:Fallback xmlns="">
          <p:pic>
            <p:nvPicPr>
              <p:cNvPr id="1233" name="Ink 1232">
                <a:extLst>
                  <a:ext uri="{FF2B5EF4-FFF2-40B4-BE49-F238E27FC236}">
                    <a16:creationId xmlns:a16="http://schemas.microsoft.com/office/drawing/2014/main" id="{F4027314-0F3D-36D5-2370-47931FEEF4D1}"/>
                  </a:ext>
                </a:extLst>
              </p:cNvPr>
              <p:cNvPicPr/>
              <p:nvPr/>
            </p:nvPicPr>
            <p:blipFill>
              <a:blip r:embed="rId1915"/>
              <a:stretch>
                <a:fillRect/>
              </a:stretch>
            </p:blipFill>
            <p:spPr>
              <a:xfrm>
                <a:off x="6248413" y="5220385"/>
                <a:ext cx="72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6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EB355E2A-F506-E622-C2E5-FAB0D79FD802}"/>
                  </a:ext>
                </a:extLst>
              </p14:cNvPr>
              <p14:cNvContentPartPr/>
              <p14:nvPr/>
            </p14:nvContentPartPr>
            <p14:xfrm>
              <a:off x="8457013" y="3638905"/>
              <a:ext cx="38160" cy="4572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EB355E2A-F506-E622-C2E5-FAB0D79FD802}"/>
                  </a:ext>
                </a:extLst>
              </p:cNvPr>
              <p:cNvPicPr/>
              <p:nvPr/>
            </p:nvPicPr>
            <p:blipFill>
              <a:blip r:embed="rId1917"/>
              <a:stretch>
                <a:fillRect/>
              </a:stretch>
            </p:blipFill>
            <p:spPr>
              <a:xfrm>
                <a:off x="8439013" y="3620905"/>
                <a:ext cx="73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8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446760F7-E05E-AEA2-5DFA-555F1115B91F}"/>
                  </a:ext>
                </a:extLst>
              </p14:cNvPr>
              <p14:cNvContentPartPr/>
              <p14:nvPr/>
            </p14:nvContentPartPr>
            <p14:xfrm>
              <a:off x="8496253" y="3667705"/>
              <a:ext cx="43560" cy="792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446760F7-E05E-AEA2-5DFA-555F1115B91F}"/>
                  </a:ext>
                </a:extLst>
              </p:cNvPr>
              <p:cNvPicPr/>
              <p:nvPr/>
            </p:nvPicPr>
            <p:blipFill>
              <a:blip r:embed="rId1919"/>
              <a:stretch>
                <a:fillRect/>
              </a:stretch>
            </p:blipFill>
            <p:spPr>
              <a:xfrm>
                <a:off x="8478253" y="3650065"/>
                <a:ext cx="7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0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38017B30-DCD0-B012-1BBB-4F5CA95AF00B}"/>
                  </a:ext>
                </a:extLst>
              </p14:cNvPr>
              <p14:cNvContentPartPr/>
              <p14:nvPr/>
            </p14:nvContentPartPr>
            <p14:xfrm>
              <a:off x="8223373" y="3767425"/>
              <a:ext cx="15840" cy="2448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38017B30-DCD0-B012-1BBB-4F5CA95AF00B}"/>
                  </a:ext>
                </a:extLst>
              </p:cNvPr>
              <p:cNvPicPr/>
              <p:nvPr/>
            </p:nvPicPr>
            <p:blipFill>
              <a:blip r:embed="rId1921"/>
              <a:stretch>
                <a:fillRect/>
              </a:stretch>
            </p:blipFill>
            <p:spPr>
              <a:xfrm>
                <a:off x="8205373" y="3749785"/>
                <a:ext cx="514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2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8D67BBFD-82BB-C222-07B6-8720AA10A741}"/>
                  </a:ext>
                </a:extLst>
              </p14:cNvPr>
              <p14:cNvContentPartPr/>
              <p14:nvPr/>
            </p14:nvContentPartPr>
            <p14:xfrm>
              <a:off x="8291053" y="3734665"/>
              <a:ext cx="65880" cy="4824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8D67BBFD-82BB-C222-07B6-8720AA10A741}"/>
                  </a:ext>
                </a:extLst>
              </p:cNvPr>
              <p:cNvPicPr/>
              <p:nvPr/>
            </p:nvPicPr>
            <p:blipFill>
              <a:blip r:embed="rId1923"/>
              <a:stretch>
                <a:fillRect/>
              </a:stretch>
            </p:blipFill>
            <p:spPr>
              <a:xfrm>
                <a:off x="8273053" y="3716665"/>
                <a:ext cx="101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4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F7724D49-4405-A59C-3B54-F9900233684C}"/>
                  </a:ext>
                </a:extLst>
              </p14:cNvPr>
              <p14:cNvContentPartPr/>
              <p14:nvPr/>
            </p14:nvContentPartPr>
            <p14:xfrm>
              <a:off x="8379253" y="3630265"/>
              <a:ext cx="143640" cy="4608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F7724D49-4405-A59C-3B54-F9900233684C}"/>
                  </a:ext>
                </a:extLst>
              </p:cNvPr>
              <p:cNvPicPr/>
              <p:nvPr/>
            </p:nvPicPr>
            <p:blipFill>
              <a:blip r:embed="rId1925"/>
              <a:stretch>
                <a:fillRect/>
              </a:stretch>
            </p:blipFill>
            <p:spPr>
              <a:xfrm>
                <a:off x="8361613" y="3612265"/>
                <a:ext cx="179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6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3B744735-B89B-95CD-F583-77A8D35AFCD5}"/>
                  </a:ext>
                </a:extLst>
              </p14:cNvPr>
              <p14:cNvContentPartPr/>
              <p14:nvPr/>
            </p14:nvContentPartPr>
            <p14:xfrm>
              <a:off x="8387893" y="3647905"/>
              <a:ext cx="82800" cy="10332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3B744735-B89B-95CD-F583-77A8D35AFCD5}"/>
                  </a:ext>
                </a:extLst>
              </p:cNvPr>
              <p:cNvPicPr/>
              <p:nvPr/>
            </p:nvPicPr>
            <p:blipFill>
              <a:blip r:embed="rId1927"/>
              <a:stretch>
                <a:fillRect/>
              </a:stretch>
            </p:blipFill>
            <p:spPr>
              <a:xfrm>
                <a:off x="8370253" y="3630265"/>
                <a:ext cx="1184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8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87AF3C5C-E536-0DBC-43C6-D300431D4765}"/>
                  </a:ext>
                </a:extLst>
              </p14:cNvPr>
              <p14:cNvContentPartPr/>
              <p14:nvPr/>
            </p14:nvContentPartPr>
            <p14:xfrm>
              <a:off x="8431453" y="3646825"/>
              <a:ext cx="76320" cy="5796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87AF3C5C-E536-0DBC-43C6-D300431D4765}"/>
                  </a:ext>
                </a:extLst>
              </p:cNvPr>
              <p:cNvPicPr/>
              <p:nvPr/>
            </p:nvPicPr>
            <p:blipFill>
              <a:blip r:embed="rId1929"/>
              <a:stretch>
                <a:fillRect/>
              </a:stretch>
            </p:blipFill>
            <p:spPr>
              <a:xfrm>
                <a:off x="8413813" y="3629185"/>
                <a:ext cx="111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0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BB8A440E-EE9B-E796-28B5-2E0A8F04DD68}"/>
                  </a:ext>
                </a:extLst>
              </p14:cNvPr>
              <p14:cNvContentPartPr/>
              <p14:nvPr/>
            </p14:nvContentPartPr>
            <p14:xfrm>
              <a:off x="8728813" y="3453145"/>
              <a:ext cx="5760" cy="504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BB8A440E-EE9B-E796-28B5-2E0A8F04DD68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8710813" y="3435145"/>
                <a:ext cx="41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2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CA5ADA1D-1E98-1D26-E1D7-14A13CC21204}"/>
                  </a:ext>
                </a:extLst>
              </p14:cNvPr>
              <p14:cNvContentPartPr/>
              <p14:nvPr/>
            </p14:nvContentPartPr>
            <p14:xfrm>
              <a:off x="8795053" y="3411745"/>
              <a:ext cx="4680" cy="1692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CA5ADA1D-1E98-1D26-E1D7-14A13CC21204}"/>
                  </a:ext>
                </a:extLst>
              </p:cNvPr>
              <p:cNvPicPr/>
              <p:nvPr/>
            </p:nvPicPr>
            <p:blipFill>
              <a:blip r:embed="rId1933"/>
              <a:stretch>
                <a:fillRect/>
              </a:stretch>
            </p:blipFill>
            <p:spPr>
              <a:xfrm>
                <a:off x="8777053" y="3393745"/>
                <a:ext cx="40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4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AEFB06C7-004E-E31C-62A8-A2F8C1847DA8}"/>
                  </a:ext>
                </a:extLst>
              </p14:cNvPr>
              <p14:cNvContentPartPr/>
              <p14:nvPr/>
            </p14:nvContentPartPr>
            <p14:xfrm>
              <a:off x="8493373" y="3448825"/>
              <a:ext cx="140760" cy="5544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AEFB06C7-004E-E31C-62A8-A2F8C1847DA8}"/>
                  </a:ext>
                </a:extLst>
              </p:cNvPr>
              <p:cNvPicPr/>
              <p:nvPr/>
            </p:nvPicPr>
            <p:blipFill>
              <a:blip r:embed="rId1935"/>
              <a:stretch>
                <a:fillRect/>
              </a:stretch>
            </p:blipFill>
            <p:spPr>
              <a:xfrm>
                <a:off x="8475733" y="3430825"/>
                <a:ext cx="176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6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185109F6-09CE-08B5-F77F-ED956397AA77}"/>
                  </a:ext>
                </a:extLst>
              </p14:cNvPr>
              <p14:cNvContentPartPr/>
              <p14:nvPr/>
            </p14:nvContentPartPr>
            <p14:xfrm>
              <a:off x="8678773" y="3427585"/>
              <a:ext cx="80640" cy="4140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185109F6-09CE-08B5-F77F-ED956397AA77}"/>
                  </a:ext>
                </a:extLst>
              </p:cNvPr>
              <p:cNvPicPr/>
              <p:nvPr/>
            </p:nvPicPr>
            <p:blipFill>
              <a:blip r:embed="rId1937"/>
              <a:stretch>
                <a:fillRect/>
              </a:stretch>
            </p:blipFill>
            <p:spPr>
              <a:xfrm>
                <a:off x="8660773" y="3409945"/>
                <a:ext cx="116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8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B976F706-A014-9682-F5C9-686AC1EE6757}"/>
                  </a:ext>
                </a:extLst>
              </p14:cNvPr>
              <p14:cNvContentPartPr/>
              <p14:nvPr/>
            </p14:nvContentPartPr>
            <p14:xfrm>
              <a:off x="8874613" y="3405625"/>
              <a:ext cx="28440" cy="2448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B976F706-A014-9682-F5C9-686AC1EE6757}"/>
                  </a:ext>
                </a:extLst>
              </p:cNvPr>
              <p:cNvPicPr/>
              <p:nvPr/>
            </p:nvPicPr>
            <p:blipFill>
              <a:blip r:embed="rId1939"/>
              <a:stretch>
                <a:fillRect/>
              </a:stretch>
            </p:blipFill>
            <p:spPr>
              <a:xfrm>
                <a:off x="8856973" y="3387985"/>
                <a:ext cx="640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0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FF403CF4-00AA-5C69-6C23-0554949367B1}"/>
                  </a:ext>
                </a:extLst>
              </p14:cNvPr>
              <p14:cNvContentPartPr/>
              <p14:nvPr/>
            </p14:nvContentPartPr>
            <p14:xfrm>
              <a:off x="9022213" y="3333625"/>
              <a:ext cx="163800" cy="6264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FF403CF4-00AA-5C69-6C23-0554949367B1}"/>
                  </a:ext>
                </a:extLst>
              </p:cNvPr>
              <p:cNvPicPr/>
              <p:nvPr/>
            </p:nvPicPr>
            <p:blipFill>
              <a:blip r:embed="rId1941"/>
              <a:stretch>
                <a:fillRect/>
              </a:stretch>
            </p:blipFill>
            <p:spPr>
              <a:xfrm>
                <a:off x="9004573" y="3315625"/>
                <a:ext cx="199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2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F54AB16A-B4C4-FF57-C5AF-9363AB5F6E21}"/>
                  </a:ext>
                </a:extLst>
              </p14:cNvPr>
              <p14:cNvContentPartPr/>
              <p14:nvPr/>
            </p14:nvContentPartPr>
            <p14:xfrm>
              <a:off x="9184933" y="3304465"/>
              <a:ext cx="54720" cy="2196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F54AB16A-B4C4-FF57-C5AF-9363AB5F6E21}"/>
                  </a:ext>
                </a:extLst>
              </p:cNvPr>
              <p:cNvPicPr/>
              <p:nvPr/>
            </p:nvPicPr>
            <p:blipFill>
              <a:blip r:embed="rId1943"/>
              <a:stretch>
                <a:fillRect/>
              </a:stretch>
            </p:blipFill>
            <p:spPr>
              <a:xfrm>
                <a:off x="9166933" y="3286465"/>
                <a:ext cx="90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4">
            <p14:nvContentPartPr>
              <p14:cNvPr id="1146" name="Ink 1145">
                <a:extLst>
                  <a:ext uri="{FF2B5EF4-FFF2-40B4-BE49-F238E27FC236}">
                    <a16:creationId xmlns:a16="http://schemas.microsoft.com/office/drawing/2014/main" id="{70244D7E-256F-D339-D879-1304CFFE109E}"/>
                  </a:ext>
                </a:extLst>
              </p14:cNvPr>
              <p14:cNvContentPartPr/>
              <p14:nvPr/>
            </p14:nvContentPartPr>
            <p14:xfrm>
              <a:off x="9302653" y="3311305"/>
              <a:ext cx="41400" cy="30960"/>
            </p14:xfrm>
          </p:contentPart>
        </mc:Choice>
        <mc:Fallback xmlns="">
          <p:pic>
            <p:nvPicPr>
              <p:cNvPr id="1146" name="Ink 1145">
                <a:extLst>
                  <a:ext uri="{FF2B5EF4-FFF2-40B4-BE49-F238E27FC236}">
                    <a16:creationId xmlns:a16="http://schemas.microsoft.com/office/drawing/2014/main" id="{70244D7E-256F-D339-D879-1304CFFE109E}"/>
                  </a:ext>
                </a:extLst>
              </p:cNvPr>
              <p:cNvPicPr/>
              <p:nvPr/>
            </p:nvPicPr>
            <p:blipFill>
              <a:blip r:embed="rId1945"/>
              <a:stretch>
                <a:fillRect/>
              </a:stretch>
            </p:blipFill>
            <p:spPr>
              <a:xfrm>
                <a:off x="9285013" y="3293665"/>
                <a:ext cx="77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6">
            <p14:nvContentPartPr>
              <p14:cNvPr id="1147" name="Ink 1146">
                <a:extLst>
                  <a:ext uri="{FF2B5EF4-FFF2-40B4-BE49-F238E27FC236}">
                    <a16:creationId xmlns:a16="http://schemas.microsoft.com/office/drawing/2014/main" id="{DE66BA6F-FAE0-93DC-2641-A354011BFBE2}"/>
                  </a:ext>
                </a:extLst>
              </p14:cNvPr>
              <p14:cNvContentPartPr/>
              <p14:nvPr/>
            </p14:nvContentPartPr>
            <p14:xfrm>
              <a:off x="8039773" y="3615145"/>
              <a:ext cx="196200" cy="93600"/>
            </p14:xfrm>
          </p:contentPart>
        </mc:Choice>
        <mc:Fallback xmlns="">
          <p:pic>
            <p:nvPicPr>
              <p:cNvPr id="1147" name="Ink 1146">
                <a:extLst>
                  <a:ext uri="{FF2B5EF4-FFF2-40B4-BE49-F238E27FC236}">
                    <a16:creationId xmlns:a16="http://schemas.microsoft.com/office/drawing/2014/main" id="{DE66BA6F-FAE0-93DC-2641-A354011BFBE2}"/>
                  </a:ext>
                </a:extLst>
              </p:cNvPr>
              <p:cNvPicPr/>
              <p:nvPr/>
            </p:nvPicPr>
            <p:blipFill>
              <a:blip r:embed="rId1947"/>
              <a:stretch>
                <a:fillRect/>
              </a:stretch>
            </p:blipFill>
            <p:spPr>
              <a:xfrm>
                <a:off x="8021773" y="3597145"/>
                <a:ext cx="231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8">
            <p14:nvContentPartPr>
              <p14:cNvPr id="1148" name="Ink 1147">
                <a:extLst>
                  <a:ext uri="{FF2B5EF4-FFF2-40B4-BE49-F238E27FC236}">
                    <a16:creationId xmlns:a16="http://schemas.microsoft.com/office/drawing/2014/main" id="{7E3B8522-6743-EB21-79C6-9F2F3C386FD6}"/>
                  </a:ext>
                </a:extLst>
              </p14:cNvPr>
              <p14:cNvContentPartPr/>
              <p14:nvPr/>
            </p14:nvContentPartPr>
            <p14:xfrm>
              <a:off x="8057413" y="3655465"/>
              <a:ext cx="144000" cy="60120"/>
            </p14:xfrm>
          </p:contentPart>
        </mc:Choice>
        <mc:Fallback xmlns="">
          <p:pic>
            <p:nvPicPr>
              <p:cNvPr id="1148" name="Ink 1147">
                <a:extLst>
                  <a:ext uri="{FF2B5EF4-FFF2-40B4-BE49-F238E27FC236}">
                    <a16:creationId xmlns:a16="http://schemas.microsoft.com/office/drawing/2014/main" id="{7E3B8522-6743-EB21-79C6-9F2F3C386FD6}"/>
                  </a:ext>
                </a:extLst>
              </p:cNvPr>
              <p:cNvPicPr/>
              <p:nvPr/>
            </p:nvPicPr>
            <p:blipFill>
              <a:blip r:embed="rId1949"/>
              <a:stretch>
                <a:fillRect/>
              </a:stretch>
            </p:blipFill>
            <p:spPr>
              <a:xfrm>
                <a:off x="8039413" y="3637465"/>
                <a:ext cx="179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0">
            <p14:nvContentPartPr>
              <p14:cNvPr id="1149" name="Ink 1148">
                <a:extLst>
                  <a:ext uri="{FF2B5EF4-FFF2-40B4-BE49-F238E27FC236}">
                    <a16:creationId xmlns:a16="http://schemas.microsoft.com/office/drawing/2014/main" id="{CF0D998E-6ED5-A535-5262-0A09E2E57C3C}"/>
                  </a:ext>
                </a:extLst>
              </p14:cNvPr>
              <p14:cNvContentPartPr/>
              <p14:nvPr/>
            </p14:nvContentPartPr>
            <p14:xfrm>
              <a:off x="7937173" y="3809545"/>
              <a:ext cx="31680" cy="20880"/>
            </p14:xfrm>
          </p:contentPart>
        </mc:Choice>
        <mc:Fallback xmlns="">
          <p:pic>
            <p:nvPicPr>
              <p:cNvPr id="1149" name="Ink 1148">
                <a:extLst>
                  <a:ext uri="{FF2B5EF4-FFF2-40B4-BE49-F238E27FC236}">
                    <a16:creationId xmlns:a16="http://schemas.microsoft.com/office/drawing/2014/main" id="{CF0D998E-6ED5-A535-5262-0A09E2E57C3C}"/>
                  </a:ext>
                </a:extLst>
              </p:cNvPr>
              <p:cNvPicPr/>
              <p:nvPr/>
            </p:nvPicPr>
            <p:blipFill>
              <a:blip r:embed="rId1951"/>
              <a:stretch>
                <a:fillRect/>
              </a:stretch>
            </p:blipFill>
            <p:spPr>
              <a:xfrm>
                <a:off x="7919533" y="3791545"/>
                <a:ext cx="67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2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43E15419-15A9-D778-341D-8577421D27A4}"/>
                  </a:ext>
                </a:extLst>
              </p14:cNvPr>
              <p14:cNvContentPartPr/>
              <p14:nvPr/>
            </p14:nvContentPartPr>
            <p14:xfrm>
              <a:off x="7922413" y="3848065"/>
              <a:ext cx="9000" cy="684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43E15419-15A9-D778-341D-8577421D27A4}"/>
                  </a:ext>
                </a:extLst>
              </p:cNvPr>
              <p:cNvPicPr/>
              <p:nvPr/>
            </p:nvPicPr>
            <p:blipFill>
              <a:blip r:embed="rId1953"/>
              <a:stretch>
                <a:fillRect/>
              </a:stretch>
            </p:blipFill>
            <p:spPr>
              <a:xfrm>
                <a:off x="7904413" y="3830425"/>
                <a:ext cx="44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4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FE23A82E-202A-0D24-FC9C-93DB9C65DC66}"/>
                  </a:ext>
                </a:extLst>
              </p14:cNvPr>
              <p14:cNvContentPartPr/>
              <p14:nvPr/>
            </p14:nvContentPartPr>
            <p14:xfrm>
              <a:off x="8009533" y="3778225"/>
              <a:ext cx="14400" cy="1260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FE23A82E-202A-0D24-FC9C-93DB9C65DC66}"/>
                  </a:ext>
                </a:extLst>
              </p:cNvPr>
              <p:cNvPicPr/>
              <p:nvPr/>
            </p:nvPicPr>
            <p:blipFill>
              <a:blip r:embed="rId1955"/>
              <a:stretch>
                <a:fillRect/>
              </a:stretch>
            </p:blipFill>
            <p:spPr>
              <a:xfrm>
                <a:off x="7991533" y="3760225"/>
                <a:ext cx="50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6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B1A5F32B-9D6B-DF05-78CF-E48984BA2150}"/>
                  </a:ext>
                </a:extLst>
              </p14:cNvPr>
              <p14:cNvContentPartPr/>
              <p14:nvPr/>
            </p14:nvContentPartPr>
            <p14:xfrm>
              <a:off x="7969573" y="3767065"/>
              <a:ext cx="74160" cy="9684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B1A5F32B-9D6B-DF05-78CF-E48984BA2150}"/>
                  </a:ext>
                </a:extLst>
              </p:cNvPr>
              <p:cNvPicPr/>
              <p:nvPr/>
            </p:nvPicPr>
            <p:blipFill>
              <a:blip r:embed="rId1957"/>
              <a:stretch>
                <a:fillRect/>
              </a:stretch>
            </p:blipFill>
            <p:spPr>
              <a:xfrm>
                <a:off x="7951933" y="3749065"/>
                <a:ext cx="1098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8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E0A99B2A-76E8-1845-3F56-4C74BB5E20C9}"/>
                  </a:ext>
                </a:extLst>
              </p14:cNvPr>
              <p14:cNvContentPartPr/>
              <p14:nvPr/>
            </p14:nvContentPartPr>
            <p14:xfrm>
              <a:off x="8391133" y="3407785"/>
              <a:ext cx="27360" cy="144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E0A99B2A-76E8-1845-3F56-4C74BB5E20C9}"/>
                  </a:ext>
                </a:extLst>
              </p:cNvPr>
              <p:cNvPicPr/>
              <p:nvPr/>
            </p:nvPicPr>
            <p:blipFill>
              <a:blip r:embed="rId1959"/>
              <a:stretch>
                <a:fillRect/>
              </a:stretch>
            </p:blipFill>
            <p:spPr>
              <a:xfrm>
                <a:off x="8373493" y="3390145"/>
                <a:ext cx="63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0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13CF9C10-E449-DDA8-0066-325D789CB942}"/>
                  </a:ext>
                </a:extLst>
              </p14:cNvPr>
              <p14:cNvContentPartPr/>
              <p14:nvPr/>
            </p14:nvContentPartPr>
            <p14:xfrm>
              <a:off x="8567173" y="3372145"/>
              <a:ext cx="20880" cy="18000"/>
            </p14:xfrm>
          </p:contentPart>
        </mc:Choice>
        <mc:Fallback xmlns=""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13CF9C10-E449-DDA8-0066-325D789CB942}"/>
                  </a:ext>
                </a:extLst>
              </p:cNvPr>
              <p:cNvPicPr/>
              <p:nvPr/>
            </p:nvPicPr>
            <p:blipFill>
              <a:blip r:embed="rId1961"/>
              <a:stretch>
                <a:fillRect/>
              </a:stretch>
            </p:blipFill>
            <p:spPr>
              <a:xfrm>
                <a:off x="8549533" y="3354505"/>
                <a:ext cx="56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2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9BBC286B-AE4F-8E6F-B34F-FD8CB1A7B273}"/>
                  </a:ext>
                </a:extLst>
              </p14:cNvPr>
              <p14:cNvContentPartPr/>
              <p14:nvPr/>
            </p14:nvContentPartPr>
            <p14:xfrm>
              <a:off x="8585533" y="3378265"/>
              <a:ext cx="46800" cy="12600"/>
            </p14:xfrm>
          </p:contentPart>
        </mc:Choice>
        <mc:Fallback xmlns=""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9BBC286B-AE4F-8E6F-B34F-FD8CB1A7B273}"/>
                  </a:ext>
                </a:extLst>
              </p:cNvPr>
              <p:cNvPicPr/>
              <p:nvPr/>
            </p:nvPicPr>
            <p:blipFill>
              <a:blip r:embed="rId1963"/>
              <a:stretch>
                <a:fillRect/>
              </a:stretch>
            </p:blipFill>
            <p:spPr>
              <a:xfrm>
                <a:off x="8567893" y="3360265"/>
                <a:ext cx="82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4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C32E16FA-556B-25D9-B7F2-87F2A1AEB710}"/>
                  </a:ext>
                </a:extLst>
              </p14:cNvPr>
              <p14:cNvContentPartPr/>
              <p14:nvPr/>
            </p14:nvContentPartPr>
            <p14:xfrm>
              <a:off x="8876773" y="3238225"/>
              <a:ext cx="111240" cy="4932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C32E16FA-556B-25D9-B7F2-87F2A1AEB710}"/>
                  </a:ext>
                </a:extLst>
              </p:cNvPr>
              <p:cNvPicPr/>
              <p:nvPr/>
            </p:nvPicPr>
            <p:blipFill>
              <a:blip r:embed="rId1965"/>
              <a:stretch>
                <a:fillRect/>
              </a:stretch>
            </p:blipFill>
            <p:spPr>
              <a:xfrm>
                <a:off x="8859133" y="3220225"/>
                <a:ext cx="146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6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E8E1C0F5-4DAD-8ECB-1600-88009F44ED77}"/>
                  </a:ext>
                </a:extLst>
              </p14:cNvPr>
              <p14:cNvContentPartPr/>
              <p14:nvPr/>
            </p14:nvContentPartPr>
            <p14:xfrm>
              <a:off x="8930053" y="3212305"/>
              <a:ext cx="36360" cy="2520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E8E1C0F5-4DAD-8ECB-1600-88009F44ED77}"/>
                  </a:ext>
                </a:extLst>
              </p:cNvPr>
              <p:cNvPicPr/>
              <p:nvPr/>
            </p:nvPicPr>
            <p:blipFill>
              <a:blip r:embed="rId1967"/>
              <a:stretch>
                <a:fillRect/>
              </a:stretch>
            </p:blipFill>
            <p:spPr>
              <a:xfrm>
                <a:off x="8912413" y="3194665"/>
                <a:ext cx="720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8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01AD0FBF-BC1E-43D5-FE5D-8E2B563BB1F2}"/>
                  </a:ext>
                </a:extLst>
              </p14:cNvPr>
              <p14:cNvContentPartPr/>
              <p14:nvPr/>
            </p14:nvContentPartPr>
            <p14:xfrm>
              <a:off x="8991973" y="3176305"/>
              <a:ext cx="55800" cy="2844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01AD0FBF-BC1E-43D5-FE5D-8E2B563BB1F2}"/>
                  </a:ext>
                </a:extLst>
              </p:cNvPr>
              <p:cNvPicPr/>
              <p:nvPr/>
            </p:nvPicPr>
            <p:blipFill>
              <a:blip r:embed="rId1969"/>
              <a:stretch>
                <a:fillRect/>
              </a:stretch>
            </p:blipFill>
            <p:spPr>
              <a:xfrm>
                <a:off x="8974333" y="3158665"/>
                <a:ext cx="91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0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AC741B4D-B536-3A3D-2C9A-150C32010FBA}"/>
                  </a:ext>
                </a:extLst>
              </p14:cNvPr>
              <p14:cNvContentPartPr/>
              <p14:nvPr/>
            </p14:nvContentPartPr>
            <p14:xfrm>
              <a:off x="8565013" y="3329665"/>
              <a:ext cx="15840" cy="7920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AC741B4D-B536-3A3D-2C9A-150C32010FBA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8547373" y="3312025"/>
                <a:ext cx="51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1">
            <p14:nvContentPartPr>
              <p14:cNvPr id="1162" name="Ink 1161">
                <a:extLst>
                  <a:ext uri="{FF2B5EF4-FFF2-40B4-BE49-F238E27FC236}">
                    <a16:creationId xmlns:a16="http://schemas.microsoft.com/office/drawing/2014/main" id="{9385E688-DFE8-EB49-EF81-AAAB38506176}"/>
                  </a:ext>
                </a:extLst>
              </p14:cNvPr>
              <p14:cNvContentPartPr/>
              <p14:nvPr/>
            </p14:nvContentPartPr>
            <p14:xfrm>
              <a:off x="8345413" y="3314545"/>
              <a:ext cx="303480" cy="101520"/>
            </p14:xfrm>
          </p:contentPart>
        </mc:Choice>
        <mc:Fallback xmlns="">
          <p:pic>
            <p:nvPicPr>
              <p:cNvPr id="1162" name="Ink 1161">
                <a:extLst>
                  <a:ext uri="{FF2B5EF4-FFF2-40B4-BE49-F238E27FC236}">
                    <a16:creationId xmlns:a16="http://schemas.microsoft.com/office/drawing/2014/main" id="{9385E688-DFE8-EB49-EF81-AAAB38506176}"/>
                  </a:ext>
                </a:extLst>
              </p:cNvPr>
              <p:cNvPicPr/>
              <p:nvPr/>
            </p:nvPicPr>
            <p:blipFill>
              <a:blip r:embed="rId1972"/>
              <a:stretch>
                <a:fillRect/>
              </a:stretch>
            </p:blipFill>
            <p:spPr>
              <a:xfrm>
                <a:off x="8327773" y="3296905"/>
                <a:ext cx="33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3">
            <p14:nvContentPartPr>
              <p14:cNvPr id="1163" name="Ink 1162">
                <a:extLst>
                  <a:ext uri="{FF2B5EF4-FFF2-40B4-BE49-F238E27FC236}">
                    <a16:creationId xmlns:a16="http://schemas.microsoft.com/office/drawing/2014/main" id="{2A2E4646-64B6-F804-6ADB-AAE620055A93}"/>
                  </a:ext>
                </a:extLst>
              </p14:cNvPr>
              <p14:cNvContentPartPr/>
              <p14:nvPr/>
            </p14:nvContentPartPr>
            <p14:xfrm>
              <a:off x="8107093" y="3418945"/>
              <a:ext cx="269640" cy="90720"/>
            </p14:xfrm>
          </p:contentPart>
        </mc:Choice>
        <mc:Fallback xmlns="">
          <p:pic>
            <p:nvPicPr>
              <p:cNvPr id="1163" name="Ink 1162">
                <a:extLst>
                  <a:ext uri="{FF2B5EF4-FFF2-40B4-BE49-F238E27FC236}">
                    <a16:creationId xmlns:a16="http://schemas.microsoft.com/office/drawing/2014/main" id="{2A2E4646-64B6-F804-6ADB-AAE620055A93}"/>
                  </a:ext>
                </a:extLst>
              </p:cNvPr>
              <p:cNvPicPr/>
              <p:nvPr/>
            </p:nvPicPr>
            <p:blipFill>
              <a:blip r:embed="rId1974"/>
              <a:stretch>
                <a:fillRect/>
              </a:stretch>
            </p:blipFill>
            <p:spPr>
              <a:xfrm>
                <a:off x="8089093" y="3401305"/>
                <a:ext cx="305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5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BBB9C91B-A98B-9F9C-3FD0-56C07862CF2C}"/>
                  </a:ext>
                </a:extLst>
              </p14:cNvPr>
              <p14:cNvContentPartPr/>
              <p14:nvPr/>
            </p14:nvContentPartPr>
            <p14:xfrm>
              <a:off x="7986493" y="3570865"/>
              <a:ext cx="23040" cy="5472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BBB9C91B-A98B-9F9C-3FD0-56C07862CF2C}"/>
                  </a:ext>
                </a:extLst>
              </p:cNvPr>
              <p:cNvPicPr/>
              <p:nvPr/>
            </p:nvPicPr>
            <p:blipFill>
              <a:blip r:embed="rId1976"/>
              <a:stretch>
                <a:fillRect/>
              </a:stretch>
            </p:blipFill>
            <p:spPr>
              <a:xfrm>
                <a:off x="7968493" y="3553225"/>
                <a:ext cx="58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7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E8332B16-D7DD-214D-E8B8-703833414571}"/>
                  </a:ext>
                </a:extLst>
              </p14:cNvPr>
              <p14:cNvContentPartPr/>
              <p14:nvPr/>
            </p14:nvContentPartPr>
            <p14:xfrm>
              <a:off x="7701373" y="3723865"/>
              <a:ext cx="20160" cy="144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E8332B16-D7DD-214D-E8B8-703833414571}"/>
                  </a:ext>
                </a:extLst>
              </p:cNvPr>
              <p:cNvPicPr/>
              <p:nvPr/>
            </p:nvPicPr>
            <p:blipFill>
              <a:blip r:embed="rId1978"/>
              <a:stretch>
                <a:fillRect/>
              </a:stretch>
            </p:blipFill>
            <p:spPr>
              <a:xfrm>
                <a:off x="7683733" y="3705865"/>
                <a:ext cx="55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9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90496664-4865-9C80-8FF6-0453F7F28BE3}"/>
                  </a:ext>
                </a:extLst>
              </p14:cNvPr>
              <p14:cNvContentPartPr/>
              <p14:nvPr/>
            </p14:nvContentPartPr>
            <p14:xfrm>
              <a:off x="7675093" y="3695785"/>
              <a:ext cx="140760" cy="8280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90496664-4865-9C80-8FF6-0453F7F28BE3}"/>
                  </a:ext>
                </a:extLst>
              </p:cNvPr>
              <p:cNvPicPr/>
              <p:nvPr/>
            </p:nvPicPr>
            <p:blipFill>
              <a:blip r:embed="rId1980"/>
              <a:stretch>
                <a:fillRect/>
              </a:stretch>
            </p:blipFill>
            <p:spPr>
              <a:xfrm>
                <a:off x="7657453" y="3678145"/>
                <a:ext cx="176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1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81B9B07B-757D-0779-BA30-8F61D005C8B2}"/>
                  </a:ext>
                </a:extLst>
              </p14:cNvPr>
              <p14:cNvContentPartPr/>
              <p14:nvPr/>
            </p14:nvContentPartPr>
            <p14:xfrm>
              <a:off x="7613173" y="3834025"/>
              <a:ext cx="63720" cy="4608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81B9B07B-757D-0779-BA30-8F61D005C8B2}"/>
                  </a:ext>
                </a:extLst>
              </p:cNvPr>
              <p:cNvPicPr/>
              <p:nvPr/>
            </p:nvPicPr>
            <p:blipFill>
              <a:blip r:embed="rId1982"/>
              <a:stretch>
                <a:fillRect/>
              </a:stretch>
            </p:blipFill>
            <p:spPr>
              <a:xfrm>
                <a:off x="7595533" y="3816385"/>
                <a:ext cx="99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3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7632C2B5-3DD2-FD39-0C8A-7EE060547C8B}"/>
                  </a:ext>
                </a:extLst>
              </p14:cNvPr>
              <p14:cNvContentPartPr/>
              <p14:nvPr/>
            </p14:nvContentPartPr>
            <p14:xfrm>
              <a:off x="7593733" y="3965065"/>
              <a:ext cx="152640" cy="7848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7632C2B5-3DD2-FD39-0C8A-7EE060547C8B}"/>
                  </a:ext>
                </a:extLst>
              </p:cNvPr>
              <p:cNvPicPr/>
              <p:nvPr/>
            </p:nvPicPr>
            <p:blipFill>
              <a:blip r:embed="rId1984"/>
              <a:stretch>
                <a:fillRect/>
              </a:stretch>
            </p:blipFill>
            <p:spPr>
              <a:xfrm>
                <a:off x="7576093" y="3947065"/>
                <a:ext cx="188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5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6542750E-188C-F2FB-0F52-F9BC608415C6}"/>
                  </a:ext>
                </a:extLst>
              </p14:cNvPr>
              <p14:cNvContentPartPr/>
              <p14:nvPr/>
            </p14:nvContentPartPr>
            <p14:xfrm>
              <a:off x="7470973" y="4115905"/>
              <a:ext cx="122040" cy="8316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6542750E-188C-F2FB-0F52-F9BC608415C6}"/>
                  </a:ext>
                </a:extLst>
              </p:cNvPr>
              <p:cNvPicPr/>
              <p:nvPr/>
            </p:nvPicPr>
            <p:blipFill>
              <a:blip r:embed="rId1986"/>
              <a:stretch>
                <a:fillRect/>
              </a:stretch>
            </p:blipFill>
            <p:spPr>
              <a:xfrm>
                <a:off x="7453333" y="4097905"/>
                <a:ext cx="157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7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57B57774-7F58-0BED-483D-CCF0839DBA42}"/>
                  </a:ext>
                </a:extLst>
              </p14:cNvPr>
              <p14:cNvContentPartPr/>
              <p14:nvPr/>
            </p14:nvContentPartPr>
            <p14:xfrm>
              <a:off x="7457653" y="4037065"/>
              <a:ext cx="13680" cy="1980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57B57774-7F58-0BED-483D-CCF0839DBA42}"/>
                  </a:ext>
                </a:extLst>
              </p:cNvPr>
              <p:cNvPicPr/>
              <p:nvPr/>
            </p:nvPicPr>
            <p:blipFill>
              <a:blip r:embed="rId1988"/>
              <a:stretch>
                <a:fillRect/>
              </a:stretch>
            </p:blipFill>
            <p:spPr>
              <a:xfrm>
                <a:off x="7439653" y="4019425"/>
                <a:ext cx="49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9">
            <p14:nvContentPartPr>
              <p14:cNvPr id="1214" name="Ink 1213">
                <a:extLst>
                  <a:ext uri="{FF2B5EF4-FFF2-40B4-BE49-F238E27FC236}">
                    <a16:creationId xmlns:a16="http://schemas.microsoft.com/office/drawing/2014/main" id="{7DC13113-9838-86F3-85B8-BE7D329FC1E2}"/>
                  </a:ext>
                </a:extLst>
              </p14:cNvPr>
              <p14:cNvContentPartPr/>
              <p14:nvPr/>
            </p14:nvContentPartPr>
            <p14:xfrm>
              <a:off x="9318133" y="4551145"/>
              <a:ext cx="4680" cy="4680"/>
            </p14:xfrm>
          </p:contentPart>
        </mc:Choice>
        <mc:Fallback xmlns="">
          <p:pic>
            <p:nvPicPr>
              <p:cNvPr id="1214" name="Ink 1213">
                <a:extLst>
                  <a:ext uri="{FF2B5EF4-FFF2-40B4-BE49-F238E27FC236}">
                    <a16:creationId xmlns:a16="http://schemas.microsoft.com/office/drawing/2014/main" id="{7DC13113-9838-86F3-85B8-BE7D329FC1E2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9300493" y="4533505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0">
            <p14:nvContentPartPr>
              <p14:cNvPr id="1215" name="Ink 1214">
                <a:extLst>
                  <a:ext uri="{FF2B5EF4-FFF2-40B4-BE49-F238E27FC236}">
                    <a16:creationId xmlns:a16="http://schemas.microsoft.com/office/drawing/2014/main" id="{9B71F16D-F944-66EF-46FC-1F64D75E3858}"/>
                  </a:ext>
                </a:extLst>
              </p14:cNvPr>
              <p14:cNvContentPartPr/>
              <p14:nvPr/>
            </p14:nvContentPartPr>
            <p14:xfrm>
              <a:off x="9013573" y="4637545"/>
              <a:ext cx="13320" cy="14760"/>
            </p14:xfrm>
          </p:contentPart>
        </mc:Choice>
        <mc:Fallback xmlns="">
          <p:pic>
            <p:nvPicPr>
              <p:cNvPr id="1215" name="Ink 1214">
                <a:extLst>
                  <a:ext uri="{FF2B5EF4-FFF2-40B4-BE49-F238E27FC236}">
                    <a16:creationId xmlns:a16="http://schemas.microsoft.com/office/drawing/2014/main" id="{9B71F16D-F944-66EF-46FC-1F64D75E3858}"/>
                  </a:ext>
                </a:extLst>
              </p:cNvPr>
              <p:cNvPicPr/>
              <p:nvPr/>
            </p:nvPicPr>
            <p:blipFill>
              <a:blip r:embed="rId1991"/>
              <a:stretch>
                <a:fillRect/>
              </a:stretch>
            </p:blipFill>
            <p:spPr>
              <a:xfrm>
                <a:off x="8995573" y="4619545"/>
                <a:ext cx="48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2">
            <p14:nvContentPartPr>
              <p14:cNvPr id="1216" name="Ink 1215">
                <a:extLst>
                  <a:ext uri="{FF2B5EF4-FFF2-40B4-BE49-F238E27FC236}">
                    <a16:creationId xmlns:a16="http://schemas.microsoft.com/office/drawing/2014/main" id="{5474113C-5ACB-95BE-3F2B-D42DAA2CD446}"/>
                  </a:ext>
                </a:extLst>
              </p14:cNvPr>
              <p14:cNvContentPartPr/>
              <p14:nvPr/>
            </p14:nvContentPartPr>
            <p14:xfrm>
              <a:off x="8895493" y="4661665"/>
              <a:ext cx="100440" cy="82080"/>
            </p14:xfrm>
          </p:contentPart>
        </mc:Choice>
        <mc:Fallback xmlns="">
          <p:pic>
            <p:nvPicPr>
              <p:cNvPr id="1216" name="Ink 1215">
                <a:extLst>
                  <a:ext uri="{FF2B5EF4-FFF2-40B4-BE49-F238E27FC236}">
                    <a16:creationId xmlns:a16="http://schemas.microsoft.com/office/drawing/2014/main" id="{5474113C-5ACB-95BE-3F2B-D42DAA2CD446}"/>
                  </a:ext>
                </a:extLst>
              </p:cNvPr>
              <p:cNvPicPr/>
              <p:nvPr/>
            </p:nvPicPr>
            <p:blipFill>
              <a:blip r:embed="rId1993"/>
              <a:stretch>
                <a:fillRect/>
              </a:stretch>
            </p:blipFill>
            <p:spPr>
              <a:xfrm>
                <a:off x="8877853" y="4643665"/>
                <a:ext cx="136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4">
            <p14:nvContentPartPr>
              <p14:cNvPr id="1234" name="Ink 1233">
                <a:extLst>
                  <a:ext uri="{FF2B5EF4-FFF2-40B4-BE49-F238E27FC236}">
                    <a16:creationId xmlns:a16="http://schemas.microsoft.com/office/drawing/2014/main" id="{A012CCA4-1F83-8388-DF35-EC4D974A1230}"/>
                  </a:ext>
                </a:extLst>
              </p14:cNvPr>
              <p14:cNvContentPartPr/>
              <p14:nvPr/>
            </p14:nvContentPartPr>
            <p14:xfrm>
              <a:off x="6583213" y="4648705"/>
              <a:ext cx="69840" cy="38160"/>
            </p14:xfrm>
          </p:contentPart>
        </mc:Choice>
        <mc:Fallback xmlns="">
          <p:pic>
            <p:nvPicPr>
              <p:cNvPr id="1234" name="Ink 1233">
                <a:extLst>
                  <a:ext uri="{FF2B5EF4-FFF2-40B4-BE49-F238E27FC236}">
                    <a16:creationId xmlns:a16="http://schemas.microsoft.com/office/drawing/2014/main" id="{A012CCA4-1F83-8388-DF35-EC4D974A1230}"/>
                  </a:ext>
                </a:extLst>
              </p:cNvPr>
              <p:cNvPicPr/>
              <p:nvPr/>
            </p:nvPicPr>
            <p:blipFill>
              <a:blip r:embed="rId1995"/>
              <a:stretch>
                <a:fillRect/>
              </a:stretch>
            </p:blipFill>
            <p:spPr>
              <a:xfrm>
                <a:off x="6565573" y="4631065"/>
                <a:ext cx="1054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6">
            <p14:nvContentPartPr>
              <p14:cNvPr id="1235" name="Ink 1234">
                <a:extLst>
                  <a:ext uri="{FF2B5EF4-FFF2-40B4-BE49-F238E27FC236}">
                    <a16:creationId xmlns:a16="http://schemas.microsoft.com/office/drawing/2014/main" id="{A4AFE735-7DBD-E535-5FBF-5D5BD7A3A081}"/>
                  </a:ext>
                </a:extLst>
              </p14:cNvPr>
              <p14:cNvContentPartPr/>
              <p14:nvPr/>
            </p14:nvContentPartPr>
            <p14:xfrm>
              <a:off x="6753853" y="4510825"/>
              <a:ext cx="23400" cy="15480"/>
            </p14:xfrm>
          </p:contentPart>
        </mc:Choice>
        <mc:Fallback xmlns="">
          <p:pic>
            <p:nvPicPr>
              <p:cNvPr id="1235" name="Ink 1234">
                <a:extLst>
                  <a:ext uri="{FF2B5EF4-FFF2-40B4-BE49-F238E27FC236}">
                    <a16:creationId xmlns:a16="http://schemas.microsoft.com/office/drawing/2014/main" id="{A4AFE735-7DBD-E535-5FBF-5D5BD7A3A081}"/>
                  </a:ext>
                </a:extLst>
              </p:cNvPr>
              <p:cNvPicPr/>
              <p:nvPr/>
            </p:nvPicPr>
            <p:blipFill>
              <a:blip r:embed="rId1997"/>
              <a:stretch>
                <a:fillRect/>
              </a:stretch>
            </p:blipFill>
            <p:spPr>
              <a:xfrm>
                <a:off x="6736213" y="4493185"/>
                <a:ext cx="59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8">
            <p14:nvContentPartPr>
              <p14:cNvPr id="1236" name="Ink 1235">
                <a:extLst>
                  <a:ext uri="{FF2B5EF4-FFF2-40B4-BE49-F238E27FC236}">
                    <a16:creationId xmlns:a16="http://schemas.microsoft.com/office/drawing/2014/main" id="{69E67D70-BAE1-88FF-F1D4-AD2FCEF51BA7}"/>
                  </a:ext>
                </a:extLst>
              </p14:cNvPr>
              <p14:cNvContentPartPr/>
              <p14:nvPr/>
            </p14:nvContentPartPr>
            <p14:xfrm>
              <a:off x="6977773" y="4361785"/>
              <a:ext cx="2520" cy="720"/>
            </p14:xfrm>
          </p:contentPart>
        </mc:Choice>
        <mc:Fallback xmlns="">
          <p:pic>
            <p:nvPicPr>
              <p:cNvPr id="1236" name="Ink 1235">
                <a:extLst>
                  <a:ext uri="{FF2B5EF4-FFF2-40B4-BE49-F238E27FC236}">
                    <a16:creationId xmlns:a16="http://schemas.microsoft.com/office/drawing/2014/main" id="{69E67D70-BAE1-88FF-F1D4-AD2FCEF51BA7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6960133" y="4343785"/>
                <a:ext cx="38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9">
            <p14:nvContentPartPr>
              <p14:cNvPr id="1237" name="Ink 1236">
                <a:extLst>
                  <a:ext uri="{FF2B5EF4-FFF2-40B4-BE49-F238E27FC236}">
                    <a16:creationId xmlns:a16="http://schemas.microsoft.com/office/drawing/2014/main" id="{084C0FAE-BCD2-F512-79F0-FCADCB5111A0}"/>
                  </a:ext>
                </a:extLst>
              </p14:cNvPr>
              <p14:cNvContentPartPr/>
              <p14:nvPr/>
            </p14:nvContentPartPr>
            <p14:xfrm>
              <a:off x="6995773" y="4316425"/>
              <a:ext cx="43920" cy="43560"/>
            </p14:xfrm>
          </p:contentPart>
        </mc:Choice>
        <mc:Fallback xmlns="">
          <p:pic>
            <p:nvPicPr>
              <p:cNvPr id="1237" name="Ink 1236">
                <a:extLst>
                  <a:ext uri="{FF2B5EF4-FFF2-40B4-BE49-F238E27FC236}">
                    <a16:creationId xmlns:a16="http://schemas.microsoft.com/office/drawing/2014/main" id="{084C0FAE-BCD2-F512-79F0-FCADCB5111A0}"/>
                  </a:ext>
                </a:extLst>
              </p:cNvPr>
              <p:cNvPicPr/>
              <p:nvPr/>
            </p:nvPicPr>
            <p:blipFill>
              <a:blip r:embed="rId2000"/>
              <a:stretch>
                <a:fillRect/>
              </a:stretch>
            </p:blipFill>
            <p:spPr>
              <a:xfrm>
                <a:off x="6977773" y="4298785"/>
                <a:ext cx="79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1">
            <p14:nvContentPartPr>
              <p14:cNvPr id="1238" name="Ink 1237">
                <a:extLst>
                  <a:ext uri="{FF2B5EF4-FFF2-40B4-BE49-F238E27FC236}">
                    <a16:creationId xmlns:a16="http://schemas.microsoft.com/office/drawing/2014/main" id="{DC49FCF5-F1D4-EE57-19A4-8005A15C6CA6}"/>
                  </a:ext>
                </a:extLst>
              </p14:cNvPr>
              <p14:cNvContentPartPr/>
              <p14:nvPr/>
            </p14:nvContentPartPr>
            <p14:xfrm>
              <a:off x="6761053" y="4611985"/>
              <a:ext cx="13320" cy="13680"/>
            </p14:xfrm>
          </p:contentPart>
        </mc:Choice>
        <mc:Fallback xmlns="">
          <p:pic>
            <p:nvPicPr>
              <p:cNvPr id="1238" name="Ink 1237">
                <a:extLst>
                  <a:ext uri="{FF2B5EF4-FFF2-40B4-BE49-F238E27FC236}">
                    <a16:creationId xmlns:a16="http://schemas.microsoft.com/office/drawing/2014/main" id="{DC49FCF5-F1D4-EE57-19A4-8005A15C6CA6}"/>
                  </a:ext>
                </a:extLst>
              </p:cNvPr>
              <p:cNvPicPr/>
              <p:nvPr/>
            </p:nvPicPr>
            <p:blipFill>
              <a:blip r:embed="rId1991"/>
              <a:stretch>
                <a:fillRect/>
              </a:stretch>
            </p:blipFill>
            <p:spPr>
              <a:xfrm>
                <a:off x="6743053" y="4594345"/>
                <a:ext cx="48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2">
            <p14:nvContentPartPr>
              <p14:cNvPr id="1239" name="Ink 1238">
                <a:extLst>
                  <a:ext uri="{FF2B5EF4-FFF2-40B4-BE49-F238E27FC236}">
                    <a16:creationId xmlns:a16="http://schemas.microsoft.com/office/drawing/2014/main" id="{2095EBD8-C7A3-20E3-FD38-A8A50F08E865}"/>
                  </a:ext>
                </a:extLst>
              </p14:cNvPr>
              <p14:cNvContentPartPr/>
              <p14:nvPr/>
            </p14:nvContentPartPr>
            <p14:xfrm>
              <a:off x="6925213" y="4409305"/>
              <a:ext cx="77400" cy="62280"/>
            </p14:xfrm>
          </p:contentPart>
        </mc:Choice>
        <mc:Fallback xmlns="">
          <p:pic>
            <p:nvPicPr>
              <p:cNvPr id="1239" name="Ink 1238">
                <a:extLst>
                  <a:ext uri="{FF2B5EF4-FFF2-40B4-BE49-F238E27FC236}">
                    <a16:creationId xmlns:a16="http://schemas.microsoft.com/office/drawing/2014/main" id="{2095EBD8-C7A3-20E3-FD38-A8A50F08E865}"/>
                  </a:ext>
                </a:extLst>
              </p:cNvPr>
              <p:cNvPicPr/>
              <p:nvPr/>
            </p:nvPicPr>
            <p:blipFill>
              <a:blip r:embed="rId2003"/>
              <a:stretch>
                <a:fillRect/>
              </a:stretch>
            </p:blipFill>
            <p:spPr>
              <a:xfrm>
                <a:off x="6907213" y="4391305"/>
                <a:ext cx="113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4">
            <p14:nvContentPartPr>
              <p14:cNvPr id="1240" name="Ink 1239">
                <a:extLst>
                  <a:ext uri="{FF2B5EF4-FFF2-40B4-BE49-F238E27FC236}">
                    <a16:creationId xmlns:a16="http://schemas.microsoft.com/office/drawing/2014/main" id="{EAD193B4-05A6-D9DE-5707-1D26FF914A88}"/>
                  </a:ext>
                </a:extLst>
              </p14:cNvPr>
              <p14:cNvContentPartPr/>
              <p14:nvPr/>
            </p14:nvContentPartPr>
            <p14:xfrm>
              <a:off x="7173253" y="4245505"/>
              <a:ext cx="10080" cy="1800"/>
            </p14:xfrm>
          </p:contentPart>
        </mc:Choice>
        <mc:Fallback xmlns="">
          <p:pic>
            <p:nvPicPr>
              <p:cNvPr id="1240" name="Ink 1239">
                <a:extLst>
                  <a:ext uri="{FF2B5EF4-FFF2-40B4-BE49-F238E27FC236}">
                    <a16:creationId xmlns:a16="http://schemas.microsoft.com/office/drawing/2014/main" id="{EAD193B4-05A6-D9DE-5707-1D26FF914A88}"/>
                  </a:ext>
                </a:extLst>
              </p:cNvPr>
              <p:cNvPicPr/>
              <p:nvPr/>
            </p:nvPicPr>
            <p:blipFill>
              <a:blip r:embed="rId2005"/>
              <a:stretch>
                <a:fillRect/>
              </a:stretch>
            </p:blipFill>
            <p:spPr>
              <a:xfrm>
                <a:off x="7155613" y="4227505"/>
                <a:ext cx="45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6">
            <p14:nvContentPartPr>
              <p14:cNvPr id="1241" name="Ink 1240">
                <a:extLst>
                  <a:ext uri="{FF2B5EF4-FFF2-40B4-BE49-F238E27FC236}">
                    <a16:creationId xmlns:a16="http://schemas.microsoft.com/office/drawing/2014/main" id="{816EA288-9368-A4A7-668D-750C21731C6C}"/>
                  </a:ext>
                </a:extLst>
              </p14:cNvPr>
              <p14:cNvContentPartPr/>
              <p14:nvPr/>
            </p14:nvContentPartPr>
            <p14:xfrm>
              <a:off x="7157773" y="4251985"/>
              <a:ext cx="2520" cy="1440"/>
            </p14:xfrm>
          </p:contentPart>
        </mc:Choice>
        <mc:Fallback xmlns="">
          <p:pic>
            <p:nvPicPr>
              <p:cNvPr id="1241" name="Ink 1240">
                <a:extLst>
                  <a:ext uri="{FF2B5EF4-FFF2-40B4-BE49-F238E27FC236}">
                    <a16:creationId xmlns:a16="http://schemas.microsoft.com/office/drawing/2014/main" id="{816EA288-9368-A4A7-668D-750C21731C6C}"/>
                  </a:ext>
                </a:extLst>
              </p:cNvPr>
              <p:cNvPicPr/>
              <p:nvPr/>
            </p:nvPicPr>
            <p:blipFill>
              <a:blip r:embed="rId2007"/>
              <a:stretch>
                <a:fillRect/>
              </a:stretch>
            </p:blipFill>
            <p:spPr>
              <a:xfrm>
                <a:off x="7139773" y="4233985"/>
                <a:ext cx="38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8">
            <p14:nvContentPartPr>
              <p14:cNvPr id="1242" name="Ink 1241">
                <a:extLst>
                  <a:ext uri="{FF2B5EF4-FFF2-40B4-BE49-F238E27FC236}">
                    <a16:creationId xmlns:a16="http://schemas.microsoft.com/office/drawing/2014/main" id="{AA6AB4D1-7BEE-5DFD-2D2B-85DE414C9E92}"/>
                  </a:ext>
                </a:extLst>
              </p14:cNvPr>
              <p14:cNvContentPartPr/>
              <p14:nvPr/>
            </p14:nvContentPartPr>
            <p14:xfrm>
              <a:off x="7280893" y="3966505"/>
              <a:ext cx="181800" cy="107640"/>
            </p14:xfrm>
          </p:contentPart>
        </mc:Choice>
        <mc:Fallback xmlns="">
          <p:pic>
            <p:nvPicPr>
              <p:cNvPr id="1242" name="Ink 1241">
                <a:extLst>
                  <a:ext uri="{FF2B5EF4-FFF2-40B4-BE49-F238E27FC236}">
                    <a16:creationId xmlns:a16="http://schemas.microsoft.com/office/drawing/2014/main" id="{AA6AB4D1-7BEE-5DFD-2D2B-85DE414C9E92}"/>
                  </a:ext>
                </a:extLst>
              </p:cNvPr>
              <p:cNvPicPr/>
              <p:nvPr/>
            </p:nvPicPr>
            <p:blipFill>
              <a:blip r:embed="rId2009"/>
              <a:stretch>
                <a:fillRect/>
              </a:stretch>
            </p:blipFill>
            <p:spPr>
              <a:xfrm>
                <a:off x="7263253" y="3948865"/>
                <a:ext cx="217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0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3EA070FC-B0E6-0542-BC8E-D345322484D3}"/>
                  </a:ext>
                </a:extLst>
              </p14:cNvPr>
              <p14:cNvContentPartPr/>
              <p14:nvPr/>
            </p14:nvContentPartPr>
            <p14:xfrm>
              <a:off x="7503373" y="3930145"/>
              <a:ext cx="13320" cy="7200"/>
            </p14:xfrm>
          </p:contentPart>
        </mc:Choice>
        <mc:Fallback xmlns=""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3EA070FC-B0E6-0542-BC8E-D345322484D3}"/>
                  </a:ext>
                </a:extLst>
              </p:cNvPr>
              <p:cNvPicPr/>
              <p:nvPr/>
            </p:nvPicPr>
            <p:blipFill>
              <a:blip r:embed="rId2011"/>
              <a:stretch>
                <a:fillRect/>
              </a:stretch>
            </p:blipFill>
            <p:spPr>
              <a:xfrm>
                <a:off x="7485733" y="3912145"/>
                <a:ext cx="48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2">
            <p14:nvContentPartPr>
              <p14:cNvPr id="1244" name="Ink 1243">
                <a:extLst>
                  <a:ext uri="{FF2B5EF4-FFF2-40B4-BE49-F238E27FC236}">
                    <a16:creationId xmlns:a16="http://schemas.microsoft.com/office/drawing/2014/main" id="{52C71998-A4DA-44AA-ABCF-F82C92AF2FB2}"/>
                  </a:ext>
                </a:extLst>
              </p14:cNvPr>
              <p14:cNvContentPartPr/>
              <p14:nvPr/>
            </p14:nvContentPartPr>
            <p14:xfrm>
              <a:off x="7176493" y="4151905"/>
              <a:ext cx="21240" cy="32760"/>
            </p14:xfrm>
          </p:contentPart>
        </mc:Choice>
        <mc:Fallback xmlns="">
          <p:pic>
            <p:nvPicPr>
              <p:cNvPr id="1244" name="Ink 1243">
                <a:extLst>
                  <a:ext uri="{FF2B5EF4-FFF2-40B4-BE49-F238E27FC236}">
                    <a16:creationId xmlns:a16="http://schemas.microsoft.com/office/drawing/2014/main" id="{52C71998-A4DA-44AA-ABCF-F82C92AF2FB2}"/>
                  </a:ext>
                </a:extLst>
              </p:cNvPr>
              <p:cNvPicPr/>
              <p:nvPr/>
            </p:nvPicPr>
            <p:blipFill>
              <a:blip r:embed="rId2013"/>
              <a:stretch>
                <a:fillRect/>
              </a:stretch>
            </p:blipFill>
            <p:spPr>
              <a:xfrm>
                <a:off x="7158853" y="4133905"/>
                <a:ext cx="56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4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378D26FD-95AF-5374-0D5C-B98D023B5AF8}"/>
                  </a:ext>
                </a:extLst>
              </p14:cNvPr>
              <p14:cNvContentPartPr/>
              <p14:nvPr/>
            </p14:nvContentPartPr>
            <p14:xfrm>
              <a:off x="7139413" y="4199785"/>
              <a:ext cx="16560" cy="9360"/>
            </p14:xfrm>
          </p:contentPart>
        </mc:Choice>
        <mc:Fallback xmlns=""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378D26FD-95AF-5374-0D5C-B98D023B5AF8}"/>
                  </a:ext>
                </a:extLst>
              </p:cNvPr>
              <p:cNvPicPr/>
              <p:nvPr/>
            </p:nvPicPr>
            <p:blipFill>
              <a:blip r:embed="rId2015"/>
              <a:stretch>
                <a:fillRect/>
              </a:stretch>
            </p:blipFill>
            <p:spPr>
              <a:xfrm>
                <a:off x="7121773" y="4181785"/>
                <a:ext cx="52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6">
            <p14:nvContentPartPr>
              <p14:cNvPr id="1246" name="Ink 1245">
                <a:extLst>
                  <a:ext uri="{FF2B5EF4-FFF2-40B4-BE49-F238E27FC236}">
                    <a16:creationId xmlns:a16="http://schemas.microsoft.com/office/drawing/2014/main" id="{B0F24A03-2AAD-D016-F7A4-D9E600938254}"/>
                  </a:ext>
                </a:extLst>
              </p14:cNvPr>
              <p14:cNvContentPartPr/>
              <p14:nvPr/>
            </p14:nvContentPartPr>
            <p14:xfrm>
              <a:off x="7234813" y="4104385"/>
              <a:ext cx="89280" cy="40320"/>
            </p14:xfrm>
          </p:contentPart>
        </mc:Choice>
        <mc:Fallback xmlns="">
          <p:pic>
            <p:nvPicPr>
              <p:cNvPr id="1246" name="Ink 1245">
                <a:extLst>
                  <a:ext uri="{FF2B5EF4-FFF2-40B4-BE49-F238E27FC236}">
                    <a16:creationId xmlns:a16="http://schemas.microsoft.com/office/drawing/2014/main" id="{B0F24A03-2AAD-D016-F7A4-D9E600938254}"/>
                  </a:ext>
                </a:extLst>
              </p:cNvPr>
              <p:cNvPicPr/>
              <p:nvPr/>
            </p:nvPicPr>
            <p:blipFill>
              <a:blip r:embed="rId2017"/>
              <a:stretch>
                <a:fillRect/>
              </a:stretch>
            </p:blipFill>
            <p:spPr>
              <a:xfrm>
                <a:off x="7216813" y="4086745"/>
                <a:ext cx="124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8">
            <p14:nvContentPartPr>
              <p14:cNvPr id="1249" name="Ink 1248">
                <a:extLst>
                  <a:ext uri="{FF2B5EF4-FFF2-40B4-BE49-F238E27FC236}">
                    <a16:creationId xmlns:a16="http://schemas.microsoft.com/office/drawing/2014/main" id="{548DC757-62C4-FB43-ECD1-EC74B7F2C730}"/>
                  </a:ext>
                </a:extLst>
              </p14:cNvPr>
              <p14:cNvContentPartPr/>
              <p14:nvPr/>
            </p14:nvContentPartPr>
            <p14:xfrm>
              <a:off x="9143893" y="3048865"/>
              <a:ext cx="100440" cy="64440"/>
            </p14:xfrm>
          </p:contentPart>
        </mc:Choice>
        <mc:Fallback xmlns="">
          <p:pic>
            <p:nvPicPr>
              <p:cNvPr id="1249" name="Ink 1248">
                <a:extLst>
                  <a:ext uri="{FF2B5EF4-FFF2-40B4-BE49-F238E27FC236}">
                    <a16:creationId xmlns:a16="http://schemas.microsoft.com/office/drawing/2014/main" id="{548DC757-62C4-FB43-ECD1-EC74B7F2C730}"/>
                  </a:ext>
                </a:extLst>
              </p:cNvPr>
              <p:cNvPicPr/>
              <p:nvPr/>
            </p:nvPicPr>
            <p:blipFill>
              <a:blip r:embed="rId2019"/>
              <a:stretch>
                <a:fillRect/>
              </a:stretch>
            </p:blipFill>
            <p:spPr>
              <a:xfrm>
                <a:off x="9125893" y="3030865"/>
                <a:ext cx="136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0">
            <p14:nvContentPartPr>
              <p14:cNvPr id="1250" name="Ink 1249">
                <a:extLst>
                  <a:ext uri="{FF2B5EF4-FFF2-40B4-BE49-F238E27FC236}">
                    <a16:creationId xmlns:a16="http://schemas.microsoft.com/office/drawing/2014/main" id="{26DD8914-BCC2-5A1B-93BF-E7E564FF2323}"/>
                  </a:ext>
                </a:extLst>
              </p14:cNvPr>
              <p14:cNvContentPartPr/>
              <p14:nvPr/>
            </p14:nvContentPartPr>
            <p14:xfrm>
              <a:off x="9341533" y="3022225"/>
              <a:ext cx="129600" cy="21240"/>
            </p14:xfrm>
          </p:contentPart>
        </mc:Choice>
        <mc:Fallback xmlns="">
          <p:pic>
            <p:nvPicPr>
              <p:cNvPr id="1250" name="Ink 1249">
                <a:extLst>
                  <a:ext uri="{FF2B5EF4-FFF2-40B4-BE49-F238E27FC236}">
                    <a16:creationId xmlns:a16="http://schemas.microsoft.com/office/drawing/2014/main" id="{26DD8914-BCC2-5A1B-93BF-E7E564FF2323}"/>
                  </a:ext>
                </a:extLst>
              </p:cNvPr>
              <p:cNvPicPr/>
              <p:nvPr/>
            </p:nvPicPr>
            <p:blipFill>
              <a:blip r:embed="rId2021"/>
              <a:stretch>
                <a:fillRect/>
              </a:stretch>
            </p:blipFill>
            <p:spPr>
              <a:xfrm>
                <a:off x="9323533" y="3004585"/>
                <a:ext cx="165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2">
            <p14:nvContentPartPr>
              <p14:cNvPr id="1251" name="Ink 1250">
                <a:extLst>
                  <a:ext uri="{FF2B5EF4-FFF2-40B4-BE49-F238E27FC236}">
                    <a16:creationId xmlns:a16="http://schemas.microsoft.com/office/drawing/2014/main" id="{221E0424-D900-793B-F366-4DA0B5A614A9}"/>
                  </a:ext>
                </a:extLst>
              </p14:cNvPr>
              <p14:cNvContentPartPr/>
              <p14:nvPr/>
            </p14:nvContentPartPr>
            <p14:xfrm>
              <a:off x="9555013" y="3120865"/>
              <a:ext cx="1440" cy="1440"/>
            </p14:xfrm>
          </p:contentPart>
        </mc:Choice>
        <mc:Fallback xmlns="">
          <p:pic>
            <p:nvPicPr>
              <p:cNvPr id="1251" name="Ink 1250">
                <a:extLst>
                  <a:ext uri="{FF2B5EF4-FFF2-40B4-BE49-F238E27FC236}">
                    <a16:creationId xmlns:a16="http://schemas.microsoft.com/office/drawing/2014/main" id="{221E0424-D900-793B-F366-4DA0B5A614A9}"/>
                  </a:ext>
                </a:extLst>
              </p:cNvPr>
              <p:cNvPicPr/>
              <p:nvPr/>
            </p:nvPicPr>
            <p:blipFill>
              <a:blip r:embed="rId2023"/>
              <a:stretch>
                <a:fillRect/>
              </a:stretch>
            </p:blipFill>
            <p:spPr>
              <a:xfrm>
                <a:off x="9537373" y="3102865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4">
            <p14:nvContentPartPr>
              <p14:cNvPr id="1252" name="Ink 1251">
                <a:extLst>
                  <a:ext uri="{FF2B5EF4-FFF2-40B4-BE49-F238E27FC236}">
                    <a16:creationId xmlns:a16="http://schemas.microsoft.com/office/drawing/2014/main" id="{FED59AB7-291A-367D-8068-CD7044B81640}"/>
                  </a:ext>
                </a:extLst>
              </p14:cNvPr>
              <p14:cNvContentPartPr/>
              <p14:nvPr/>
            </p14:nvContentPartPr>
            <p14:xfrm>
              <a:off x="9560053" y="3114025"/>
              <a:ext cx="10440" cy="3960"/>
            </p14:xfrm>
          </p:contentPart>
        </mc:Choice>
        <mc:Fallback xmlns="">
          <p:pic>
            <p:nvPicPr>
              <p:cNvPr id="1252" name="Ink 1251">
                <a:extLst>
                  <a:ext uri="{FF2B5EF4-FFF2-40B4-BE49-F238E27FC236}">
                    <a16:creationId xmlns:a16="http://schemas.microsoft.com/office/drawing/2014/main" id="{FED59AB7-291A-367D-8068-CD7044B81640}"/>
                  </a:ext>
                </a:extLst>
              </p:cNvPr>
              <p:cNvPicPr/>
              <p:nvPr/>
            </p:nvPicPr>
            <p:blipFill>
              <a:blip r:embed="rId2025"/>
              <a:stretch>
                <a:fillRect/>
              </a:stretch>
            </p:blipFill>
            <p:spPr>
              <a:xfrm>
                <a:off x="9542053" y="3096025"/>
                <a:ext cx="46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6">
            <p14:nvContentPartPr>
              <p14:cNvPr id="1253" name="Ink 1252">
                <a:extLst>
                  <a:ext uri="{FF2B5EF4-FFF2-40B4-BE49-F238E27FC236}">
                    <a16:creationId xmlns:a16="http://schemas.microsoft.com/office/drawing/2014/main" id="{CBD58C67-2927-610C-9893-BA5E43F11D8E}"/>
                  </a:ext>
                </a:extLst>
              </p14:cNvPr>
              <p14:cNvContentPartPr/>
              <p14:nvPr/>
            </p14:nvContentPartPr>
            <p14:xfrm>
              <a:off x="9722773" y="3132745"/>
              <a:ext cx="4680" cy="26280"/>
            </p14:xfrm>
          </p:contentPart>
        </mc:Choice>
        <mc:Fallback xmlns="">
          <p:pic>
            <p:nvPicPr>
              <p:cNvPr id="1253" name="Ink 1252">
                <a:extLst>
                  <a:ext uri="{FF2B5EF4-FFF2-40B4-BE49-F238E27FC236}">
                    <a16:creationId xmlns:a16="http://schemas.microsoft.com/office/drawing/2014/main" id="{CBD58C67-2927-610C-9893-BA5E43F11D8E}"/>
                  </a:ext>
                </a:extLst>
              </p:cNvPr>
              <p:cNvPicPr/>
              <p:nvPr/>
            </p:nvPicPr>
            <p:blipFill>
              <a:blip r:embed="rId2027"/>
              <a:stretch>
                <a:fillRect/>
              </a:stretch>
            </p:blipFill>
            <p:spPr>
              <a:xfrm>
                <a:off x="9704773" y="3114745"/>
                <a:ext cx="40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8">
            <p14:nvContentPartPr>
              <p14:cNvPr id="1256" name="Ink 1255">
                <a:extLst>
                  <a:ext uri="{FF2B5EF4-FFF2-40B4-BE49-F238E27FC236}">
                    <a16:creationId xmlns:a16="http://schemas.microsoft.com/office/drawing/2014/main" id="{570AAAE6-E266-8D06-6796-B1A3AC867B96}"/>
                  </a:ext>
                </a:extLst>
              </p14:cNvPr>
              <p14:cNvContentPartPr/>
              <p14:nvPr/>
            </p14:nvContentPartPr>
            <p14:xfrm>
              <a:off x="8652133" y="3756265"/>
              <a:ext cx="12240" cy="6120"/>
            </p14:xfrm>
          </p:contentPart>
        </mc:Choice>
        <mc:Fallback xmlns="">
          <p:pic>
            <p:nvPicPr>
              <p:cNvPr id="1256" name="Ink 1255">
                <a:extLst>
                  <a:ext uri="{FF2B5EF4-FFF2-40B4-BE49-F238E27FC236}">
                    <a16:creationId xmlns:a16="http://schemas.microsoft.com/office/drawing/2014/main" id="{570AAAE6-E266-8D06-6796-B1A3AC867B96}"/>
                  </a:ext>
                </a:extLst>
              </p:cNvPr>
              <p:cNvPicPr/>
              <p:nvPr/>
            </p:nvPicPr>
            <p:blipFill>
              <a:blip r:embed="rId2029"/>
              <a:stretch>
                <a:fillRect/>
              </a:stretch>
            </p:blipFill>
            <p:spPr>
              <a:xfrm>
                <a:off x="8634493" y="3738265"/>
                <a:ext cx="47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0">
            <p14:nvContentPartPr>
              <p14:cNvPr id="1257" name="Ink 1256">
                <a:extLst>
                  <a:ext uri="{FF2B5EF4-FFF2-40B4-BE49-F238E27FC236}">
                    <a16:creationId xmlns:a16="http://schemas.microsoft.com/office/drawing/2014/main" id="{12F2ABC2-0A34-2866-FB03-C45EEA7D0734}"/>
                  </a:ext>
                </a:extLst>
              </p14:cNvPr>
              <p14:cNvContentPartPr/>
              <p14:nvPr/>
            </p14:nvContentPartPr>
            <p14:xfrm>
              <a:off x="8673373" y="3740065"/>
              <a:ext cx="84960" cy="28800"/>
            </p14:xfrm>
          </p:contentPart>
        </mc:Choice>
        <mc:Fallback xmlns="">
          <p:pic>
            <p:nvPicPr>
              <p:cNvPr id="1257" name="Ink 1256">
                <a:extLst>
                  <a:ext uri="{FF2B5EF4-FFF2-40B4-BE49-F238E27FC236}">
                    <a16:creationId xmlns:a16="http://schemas.microsoft.com/office/drawing/2014/main" id="{12F2ABC2-0A34-2866-FB03-C45EEA7D0734}"/>
                  </a:ext>
                </a:extLst>
              </p:cNvPr>
              <p:cNvPicPr/>
              <p:nvPr/>
            </p:nvPicPr>
            <p:blipFill>
              <a:blip r:embed="rId2031"/>
              <a:stretch>
                <a:fillRect/>
              </a:stretch>
            </p:blipFill>
            <p:spPr>
              <a:xfrm>
                <a:off x="8655373" y="3722065"/>
                <a:ext cx="120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2">
            <p14:nvContentPartPr>
              <p14:cNvPr id="1258" name="Ink 1257">
                <a:extLst>
                  <a:ext uri="{FF2B5EF4-FFF2-40B4-BE49-F238E27FC236}">
                    <a16:creationId xmlns:a16="http://schemas.microsoft.com/office/drawing/2014/main" id="{A9794468-B59C-AF0D-2DF6-D271F7D3673E}"/>
                  </a:ext>
                </a:extLst>
              </p14:cNvPr>
              <p14:cNvContentPartPr/>
              <p14:nvPr/>
            </p14:nvContentPartPr>
            <p14:xfrm>
              <a:off x="8502013" y="3789025"/>
              <a:ext cx="135000" cy="29880"/>
            </p14:xfrm>
          </p:contentPart>
        </mc:Choice>
        <mc:Fallback xmlns="">
          <p:pic>
            <p:nvPicPr>
              <p:cNvPr id="1258" name="Ink 1257">
                <a:extLst>
                  <a:ext uri="{FF2B5EF4-FFF2-40B4-BE49-F238E27FC236}">
                    <a16:creationId xmlns:a16="http://schemas.microsoft.com/office/drawing/2014/main" id="{A9794468-B59C-AF0D-2DF6-D271F7D3673E}"/>
                  </a:ext>
                </a:extLst>
              </p:cNvPr>
              <p:cNvPicPr/>
              <p:nvPr/>
            </p:nvPicPr>
            <p:blipFill>
              <a:blip r:embed="rId2033"/>
              <a:stretch>
                <a:fillRect/>
              </a:stretch>
            </p:blipFill>
            <p:spPr>
              <a:xfrm>
                <a:off x="8484373" y="3771025"/>
                <a:ext cx="170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4">
            <p14:nvContentPartPr>
              <p14:cNvPr id="1259" name="Ink 1258">
                <a:extLst>
                  <a:ext uri="{FF2B5EF4-FFF2-40B4-BE49-F238E27FC236}">
                    <a16:creationId xmlns:a16="http://schemas.microsoft.com/office/drawing/2014/main" id="{D09641A7-6E1D-5F5C-4A0C-7B40C4195B08}"/>
                  </a:ext>
                </a:extLst>
              </p14:cNvPr>
              <p14:cNvContentPartPr/>
              <p14:nvPr/>
            </p14:nvContentPartPr>
            <p14:xfrm>
              <a:off x="8273773" y="3800905"/>
              <a:ext cx="238320" cy="102240"/>
            </p14:xfrm>
          </p:contentPart>
        </mc:Choice>
        <mc:Fallback xmlns="">
          <p:pic>
            <p:nvPicPr>
              <p:cNvPr id="1259" name="Ink 1258">
                <a:extLst>
                  <a:ext uri="{FF2B5EF4-FFF2-40B4-BE49-F238E27FC236}">
                    <a16:creationId xmlns:a16="http://schemas.microsoft.com/office/drawing/2014/main" id="{D09641A7-6E1D-5F5C-4A0C-7B40C4195B08}"/>
                  </a:ext>
                </a:extLst>
              </p:cNvPr>
              <p:cNvPicPr/>
              <p:nvPr/>
            </p:nvPicPr>
            <p:blipFill>
              <a:blip r:embed="rId2035"/>
              <a:stretch>
                <a:fillRect/>
              </a:stretch>
            </p:blipFill>
            <p:spPr>
              <a:xfrm>
                <a:off x="8256133" y="3782905"/>
                <a:ext cx="273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6">
            <p14:nvContentPartPr>
              <p14:cNvPr id="1260" name="Ink 1259">
                <a:extLst>
                  <a:ext uri="{FF2B5EF4-FFF2-40B4-BE49-F238E27FC236}">
                    <a16:creationId xmlns:a16="http://schemas.microsoft.com/office/drawing/2014/main" id="{7774C4AB-D969-A2FE-1ABE-1A779F4D1595}"/>
                  </a:ext>
                </a:extLst>
              </p14:cNvPr>
              <p14:cNvContentPartPr/>
              <p14:nvPr/>
            </p14:nvContentPartPr>
            <p14:xfrm>
              <a:off x="8183773" y="3911785"/>
              <a:ext cx="32400" cy="44640"/>
            </p14:xfrm>
          </p:contentPart>
        </mc:Choice>
        <mc:Fallback xmlns="">
          <p:pic>
            <p:nvPicPr>
              <p:cNvPr id="1260" name="Ink 1259">
                <a:extLst>
                  <a:ext uri="{FF2B5EF4-FFF2-40B4-BE49-F238E27FC236}">
                    <a16:creationId xmlns:a16="http://schemas.microsoft.com/office/drawing/2014/main" id="{7774C4AB-D969-A2FE-1ABE-1A779F4D1595}"/>
                  </a:ext>
                </a:extLst>
              </p:cNvPr>
              <p:cNvPicPr/>
              <p:nvPr/>
            </p:nvPicPr>
            <p:blipFill>
              <a:blip r:embed="rId2037"/>
              <a:stretch>
                <a:fillRect/>
              </a:stretch>
            </p:blipFill>
            <p:spPr>
              <a:xfrm>
                <a:off x="8166133" y="3893785"/>
                <a:ext cx="68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8">
            <p14:nvContentPartPr>
              <p14:cNvPr id="1261" name="Ink 1260">
                <a:extLst>
                  <a:ext uri="{FF2B5EF4-FFF2-40B4-BE49-F238E27FC236}">
                    <a16:creationId xmlns:a16="http://schemas.microsoft.com/office/drawing/2014/main" id="{8842F264-6B0E-8BE9-0196-32254DA4E17C}"/>
                  </a:ext>
                </a:extLst>
              </p14:cNvPr>
              <p14:cNvContentPartPr/>
              <p14:nvPr/>
            </p14:nvContentPartPr>
            <p14:xfrm>
              <a:off x="7781653" y="4023745"/>
              <a:ext cx="119520" cy="61560"/>
            </p14:xfrm>
          </p:contentPart>
        </mc:Choice>
        <mc:Fallback xmlns="">
          <p:pic>
            <p:nvPicPr>
              <p:cNvPr id="1261" name="Ink 1260">
                <a:extLst>
                  <a:ext uri="{FF2B5EF4-FFF2-40B4-BE49-F238E27FC236}">
                    <a16:creationId xmlns:a16="http://schemas.microsoft.com/office/drawing/2014/main" id="{8842F264-6B0E-8BE9-0196-32254DA4E17C}"/>
                  </a:ext>
                </a:extLst>
              </p:cNvPr>
              <p:cNvPicPr/>
              <p:nvPr/>
            </p:nvPicPr>
            <p:blipFill>
              <a:blip r:embed="rId2039"/>
              <a:stretch>
                <a:fillRect/>
              </a:stretch>
            </p:blipFill>
            <p:spPr>
              <a:xfrm>
                <a:off x="7764013" y="4005745"/>
                <a:ext cx="155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0">
            <p14:nvContentPartPr>
              <p14:cNvPr id="1262" name="Ink 1261">
                <a:extLst>
                  <a:ext uri="{FF2B5EF4-FFF2-40B4-BE49-F238E27FC236}">
                    <a16:creationId xmlns:a16="http://schemas.microsoft.com/office/drawing/2014/main" id="{830A5AE2-0686-FEAD-9A47-A7F8BEABCAB0}"/>
                  </a:ext>
                </a:extLst>
              </p14:cNvPr>
              <p14:cNvContentPartPr/>
              <p14:nvPr/>
            </p14:nvContentPartPr>
            <p14:xfrm>
              <a:off x="7574293" y="4194745"/>
              <a:ext cx="720" cy="6120"/>
            </p14:xfrm>
          </p:contentPart>
        </mc:Choice>
        <mc:Fallback xmlns="">
          <p:pic>
            <p:nvPicPr>
              <p:cNvPr id="1262" name="Ink 1261">
                <a:extLst>
                  <a:ext uri="{FF2B5EF4-FFF2-40B4-BE49-F238E27FC236}">
                    <a16:creationId xmlns:a16="http://schemas.microsoft.com/office/drawing/2014/main" id="{830A5AE2-0686-FEAD-9A47-A7F8BEABCAB0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7556653" y="4177105"/>
                <a:ext cx="36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1">
            <p14:nvContentPartPr>
              <p14:cNvPr id="1263" name="Ink 1262">
                <a:extLst>
                  <a:ext uri="{FF2B5EF4-FFF2-40B4-BE49-F238E27FC236}">
                    <a16:creationId xmlns:a16="http://schemas.microsoft.com/office/drawing/2014/main" id="{E8E7AC90-6B19-09F1-420F-DA27926114DC}"/>
                  </a:ext>
                </a:extLst>
              </p14:cNvPr>
              <p14:cNvContentPartPr/>
              <p14:nvPr/>
            </p14:nvContentPartPr>
            <p14:xfrm>
              <a:off x="7347133" y="4249825"/>
              <a:ext cx="132120" cy="100080"/>
            </p14:xfrm>
          </p:contentPart>
        </mc:Choice>
        <mc:Fallback xmlns="">
          <p:pic>
            <p:nvPicPr>
              <p:cNvPr id="1263" name="Ink 1262">
                <a:extLst>
                  <a:ext uri="{FF2B5EF4-FFF2-40B4-BE49-F238E27FC236}">
                    <a16:creationId xmlns:a16="http://schemas.microsoft.com/office/drawing/2014/main" id="{E8E7AC90-6B19-09F1-420F-DA27926114DC}"/>
                  </a:ext>
                </a:extLst>
              </p:cNvPr>
              <p:cNvPicPr/>
              <p:nvPr/>
            </p:nvPicPr>
            <p:blipFill>
              <a:blip r:embed="rId2042"/>
              <a:stretch>
                <a:fillRect/>
              </a:stretch>
            </p:blipFill>
            <p:spPr>
              <a:xfrm>
                <a:off x="7329493" y="4231825"/>
                <a:ext cx="167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3">
            <p14:nvContentPartPr>
              <p14:cNvPr id="1264" name="Ink 1263">
                <a:extLst>
                  <a:ext uri="{FF2B5EF4-FFF2-40B4-BE49-F238E27FC236}">
                    <a16:creationId xmlns:a16="http://schemas.microsoft.com/office/drawing/2014/main" id="{3F27A7AC-E01D-075C-9B2A-A4B2D55F64AE}"/>
                  </a:ext>
                </a:extLst>
              </p14:cNvPr>
              <p14:cNvContentPartPr/>
              <p14:nvPr/>
            </p14:nvContentPartPr>
            <p14:xfrm>
              <a:off x="7387813" y="4256305"/>
              <a:ext cx="157680" cy="129600"/>
            </p14:xfrm>
          </p:contentPart>
        </mc:Choice>
        <mc:Fallback xmlns="">
          <p:pic>
            <p:nvPicPr>
              <p:cNvPr id="1264" name="Ink 1263">
                <a:extLst>
                  <a:ext uri="{FF2B5EF4-FFF2-40B4-BE49-F238E27FC236}">
                    <a16:creationId xmlns:a16="http://schemas.microsoft.com/office/drawing/2014/main" id="{3F27A7AC-E01D-075C-9B2A-A4B2D55F64AE}"/>
                  </a:ext>
                </a:extLst>
              </p:cNvPr>
              <p:cNvPicPr/>
              <p:nvPr/>
            </p:nvPicPr>
            <p:blipFill>
              <a:blip r:embed="rId2044"/>
              <a:stretch>
                <a:fillRect/>
              </a:stretch>
            </p:blipFill>
            <p:spPr>
              <a:xfrm>
                <a:off x="7369813" y="4238305"/>
                <a:ext cx="193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5">
            <p14:nvContentPartPr>
              <p14:cNvPr id="1265" name="Ink 1264">
                <a:extLst>
                  <a:ext uri="{FF2B5EF4-FFF2-40B4-BE49-F238E27FC236}">
                    <a16:creationId xmlns:a16="http://schemas.microsoft.com/office/drawing/2014/main" id="{38909BA3-64F2-DD8C-56D8-B0013338E131}"/>
                  </a:ext>
                </a:extLst>
              </p14:cNvPr>
              <p14:cNvContentPartPr/>
              <p14:nvPr/>
            </p14:nvContentPartPr>
            <p14:xfrm>
              <a:off x="7362973" y="4404985"/>
              <a:ext cx="43920" cy="33840"/>
            </p14:xfrm>
          </p:contentPart>
        </mc:Choice>
        <mc:Fallback xmlns="">
          <p:pic>
            <p:nvPicPr>
              <p:cNvPr id="1265" name="Ink 1264">
                <a:extLst>
                  <a:ext uri="{FF2B5EF4-FFF2-40B4-BE49-F238E27FC236}">
                    <a16:creationId xmlns:a16="http://schemas.microsoft.com/office/drawing/2014/main" id="{38909BA3-64F2-DD8C-56D8-B0013338E131}"/>
                  </a:ext>
                </a:extLst>
              </p:cNvPr>
              <p:cNvPicPr/>
              <p:nvPr/>
            </p:nvPicPr>
            <p:blipFill>
              <a:blip r:embed="rId2046"/>
              <a:stretch>
                <a:fillRect/>
              </a:stretch>
            </p:blipFill>
            <p:spPr>
              <a:xfrm>
                <a:off x="7344973" y="4386985"/>
                <a:ext cx="795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7">
            <p14:nvContentPartPr>
              <p14:cNvPr id="1266" name="Ink 1265">
                <a:extLst>
                  <a:ext uri="{FF2B5EF4-FFF2-40B4-BE49-F238E27FC236}">
                    <a16:creationId xmlns:a16="http://schemas.microsoft.com/office/drawing/2014/main" id="{53E385D3-DF5C-FA1E-791A-03499BB71504}"/>
                  </a:ext>
                </a:extLst>
              </p14:cNvPr>
              <p14:cNvContentPartPr/>
              <p14:nvPr/>
            </p14:nvContentPartPr>
            <p14:xfrm>
              <a:off x="7231933" y="4486705"/>
              <a:ext cx="82080" cy="50040"/>
            </p14:xfrm>
          </p:contentPart>
        </mc:Choice>
        <mc:Fallback xmlns="">
          <p:pic>
            <p:nvPicPr>
              <p:cNvPr id="1266" name="Ink 1265">
                <a:extLst>
                  <a:ext uri="{FF2B5EF4-FFF2-40B4-BE49-F238E27FC236}">
                    <a16:creationId xmlns:a16="http://schemas.microsoft.com/office/drawing/2014/main" id="{53E385D3-DF5C-FA1E-791A-03499BB71504}"/>
                  </a:ext>
                </a:extLst>
              </p:cNvPr>
              <p:cNvPicPr/>
              <p:nvPr/>
            </p:nvPicPr>
            <p:blipFill>
              <a:blip r:embed="rId2048"/>
              <a:stretch>
                <a:fillRect/>
              </a:stretch>
            </p:blipFill>
            <p:spPr>
              <a:xfrm>
                <a:off x="7214293" y="4468705"/>
                <a:ext cx="117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9">
            <p14:nvContentPartPr>
              <p14:cNvPr id="1267" name="Ink 1266">
                <a:extLst>
                  <a:ext uri="{FF2B5EF4-FFF2-40B4-BE49-F238E27FC236}">
                    <a16:creationId xmlns:a16="http://schemas.microsoft.com/office/drawing/2014/main" id="{FE764942-E193-9856-335D-3D673097AB6C}"/>
                  </a:ext>
                </a:extLst>
              </p14:cNvPr>
              <p14:cNvContentPartPr/>
              <p14:nvPr/>
            </p14:nvContentPartPr>
            <p14:xfrm>
              <a:off x="7157773" y="4587865"/>
              <a:ext cx="39240" cy="64440"/>
            </p14:xfrm>
          </p:contentPart>
        </mc:Choice>
        <mc:Fallback xmlns="">
          <p:pic>
            <p:nvPicPr>
              <p:cNvPr id="1267" name="Ink 1266">
                <a:extLst>
                  <a:ext uri="{FF2B5EF4-FFF2-40B4-BE49-F238E27FC236}">
                    <a16:creationId xmlns:a16="http://schemas.microsoft.com/office/drawing/2014/main" id="{FE764942-E193-9856-335D-3D673097AB6C}"/>
                  </a:ext>
                </a:extLst>
              </p:cNvPr>
              <p:cNvPicPr/>
              <p:nvPr/>
            </p:nvPicPr>
            <p:blipFill>
              <a:blip r:embed="rId2050"/>
              <a:stretch>
                <a:fillRect/>
              </a:stretch>
            </p:blipFill>
            <p:spPr>
              <a:xfrm>
                <a:off x="7139773" y="4570225"/>
                <a:ext cx="74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1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78B813D8-FE87-C552-35F1-E68AEF25A27A}"/>
                  </a:ext>
                </a:extLst>
              </p14:cNvPr>
              <p14:cNvContentPartPr/>
              <p14:nvPr/>
            </p14:nvContentPartPr>
            <p14:xfrm>
              <a:off x="7154533" y="4598665"/>
              <a:ext cx="115200" cy="8208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78B813D8-FE87-C552-35F1-E68AEF25A27A}"/>
                  </a:ext>
                </a:extLst>
              </p:cNvPr>
              <p:cNvPicPr/>
              <p:nvPr/>
            </p:nvPicPr>
            <p:blipFill>
              <a:blip r:embed="rId2052"/>
              <a:stretch>
                <a:fillRect/>
              </a:stretch>
            </p:blipFill>
            <p:spPr>
              <a:xfrm>
                <a:off x="7136533" y="4580665"/>
                <a:ext cx="150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3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FD5A6988-7654-9728-75BF-648876086274}"/>
                  </a:ext>
                </a:extLst>
              </p14:cNvPr>
              <p14:cNvContentPartPr/>
              <p14:nvPr/>
            </p14:nvContentPartPr>
            <p14:xfrm>
              <a:off x="7111333" y="4772545"/>
              <a:ext cx="6120" cy="2232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FD5A6988-7654-9728-75BF-648876086274}"/>
                  </a:ext>
                </a:extLst>
              </p:cNvPr>
              <p:cNvPicPr/>
              <p:nvPr/>
            </p:nvPicPr>
            <p:blipFill>
              <a:blip r:embed="rId2054"/>
              <a:stretch>
                <a:fillRect/>
              </a:stretch>
            </p:blipFill>
            <p:spPr>
              <a:xfrm>
                <a:off x="7093693" y="4754545"/>
                <a:ext cx="41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5">
            <p14:nvContentPartPr>
              <p14:cNvPr id="1270" name="Ink 1269">
                <a:extLst>
                  <a:ext uri="{FF2B5EF4-FFF2-40B4-BE49-F238E27FC236}">
                    <a16:creationId xmlns:a16="http://schemas.microsoft.com/office/drawing/2014/main" id="{BC9E94AE-C538-682E-7F0F-BE6BD59803A4}"/>
                  </a:ext>
                </a:extLst>
              </p14:cNvPr>
              <p14:cNvContentPartPr/>
              <p14:nvPr/>
            </p14:nvContentPartPr>
            <p14:xfrm>
              <a:off x="6961933" y="4898545"/>
              <a:ext cx="28440" cy="56880"/>
            </p14:xfrm>
          </p:contentPart>
        </mc:Choice>
        <mc:Fallback xmlns="">
          <p:pic>
            <p:nvPicPr>
              <p:cNvPr id="1270" name="Ink 1269">
                <a:extLst>
                  <a:ext uri="{FF2B5EF4-FFF2-40B4-BE49-F238E27FC236}">
                    <a16:creationId xmlns:a16="http://schemas.microsoft.com/office/drawing/2014/main" id="{BC9E94AE-C538-682E-7F0F-BE6BD59803A4}"/>
                  </a:ext>
                </a:extLst>
              </p:cNvPr>
              <p:cNvPicPr/>
              <p:nvPr/>
            </p:nvPicPr>
            <p:blipFill>
              <a:blip r:embed="rId2056"/>
              <a:stretch>
                <a:fillRect/>
              </a:stretch>
            </p:blipFill>
            <p:spPr>
              <a:xfrm>
                <a:off x="6943933" y="4880545"/>
                <a:ext cx="64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7">
            <p14:nvContentPartPr>
              <p14:cNvPr id="1271" name="Ink 1270">
                <a:extLst>
                  <a:ext uri="{FF2B5EF4-FFF2-40B4-BE49-F238E27FC236}">
                    <a16:creationId xmlns:a16="http://schemas.microsoft.com/office/drawing/2014/main" id="{D75D04CE-5048-5DB2-1286-A970FA792A0A}"/>
                  </a:ext>
                </a:extLst>
              </p14:cNvPr>
              <p14:cNvContentPartPr/>
              <p14:nvPr/>
            </p14:nvContentPartPr>
            <p14:xfrm>
              <a:off x="7047973" y="4953265"/>
              <a:ext cx="83160" cy="21960"/>
            </p14:xfrm>
          </p:contentPart>
        </mc:Choice>
        <mc:Fallback xmlns="">
          <p:pic>
            <p:nvPicPr>
              <p:cNvPr id="1271" name="Ink 1270">
                <a:extLst>
                  <a:ext uri="{FF2B5EF4-FFF2-40B4-BE49-F238E27FC236}">
                    <a16:creationId xmlns:a16="http://schemas.microsoft.com/office/drawing/2014/main" id="{D75D04CE-5048-5DB2-1286-A970FA792A0A}"/>
                  </a:ext>
                </a:extLst>
              </p:cNvPr>
              <p:cNvPicPr/>
              <p:nvPr/>
            </p:nvPicPr>
            <p:blipFill>
              <a:blip r:embed="rId2058"/>
              <a:stretch>
                <a:fillRect/>
              </a:stretch>
            </p:blipFill>
            <p:spPr>
              <a:xfrm>
                <a:off x="7029973" y="4935625"/>
                <a:ext cx="1188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9">
            <p14:nvContentPartPr>
              <p14:cNvPr id="1217" name="Ink 1216">
                <a:extLst>
                  <a:ext uri="{FF2B5EF4-FFF2-40B4-BE49-F238E27FC236}">
                    <a16:creationId xmlns:a16="http://schemas.microsoft.com/office/drawing/2014/main" id="{E9250D35-DA2B-9200-FECF-0C9CC03AE3B0}"/>
                  </a:ext>
                </a:extLst>
              </p14:cNvPr>
              <p14:cNvContentPartPr/>
              <p14:nvPr/>
            </p14:nvContentPartPr>
            <p14:xfrm>
              <a:off x="8390053" y="4947865"/>
              <a:ext cx="15840" cy="21960"/>
            </p14:xfrm>
          </p:contentPart>
        </mc:Choice>
        <mc:Fallback xmlns="">
          <p:pic>
            <p:nvPicPr>
              <p:cNvPr id="1217" name="Ink 1216">
                <a:extLst>
                  <a:ext uri="{FF2B5EF4-FFF2-40B4-BE49-F238E27FC236}">
                    <a16:creationId xmlns:a16="http://schemas.microsoft.com/office/drawing/2014/main" id="{E9250D35-DA2B-9200-FECF-0C9CC03AE3B0}"/>
                  </a:ext>
                </a:extLst>
              </p:cNvPr>
              <p:cNvPicPr/>
              <p:nvPr/>
            </p:nvPicPr>
            <p:blipFill>
              <a:blip r:embed="rId2060"/>
              <a:stretch>
                <a:fillRect/>
              </a:stretch>
            </p:blipFill>
            <p:spPr>
              <a:xfrm>
                <a:off x="8372413" y="4930225"/>
                <a:ext cx="51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1">
            <p14:nvContentPartPr>
              <p14:cNvPr id="1218" name="Ink 1217">
                <a:extLst>
                  <a:ext uri="{FF2B5EF4-FFF2-40B4-BE49-F238E27FC236}">
                    <a16:creationId xmlns:a16="http://schemas.microsoft.com/office/drawing/2014/main" id="{34A98CED-84DD-8A20-8AD6-A5451BD5828F}"/>
                  </a:ext>
                </a:extLst>
              </p14:cNvPr>
              <p14:cNvContentPartPr/>
              <p14:nvPr/>
            </p14:nvContentPartPr>
            <p14:xfrm>
              <a:off x="8319133" y="4993225"/>
              <a:ext cx="34200" cy="21960"/>
            </p14:xfrm>
          </p:contentPart>
        </mc:Choice>
        <mc:Fallback xmlns="">
          <p:pic>
            <p:nvPicPr>
              <p:cNvPr id="1218" name="Ink 1217">
                <a:extLst>
                  <a:ext uri="{FF2B5EF4-FFF2-40B4-BE49-F238E27FC236}">
                    <a16:creationId xmlns:a16="http://schemas.microsoft.com/office/drawing/2014/main" id="{34A98CED-84DD-8A20-8AD6-A5451BD5828F}"/>
                  </a:ext>
                </a:extLst>
              </p:cNvPr>
              <p:cNvPicPr/>
              <p:nvPr/>
            </p:nvPicPr>
            <p:blipFill>
              <a:blip r:embed="rId2062"/>
              <a:stretch>
                <a:fillRect/>
              </a:stretch>
            </p:blipFill>
            <p:spPr>
              <a:xfrm>
                <a:off x="8301133" y="4975585"/>
                <a:ext cx="69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3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F7C72F64-DDD8-CDB8-5DBA-CF36789B69A4}"/>
                  </a:ext>
                </a:extLst>
              </p14:cNvPr>
              <p14:cNvContentPartPr/>
              <p14:nvPr/>
            </p14:nvContentPartPr>
            <p14:xfrm>
              <a:off x="8025733" y="5028865"/>
              <a:ext cx="45720" cy="1980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F7C72F64-DDD8-CDB8-5DBA-CF36789B69A4}"/>
                  </a:ext>
                </a:extLst>
              </p:cNvPr>
              <p:cNvPicPr/>
              <p:nvPr/>
            </p:nvPicPr>
            <p:blipFill>
              <a:blip r:embed="rId2064"/>
              <a:stretch>
                <a:fillRect/>
              </a:stretch>
            </p:blipFill>
            <p:spPr>
              <a:xfrm>
                <a:off x="8007733" y="5010865"/>
                <a:ext cx="81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5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1F02C1C1-E118-4436-E874-A62D4E6785F6}"/>
                  </a:ext>
                </a:extLst>
              </p14:cNvPr>
              <p14:cNvContentPartPr/>
              <p14:nvPr/>
            </p14:nvContentPartPr>
            <p14:xfrm>
              <a:off x="8193493" y="4936705"/>
              <a:ext cx="29520" cy="1116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1F02C1C1-E118-4436-E874-A62D4E6785F6}"/>
                  </a:ext>
                </a:extLst>
              </p:cNvPr>
              <p:cNvPicPr/>
              <p:nvPr/>
            </p:nvPicPr>
            <p:blipFill>
              <a:blip r:embed="rId2066"/>
              <a:stretch>
                <a:fillRect/>
              </a:stretch>
            </p:blipFill>
            <p:spPr>
              <a:xfrm>
                <a:off x="8175853" y="4919065"/>
                <a:ext cx="65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7">
            <p14:nvContentPartPr>
              <p14:cNvPr id="1276" name="Ink 1275">
                <a:extLst>
                  <a:ext uri="{FF2B5EF4-FFF2-40B4-BE49-F238E27FC236}">
                    <a16:creationId xmlns:a16="http://schemas.microsoft.com/office/drawing/2014/main" id="{F720DC00-5851-B89B-5477-B99E4FC31F7D}"/>
                  </a:ext>
                </a:extLst>
              </p14:cNvPr>
              <p14:cNvContentPartPr/>
              <p14:nvPr/>
            </p14:nvContentPartPr>
            <p14:xfrm>
              <a:off x="8287453" y="4874425"/>
              <a:ext cx="7920" cy="5040"/>
            </p14:xfrm>
          </p:contentPart>
        </mc:Choice>
        <mc:Fallback xmlns="">
          <p:pic>
            <p:nvPicPr>
              <p:cNvPr id="1276" name="Ink 1275">
                <a:extLst>
                  <a:ext uri="{FF2B5EF4-FFF2-40B4-BE49-F238E27FC236}">
                    <a16:creationId xmlns:a16="http://schemas.microsoft.com/office/drawing/2014/main" id="{F720DC00-5851-B89B-5477-B99E4FC31F7D}"/>
                  </a:ext>
                </a:extLst>
              </p:cNvPr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8269453" y="4856425"/>
                <a:ext cx="43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9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7E395A67-9FF1-BE5B-8615-2064B7BB3D38}"/>
                  </a:ext>
                </a:extLst>
              </p14:cNvPr>
              <p14:cNvContentPartPr/>
              <p14:nvPr/>
            </p14:nvContentPartPr>
            <p14:xfrm>
              <a:off x="7994413" y="4711705"/>
              <a:ext cx="24120" cy="1980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7E395A67-9FF1-BE5B-8615-2064B7BB3D38}"/>
                  </a:ext>
                </a:extLst>
              </p:cNvPr>
              <p:cNvPicPr/>
              <p:nvPr/>
            </p:nvPicPr>
            <p:blipFill>
              <a:blip r:embed="rId2070"/>
              <a:stretch>
                <a:fillRect/>
              </a:stretch>
            </p:blipFill>
            <p:spPr>
              <a:xfrm>
                <a:off x="7976413" y="4693705"/>
                <a:ext cx="59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1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1B334D97-8223-7414-7E90-77D3835E9A96}"/>
                  </a:ext>
                </a:extLst>
              </p14:cNvPr>
              <p14:cNvContentPartPr/>
              <p14:nvPr/>
            </p14:nvContentPartPr>
            <p14:xfrm>
              <a:off x="8055253" y="4642945"/>
              <a:ext cx="19800" cy="2016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1B334D97-8223-7414-7E90-77D3835E9A96}"/>
                  </a:ext>
                </a:extLst>
              </p:cNvPr>
              <p:cNvPicPr/>
              <p:nvPr/>
            </p:nvPicPr>
            <p:blipFill>
              <a:blip r:embed="rId2072"/>
              <a:stretch>
                <a:fillRect/>
              </a:stretch>
            </p:blipFill>
            <p:spPr>
              <a:xfrm>
                <a:off x="8037253" y="4624945"/>
                <a:ext cx="55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3">
            <p14:nvContentPartPr>
              <p14:cNvPr id="1184" name="Ink 1183">
                <a:extLst>
                  <a:ext uri="{FF2B5EF4-FFF2-40B4-BE49-F238E27FC236}">
                    <a16:creationId xmlns:a16="http://schemas.microsoft.com/office/drawing/2014/main" id="{89226B33-0449-C7E0-C0BE-64A5B0AD3294}"/>
                  </a:ext>
                </a:extLst>
              </p14:cNvPr>
              <p14:cNvContentPartPr/>
              <p14:nvPr/>
            </p14:nvContentPartPr>
            <p14:xfrm>
              <a:off x="8112133" y="4763905"/>
              <a:ext cx="2880" cy="3960"/>
            </p14:xfrm>
          </p:contentPart>
        </mc:Choice>
        <mc:Fallback xmlns="">
          <p:pic>
            <p:nvPicPr>
              <p:cNvPr id="1184" name="Ink 1183">
                <a:extLst>
                  <a:ext uri="{FF2B5EF4-FFF2-40B4-BE49-F238E27FC236}">
                    <a16:creationId xmlns:a16="http://schemas.microsoft.com/office/drawing/2014/main" id="{89226B33-0449-C7E0-C0BE-64A5B0AD3294}"/>
                  </a:ext>
                </a:extLst>
              </p:cNvPr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8094493" y="4746265"/>
                <a:ext cx="38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5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7CFE2DCB-6255-203C-5BFB-D477251D4BD1}"/>
                  </a:ext>
                </a:extLst>
              </p14:cNvPr>
              <p14:cNvContentPartPr/>
              <p14:nvPr/>
            </p14:nvContentPartPr>
            <p14:xfrm>
              <a:off x="8330293" y="4566265"/>
              <a:ext cx="8280" cy="9000"/>
            </p14:xfrm>
          </p:contentPart>
        </mc:Choice>
        <mc:Fallback xmlns=""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7CFE2DCB-6255-203C-5BFB-D477251D4BD1}"/>
                  </a:ext>
                </a:extLst>
              </p:cNvPr>
              <p:cNvPicPr/>
              <p:nvPr/>
            </p:nvPicPr>
            <p:blipFill>
              <a:blip r:embed="rId2076"/>
              <a:stretch>
                <a:fillRect/>
              </a:stretch>
            </p:blipFill>
            <p:spPr>
              <a:xfrm>
                <a:off x="8312653" y="4548625"/>
                <a:ext cx="43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7">
            <p14:nvContentPartPr>
              <p14:cNvPr id="1187" name="Ink 1186">
                <a:extLst>
                  <a:ext uri="{FF2B5EF4-FFF2-40B4-BE49-F238E27FC236}">
                    <a16:creationId xmlns:a16="http://schemas.microsoft.com/office/drawing/2014/main" id="{BD7E3352-33CF-C541-DA7C-49ED9A2C488B}"/>
                  </a:ext>
                </a:extLst>
              </p14:cNvPr>
              <p14:cNvContentPartPr/>
              <p14:nvPr/>
            </p14:nvContentPartPr>
            <p14:xfrm>
              <a:off x="8405893" y="4624585"/>
              <a:ext cx="15480" cy="12600"/>
            </p14:xfrm>
          </p:contentPart>
        </mc:Choice>
        <mc:Fallback xmlns="">
          <p:pic>
            <p:nvPicPr>
              <p:cNvPr id="1187" name="Ink 1186">
                <a:extLst>
                  <a:ext uri="{FF2B5EF4-FFF2-40B4-BE49-F238E27FC236}">
                    <a16:creationId xmlns:a16="http://schemas.microsoft.com/office/drawing/2014/main" id="{BD7E3352-33CF-C541-DA7C-49ED9A2C488B}"/>
                  </a:ext>
                </a:extLst>
              </p:cNvPr>
              <p:cNvPicPr/>
              <p:nvPr/>
            </p:nvPicPr>
            <p:blipFill>
              <a:blip r:embed="rId2078"/>
              <a:stretch>
                <a:fillRect/>
              </a:stretch>
            </p:blipFill>
            <p:spPr>
              <a:xfrm>
                <a:off x="8387893" y="4606585"/>
                <a:ext cx="51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9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C92E6D9B-1B02-3117-8C74-D68C74F084D3}"/>
                  </a:ext>
                </a:extLst>
              </p14:cNvPr>
              <p14:cNvContentPartPr/>
              <p14:nvPr/>
            </p14:nvContentPartPr>
            <p14:xfrm>
              <a:off x="8205373" y="4692985"/>
              <a:ext cx="11160" cy="828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C92E6D9B-1B02-3117-8C74-D68C74F084D3}"/>
                  </a:ext>
                </a:extLst>
              </p:cNvPr>
              <p:cNvPicPr/>
              <p:nvPr/>
            </p:nvPicPr>
            <p:blipFill>
              <a:blip r:embed="rId2080"/>
              <a:stretch>
                <a:fillRect/>
              </a:stretch>
            </p:blipFill>
            <p:spPr>
              <a:xfrm>
                <a:off x="8187733" y="4674985"/>
                <a:ext cx="46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1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5208B971-B344-F957-439F-BE120532532D}"/>
                  </a:ext>
                </a:extLst>
              </p14:cNvPr>
              <p14:cNvContentPartPr/>
              <p14:nvPr/>
            </p14:nvContentPartPr>
            <p14:xfrm>
              <a:off x="8327773" y="4615945"/>
              <a:ext cx="90360" cy="3384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5208B971-B344-F957-439F-BE120532532D}"/>
                  </a:ext>
                </a:extLst>
              </p:cNvPr>
              <p:cNvPicPr/>
              <p:nvPr/>
            </p:nvPicPr>
            <p:blipFill>
              <a:blip r:embed="rId2082"/>
              <a:stretch>
                <a:fillRect/>
              </a:stretch>
            </p:blipFill>
            <p:spPr>
              <a:xfrm>
                <a:off x="8309773" y="4597945"/>
                <a:ext cx="126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3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88094564-2DFF-14BB-97E4-E9FB8678789E}"/>
                  </a:ext>
                </a:extLst>
              </p14:cNvPr>
              <p14:cNvContentPartPr/>
              <p14:nvPr/>
            </p14:nvContentPartPr>
            <p14:xfrm>
              <a:off x="8440813" y="4616305"/>
              <a:ext cx="4680" cy="1800"/>
            </p14:xfrm>
          </p:contentPart>
        </mc:Choice>
        <mc:Fallback xmlns=""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88094564-2DFF-14BB-97E4-E9FB8678789E}"/>
                  </a:ext>
                </a:extLst>
              </p:cNvPr>
              <p:cNvPicPr/>
              <p:nvPr/>
            </p:nvPicPr>
            <p:blipFill>
              <a:blip r:embed="rId1905"/>
              <a:stretch>
                <a:fillRect/>
              </a:stretch>
            </p:blipFill>
            <p:spPr>
              <a:xfrm>
                <a:off x="8422813" y="4598665"/>
                <a:ext cx="40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4">
            <p14:nvContentPartPr>
              <p14:cNvPr id="1277" name="Ink 1276">
                <a:extLst>
                  <a:ext uri="{FF2B5EF4-FFF2-40B4-BE49-F238E27FC236}">
                    <a16:creationId xmlns:a16="http://schemas.microsoft.com/office/drawing/2014/main" id="{CC2B6CFA-B2F6-F655-1715-87977AF38A6F}"/>
                  </a:ext>
                </a:extLst>
              </p14:cNvPr>
              <p14:cNvContentPartPr/>
              <p14:nvPr/>
            </p14:nvContentPartPr>
            <p14:xfrm>
              <a:off x="8477533" y="4503265"/>
              <a:ext cx="250920" cy="213120"/>
            </p14:xfrm>
          </p:contentPart>
        </mc:Choice>
        <mc:Fallback xmlns="">
          <p:pic>
            <p:nvPicPr>
              <p:cNvPr id="1277" name="Ink 1276">
                <a:extLst>
                  <a:ext uri="{FF2B5EF4-FFF2-40B4-BE49-F238E27FC236}">
                    <a16:creationId xmlns:a16="http://schemas.microsoft.com/office/drawing/2014/main" id="{CC2B6CFA-B2F6-F655-1715-87977AF38A6F}"/>
                  </a:ext>
                </a:extLst>
              </p:cNvPr>
              <p:cNvPicPr/>
              <p:nvPr/>
            </p:nvPicPr>
            <p:blipFill>
              <a:blip r:embed="rId2085"/>
              <a:stretch>
                <a:fillRect/>
              </a:stretch>
            </p:blipFill>
            <p:spPr>
              <a:xfrm>
                <a:off x="8459893" y="4485625"/>
                <a:ext cx="286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6">
            <p14:nvContentPartPr>
              <p14:cNvPr id="1280" name="Ink 1279">
                <a:extLst>
                  <a:ext uri="{FF2B5EF4-FFF2-40B4-BE49-F238E27FC236}">
                    <a16:creationId xmlns:a16="http://schemas.microsoft.com/office/drawing/2014/main" id="{D8DC2504-1EED-B0BE-7924-8C73D8735710}"/>
                  </a:ext>
                </a:extLst>
              </p14:cNvPr>
              <p14:cNvContentPartPr/>
              <p14:nvPr/>
            </p14:nvContentPartPr>
            <p14:xfrm>
              <a:off x="9475453" y="4220665"/>
              <a:ext cx="21960" cy="17640"/>
            </p14:xfrm>
          </p:contentPart>
        </mc:Choice>
        <mc:Fallback xmlns="">
          <p:pic>
            <p:nvPicPr>
              <p:cNvPr id="1280" name="Ink 1279">
                <a:extLst>
                  <a:ext uri="{FF2B5EF4-FFF2-40B4-BE49-F238E27FC236}">
                    <a16:creationId xmlns:a16="http://schemas.microsoft.com/office/drawing/2014/main" id="{D8DC2504-1EED-B0BE-7924-8C73D8735710}"/>
                  </a:ext>
                </a:extLst>
              </p:cNvPr>
              <p:cNvPicPr/>
              <p:nvPr/>
            </p:nvPicPr>
            <p:blipFill>
              <a:blip r:embed="rId2087"/>
              <a:stretch>
                <a:fillRect/>
              </a:stretch>
            </p:blipFill>
            <p:spPr>
              <a:xfrm>
                <a:off x="9457813" y="4203025"/>
                <a:ext cx="5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8">
            <p14:nvContentPartPr>
              <p14:cNvPr id="1281" name="Ink 1280">
                <a:extLst>
                  <a:ext uri="{FF2B5EF4-FFF2-40B4-BE49-F238E27FC236}">
                    <a16:creationId xmlns:a16="http://schemas.microsoft.com/office/drawing/2014/main" id="{92962FA5-2686-BC97-7863-EABFF8348CF6}"/>
                  </a:ext>
                </a:extLst>
              </p14:cNvPr>
              <p14:cNvContentPartPr/>
              <p14:nvPr/>
            </p14:nvContentPartPr>
            <p14:xfrm>
              <a:off x="9473293" y="4254505"/>
              <a:ext cx="18720" cy="11160"/>
            </p14:xfrm>
          </p:contentPart>
        </mc:Choice>
        <mc:Fallback xmlns="">
          <p:pic>
            <p:nvPicPr>
              <p:cNvPr id="1281" name="Ink 1280">
                <a:extLst>
                  <a:ext uri="{FF2B5EF4-FFF2-40B4-BE49-F238E27FC236}">
                    <a16:creationId xmlns:a16="http://schemas.microsoft.com/office/drawing/2014/main" id="{92962FA5-2686-BC97-7863-EABFF8348CF6}"/>
                  </a:ext>
                </a:extLst>
              </p:cNvPr>
              <p:cNvPicPr/>
              <p:nvPr/>
            </p:nvPicPr>
            <p:blipFill>
              <a:blip r:embed="rId2089"/>
              <a:stretch>
                <a:fillRect/>
              </a:stretch>
            </p:blipFill>
            <p:spPr>
              <a:xfrm>
                <a:off x="9455653" y="4236865"/>
                <a:ext cx="54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0">
            <p14:nvContentPartPr>
              <p14:cNvPr id="1282" name="Ink 1281">
                <a:extLst>
                  <a:ext uri="{FF2B5EF4-FFF2-40B4-BE49-F238E27FC236}">
                    <a16:creationId xmlns:a16="http://schemas.microsoft.com/office/drawing/2014/main" id="{3162DD45-B3C9-2737-BA20-A0C54392DBE0}"/>
                  </a:ext>
                </a:extLst>
              </p14:cNvPr>
              <p14:cNvContentPartPr/>
              <p14:nvPr/>
            </p14:nvContentPartPr>
            <p14:xfrm>
              <a:off x="9161533" y="4357825"/>
              <a:ext cx="15480" cy="2520"/>
            </p14:xfrm>
          </p:contentPart>
        </mc:Choice>
        <mc:Fallback xmlns="">
          <p:pic>
            <p:nvPicPr>
              <p:cNvPr id="1282" name="Ink 1281">
                <a:extLst>
                  <a:ext uri="{FF2B5EF4-FFF2-40B4-BE49-F238E27FC236}">
                    <a16:creationId xmlns:a16="http://schemas.microsoft.com/office/drawing/2014/main" id="{3162DD45-B3C9-2737-BA20-A0C54392DBE0}"/>
                  </a:ext>
                </a:extLst>
              </p:cNvPr>
              <p:cNvPicPr/>
              <p:nvPr/>
            </p:nvPicPr>
            <p:blipFill>
              <a:blip r:embed="rId2091"/>
              <a:stretch>
                <a:fillRect/>
              </a:stretch>
            </p:blipFill>
            <p:spPr>
              <a:xfrm>
                <a:off x="9143893" y="4340185"/>
                <a:ext cx="51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2">
            <p14:nvContentPartPr>
              <p14:cNvPr id="1283" name="Ink 1282">
                <a:extLst>
                  <a:ext uri="{FF2B5EF4-FFF2-40B4-BE49-F238E27FC236}">
                    <a16:creationId xmlns:a16="http://schemas.microsoft.com/office/drawing/2014/main" id="{78218E04-5EE2-D30E-F62E-B3350E97255D}"/>
                  </a:ext>
                </a:extLst>
              </p14:cNvPr>
              <p14:cNvContentPartPr/>
              <p14:nvPr/>
            </p14:nvContentPartPr>
            <p14:xfrm>
              <a:off x="10083853" y="3277105"/>
              <a:ext cx="18000" cy="84240"/>
            </p14:xfrm>
          </p:contentPart>
        </mc:Choice>
        <mc:Fallback xmlns="">
          <p:pic>
            <p:nvPicPr>
              <p:cNvPr id="1283" name="Ink 1282">
                <a:extLst>
                  <a:ext uri="{FF2B5EF4-FFF2-40B4-BE49-F238E27FC236}">
                    <a16:creationId xmlns:a16="http://schemas.microsoft.com/office/drawing/2014/main" id="{78218E04-5EE2-D30E-F62E-B3350E97255D}"/>
                  </a:ext>
                </a:extLst>
              </p:cNvPr>
              <p:cNvPicPr/>
              <p:nvPr/>
            </p:nvPicPr>
            <p:blipFill>
              <a:blip r:embed="rId2093"/>
              <a:stretch>
                <a:fillRect/>
              </a:stretch>
            </p:blipFill>
            <p:spPr>
              <a:xfrm>
                <a:off x="10066213" y="3259105"/>
                <a:ext cx="53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4">
            <p14:nvContentPartPr>
              <p14:cNvPr id="1288" name="Ink 1287">
                <a:extLst>
                  <a:ext uri="{FF2B5EF4-FFF2-40B4-BE49-F238E27FC236}">
                    <a16:creationId xmlns:a16="http://schemas.microsoft.com/office/drawing/2014/main" id="{8E026AEF-91C0-0F40-6F0A-624A55097A03}"/>
                  </a:ext>
                </a:extLst>
              </p14:cNvPr>
              <p14:cNvContentPartPr/>
              <p14:nvPr/>
            </p14:nvContentPartPr>
            <p14:xfrm>
              <a:off x="9900253" y="3215545"/>
              <a:ext cx="13320" cy="11520"/>
            </p14:xfrm>
          </p:contentPart>
        </mc:Choice>
        <mc:Fallback xmlns="">
          <p:pic>
            <p:nvPicPr>
              <p:cNvPr id="1288" name="Ink 1287">
                <a:extLst>
                  <a:ext uri="{FF2B5EF4-FFF2-40B4-BE49-F238E27FC236}">
                    <a16:creationId xmlns:a16="http://schemas.microsoft.com/office/drawing/2014/main" id="{8E026AEF-91C0-0F40-6F0A-624A55097A03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9882613" y="3197905"/>
                <a:ext cx="48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5">
            <p14:nvContentPartPr>
              <p14:cNvPr id="1287" name="Ink 1286">
                <a:extLst>
                  <a:ext uri="{FF2B5EF4-FFF2-40B4-BE49-F238E27FC236}">
                    <a16:creationId xmlns:a16="http://schemas.microsoft.com/office/drawing/2014/main" id="{E570BB31-7293-7EA5-6CA2-8C72A814EC79}"/>
                  </a:ext>
                </a:extLst>
              </p14:cNvPr>
              <p14:cNvContentPartPr/>
              <p14:nvPr/>
            </p14:nvContentPartPr>
            <p14:xfrm>
              <a:off x="9843733" y="3041305"/>
              <a:ext cx="101160" cy="11520"/>
            </p14:xfrm>
          </p:contentPart>
        </mc:Choice>
        <mc:Fallback xmlns="">
          <p:pic>
            <p:nvPicPr>
              <p:cNvPr id="1287" name="Ink 1286">
                <a:extLst>
                  <a:ext uri="{FF2B5EF4-FFF2-40B4-BE49-F238E27FC236}">
                    <a16:creationId xmlns:a16="http://schemas.microsoft.com/office/drawing/2014/main" id="{E570BB31-7293-7EA5-6CA2-8C72A814EC79}"/>
                  </a:ext>
                </a:extLst>
              </p:cNvPr>
              <p:cNvPicPr/>
              <p:nvPr/>
            </p:nvPicPr>
            <p:blipFill>
              <a:blip r:embed="rId2096"/>
              <a:stretch>
                <a:fillRect/>
              </a:stretch>
            </p:blipFill>
            <p:spPr>
              <a:xfrm>
                <a:off x="9826093" y="3023305"/>
                <a:ext cx="136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7">
            <p14:nvContentPartPr>
              <p14:cNvPr id="1289" name="Ink 1288">
                <a:extLst>
                  <a:ext uri="{FF2B5EF4-FFF2-40B4-BE49-F238E27FC236}">
                    <a16:creationId xmlns:a16="http://schemas.microsoft.com/office/drawing/2014/main" id="{DB90E736-8186-92D7-D680-7AD3C24A277D}"/>
                  </a:ext>
                </a:extLst>
              </p14:cNvPr>
              <p14:cNvContentPartPr/>
              <p14:nvPr/>
            </p14:nvContentPartPr>
            <p14:xfrm>
              <a:off x="9714493" y="2969665"/>
              <a:ext cx="90720" cy="26640"/>
            </p14:xfrm>
          </p:contentPart>
        </mc:Choice>
        <mc:Fallback xmlns="">
          <p:pic>
            <p:nvPicPr>
              <p:cNvPr id="1289" name="Ink 1288">
                <a:extLst>
                  <a:ext uri="{FF2B5EF4-FFF2-40B4-BE49-F238E27FC236}">
                    <a16:creationId xmlns:a16="http://schemas.microsoft.com/office/drawing/2014/main" id="{DB90E736-8186-92D7-D680-7AD3C24A277D}"/>
                  </a:ext>
                </a:extLst>
              </p:cNvPr>
              <p:cNvPicPr/>
              <p:nvPr/>
            </p:nvPicPr>
            <p:blipFill>
              <a:blip r:embed="rId2098"/>
              <a:stretch>
                <a:fillRect/>
              </a:stretch>
            </p:blipFill>
            <p:spPr>
              <a:xfrm>
                <a:off x="9696853" y="2951665"/>
                <a:ext cx="126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9">
            <p14:nvContentPartPr>
              <p14:cNvPr id="1290" name="Ink 1289">
                <a:extLst>
                  <a:ext uri="{FF2B5EF4-FFF2-40B4-BE49-F238E27FC236}">
                    <a16:creationId xmlns:a16="http://schemas.microsoft.com/office/drawing/2014/main" id="{C033A78D-EE76-BBDE-6792-7CAE0FB334F2}"/>
                  </a:ext>
                </a:extLst>
              </p14:cNvPr>
              <p14:cNvContentPartPr/>
              <p14:nvPr/>
            </p14:nvContentPartPr>
            <p14:xfrm>
              <a:off x="9956413" y="2973985"/>
              <a:ext cx="48240" cy="15840"/>
            </p14:xfrm>
          </p:contentPart>
        </mc:Choice>
        <mc:Fallback xmlns="">
          <p:pic>
            <p:nvPicPr>
              <p:cNvPr id="1290" name="Ink 1289">
                <a:extLst>
                  <a:ext uri="{FF2B5EF4-FFF2-40B4-BE49-F238E27FC236}">
                    <a16:creationId xmlns:a16="http://schemas.microsoft.com/office/drawing/2014/main" id="{C033A78D-EE76-BBDE-6792-7CAE0FB334F2}"/>
                  </a:ext>
                </a:extLst>
              </p:cNvPr>
              <p:cNvPicPr/>
              <p:nvPr/>
            </p:nvPicPr>
            <p:blipFill>
              <a:blip r:embed="rId2100"/>
              <a:stretch>
                <a:fillRect/>
              </a:stretch>
            </p:blipFill>
            <p:spPr>
              <a:xfrm>
                <a:off x="9938413" y="2955985"/>
                <a:ext cx="838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1">
            <p14:nvContentPartPr>
              <p14:cNvPr id="1291" name="Ink 1290">
                <a:extLst>
                  <a:ext uri="{FF2B5EF4-FFF2-40B4-BE49-F238E27FC236}">
                    <a16:creationId xmlns:a16="http://schemas.microsoft.com/office/drawing/2014/main" id="{B61C980F-25E9-BB40-86C9-7D09763B16EA}"/>
                  </a:ext>
                </a:extLst>
              </p14:cNvPr>
              <p14:cNvContentPartPr/>
              <p14:nvPr/>
            </p14:nvContentPartPr>
            <p14:xfrm>
              <a:off x="10031653" y="2871745"/>
              <a:ext cx="162360" cy="98280"/>
            </p14:xfrm>
          </p:contentPart>
        </mc:Choice>
        <mc:Fallback xmlns="">
          <p:pic>
            <p:nvPicPr>
              <p:cNvPr id="1291" name="Ink 1290">
                <a:extLst>
                  <a:ext uri="{FF2B5EF4-FFF2-40B4-BE49-F238E27FC236}">
                    <a16:creationId xmlns:a16="http://schemas.microsoft.com/office/drawing/2014/main" id="{B61C980F-25E9-BB40-86C9-7D09763B16EA}"/>
                  </a:ext>
                </a:extLst>
              </p:cNvPr>
              <p:cNvPicPr/>
              <p:nvPr/>
            </p:nvPicPr>
            <p:blipFill>
              <a:blip r:embed="rId2102"/>
              <a:stretch>
                <a:fillRect/>
              </a:stretch>
            </p:blipFill>
            <p:spPr>
              <a:xfrm>
                <a:off x="10013653" y="2853745"/>
                <a:ext cx="198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3">
            <p14:nvContentPartPr>
              <p14:cNvPr id="1292" name="Ink 1291">
                <a:extLst>
                  <a:ext uri="{FF2B5EF4-FFF2-40B4-BE49-F238E27FC236}">
                    <a16:creationId xmlns:a16="http://schemas.microsoft.com/office/drawing/2014/main" id="{2154456C-68DA-71EB-EDA7-36977782FF1E}"/>
                  </a:ext>
                </a:extLst>
              </p14:cNvPr>
              <p14:cNvContentPartPr/>
              <p14:nvPr/>
            </p14:nvContentPartPr>
            <p14:xfrm>
              <a:off x="10217413" y="2913145"/>
              <a:ext cx="3960" cy="6120"/>
            </p14:xfrm>
          </p:contentPart>
        </mc:Choice>
        <mc:Fallback xmlns="">
          <p:pic>
            <p:nvPicPr>
              <p:cNvPr id="1292" name="Ink 1291">
                <a:extLst>
                  <a:ext uri="{FF2B5EF4-FFF2-40B4-BE49-F238E27FC236}">
                    <a16:creationId xmlns:a16="http://schemas.microsoft.com/office/drawing/2014/main" id="{2154456C-68DA-71EB-EDA7-36977782FF1E}"/>
                  </a:ext>
                </a:extLst>
              </p:cNvPr>
              <p:cNvPicPr/>
              <p:nvPr/>
            </p:nvPicPr>
            <p:blipFill>
              <a:blip r:embed="rId2104"/>
              <a:stretch>
                <a:fillRect/>
              </a:stretch>
            </p:blipFill>
            <p:spPr>
              <a:xfrm>
                <a:off x="10199413" y="2895145"/>
                <a:ext cx="3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5">
            <p14:nvContentPartPr>
              <p14:cNvPr id="1295" name="Ink 1294">
                <a:extLst>
                  <a:ext uri="{FF2B5EF4-FFF2-40B4-BE49-F238E27FC236}">
                    <a16:creationId xmlns:a16="http://schemas.microsoft.com/office/drawing/2014/main" id="{98627C8F-C7CB-D68C-C751-C0D53BC4FD0F}"/>
                  </a:ext>
                </a:extLst>
              </p14:cNvPr>
              <p14:cNvContentPartPr/>
              <p14:nvPr/>
            </p14:nvContentPartPr>
            <p14:xfrm>
              <a:off x="6009013" y="4991785"/>
              <a:ext cx="10080" cy="9000"/>
            </p14:xfrm>
          </p:contentPart>
        </mc:Choice>
        <mc:Fallback xmlns="">
          <p:pic>
            <p:nvPicPr>
              <p:cNvPr id="1295" name="Ink 1294">
                <a:extLst>
                  <a:ext uri="{FF2B5EF4-FFF2-40B4-BE49-F238E27FC236}">
                    <a16:creationId xmlns:a16="http://schemas.microsoft.com/office/drawing/2014/main" id="{98627C8F-C7CB-D68C-C751-C0D53BC4FD0F}"/>
                  </a:ext>
                </a:extLst>
              </p:cNvPr>
              <p:cNvPicPr/>
              <p:nvPr/>
            </p:nvPicPr>
            <p:blipFill>
              <a:blip r:embed="rId2106"/>
              <a:stretch>
                <a:fillRect/>
              </a:stretch>
            </p:blipFill>
            <p:spPr>
              <a:xfrm>
                <a:off x="5991013" y="4973785"/>
                <a:ext cx="45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7">
            <p14:nvContentPartPr>
              <p14:cNvPr id="1304" name="Ink 1303">
                <a:extLst>
                  <a:ext uri="{FF2B5EF4-FFF2-40B4-BE49-F238E27FC236}">
                    <a16:creationId xmlns:a16="http://schemas.microsoft.com/office/drawing/2014/main" id="{991BB6E9-3714-F63A-0009-1F241227432E}"/>
                  </a:ext>
                </a:extLst>
              </p14:cNvPr>
              <p14:cNvContentPartPr/>
              <p14:nvPr/>
            </p14:nvContentPartPr>
            <p14:xfrm>
              <a:off x="6435613" y="5577865"/>
              <a:ext cx="77760" cy="12240"/>
            </p14:xfrm>
          </p:contentPart>
        </mc:Choice>
        <mc:Fallback xmlns="">
          <p:pic>
            <p:nvPicPr>
              <p:cNvPr id="1304" name="Ink 1303">
                <a:extLst>
                  <a:ext uri="{FF2B5EF4-FFF2-40B4-BE49-F238E27FC236}">
                    <a16:creationId xmlns:a16="http://schemas.microsoft.com/office/drawing/2014/main" id="{991BB6E9-3714-F63A-0009-1F241227432E}"/>
                  </a:ext>
                </a:extLst>
              </p:cNvPr>
              <p:cNvPicPr/>
              <p:nvPr/>
            </p:nvPicPr>
            <p:blipFill>
              <a:blip r:embed="rId2108"/>
              <a:stretch>
                <a:fillRect/>
              </a:stretch>
            </p:blipFill>
            <p:spPr>
              <a:xfrm>
                <a:off x="6417973" y="5560225"/>
                <a:ext cx="113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9">
            <p14:nvContentPartPr>
              <p14:cNvPr id="1305" name="Ink 1304">
                <a:extLst>
                  <a:ext uri="{FF2B5EF4-FFF2-40B4-BE49-F238E27FC236}">
                    <a16:creationId xmlns:a16="http://schemas.microsoft.com/office/drawing/2014/main" id="{60A8BF7E-335C-C398-33AD-B893EC462F32}"/>
                  </a:ext>
                </a:extLst>
              </p14:cNvPr>
              <p14:cNvContentPartPr/>
              <p14:nvPr/>
            </p14:nvContentPartPr>
            <p14:xfrm>
              <a:off x="6664573" y="5550505"/>
              <a:ext cx="6120" cy="2880"/>
            </p14:xfrm>
          </p:contentPart>
        </mc:Choice>
        <mc:Fallback xmlns="">
          <p:pic>
            <p:nvPicPr>
              <p:cNvPr id="1305" name="Ink 1304">
                <a:extLst>
                  <a:ext uri="{FF2B5EF4-FFF2-40B4-BE49-F238E27FC236}">
                    <a16:creationId xmlns:a16="http://schemas.microsoft.com/office/drawing/2014/main" id="{60A8BF7E-335C-C398-33AD-B893EC462F32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6646933" y="5532505"/>
                <a:ext cx="41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0">
            <p14:nvContentPartPr>
              <p14:cNvPr id="1306" name="Ink 1305">
                <a:extLst>
                  <a:ext uri="{FF2B5EF4-FFF2-40B4-BE49-F238E27FC236}">
                    <a16:creationId xmlns:a16="http://schemas.microsoft.com/office/drawing/2014/main" id="{9016EFE2-10BC-CCC5-FDDE-C7ACDB848426}"/>
                  </a:ext>
                </a:extLst>
              </p14:cNvPr>
              <p14:cNvContentPartPr/>
              <p14:nvPr/>
            </p14:nvContentPartPr>
            <p14:xfrm>
              <a:off x="6298093" y="5654905"/>
              <a:ext cx="133200" cy="37440"/>
            </p14:xfrm>
          </p:contentPart>
        </mc:Choice>
        <mc:Fallback xmlns="">
          <p:pic>
            <p:nvPicPr>
              <p:cNvPr id="1306" name="Ink 1305">
                <a:extLst>
                  <a:ext uri="{FF2B5EF4-FFF2-40B4-BE49-F238E27FC236}">
                    <a16:creationId xmlns:a16="http://schemas.microsoft.com/office/drawing/2014/main" id="{9016EFE2-10BC-CCC5-FDDE-C7ACDB848426}"/>
                  </a:ext>
                </a:extLst>
              </p:cNvPr>
              <p:cNvPicPr/>
              <p:nvPr/>
            </p:nvPicPr>
            <p:blipFill>
              <a:blip r:embed="rId2111"/>
              <a:stretch>
                <a:fillRect/>
              </a:stretch>
            </p:blipFill>
            <p:spPr>
              <a:xfrm>
                <a:off x="6280093" y="5636905"/>
                <a:ext cx="168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2">
            <p14:nvContentPartPr>
              <p14:cNvPr id="1307" name="Ink 1306">
                <a:extLst>
                  <a:ext uri="{FF2B5EF4-FFF2-40B4-BE49-F238E27FC236}">
                    <a16:creationId xmlns:a16="http://schemas.microsoft.com/office/drawing/2014/main" id="{2344F199-9F22-EC26-2D5C-808789F79374}"/>
                  </a:ext>
                </a:extLst>
              </p14:cNvPr>
              <p14:cNvContentPartPr/>
              <p14:nvPr/>
            </p14:nvContentPartPr>
            <p14:xfrm>
              <a:off x="6492853" y="5657425"/>
              <a:ext cx="13320" cy="6120"/>
            </p14:xfrm>
          </p:contentPart>
        </mc:Choice>
        <mc:Fallback xmlns="">
          <p:pic>
            <p:nvPicPr>
              <p:cNvPr id="1307" name="Ink 1306">
                <a:extLst>
                  <a:ext uri="{FF2B5EF4-FFF2-40B4-BE49-F238E27FC236}">
                    <a16:creationId xmlns:a16="http://schemas.microsoft.com/office/drawing/2014/main" id="{2344F199-9F22-EC26-2D5C-808789F79374}"/>
                  </a:ext>
                </a:extLst>
              </p:cNvPr>
              <p:cNvPicPr/>
              <p:nvPr/>
            </p:nvPicPr>
            <p:blipFill>
              <a:blip r:embed="rId2113"/>
              <a:stretch>
                <a:fillRect/>
              </a:stretch>
            </p:blipFill>
            <p:spPr>
              <a:xfrm>
                <a:off x="6474853" y="5639785"/>
                <a:ext cx="48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4">
            <p14:nvContentPartPr>
              <p14:cNvPr id="1308" name="Ink 1307">
                <a:extLst>
                  <a:ext uri="{FF2B5EF4-FFF2-40B4-BE49-F238E27FC236}">
                    <a16:creationId xmlns:a16="http://schemas.microsoft.com/office/drawing/2014/main" id="{19E02A74-DD34-7CDD-11A8-A292A6073E53}"/>
                  </a:ext>
                </a:extLst>
              </p14:cNvPr>
              <p14:cNvContentPartPr/>
              <p14:nvPr/>
            </p14:nvContentPartPr>
            <p14:xfrm>
              <a:off x="6558013" y="5676865"/>
              <a:ext cx="18720" cy="9000"/>
            </p14:xfrm>
          </p:contentPart>
        </mc:Choice>
        <mc:Fallback xmlns="">
          <p:pic>
            <p:nvPicPr>
              <p:cNvPr id="1308" name="Ink 1307">
                <a:extLst>
                  <a:ext uri="{FF2B5EF4-FFF2-40B4-BE49-F238E27FC236}">
                    <a16:creationId xmlns:a16="http://schemas.microsoft.com/office/drawing/2014/main" id="{19E02A74-DD34-7CDD-11A8-A292A6073E53}"/>
                  </a:ext>
                </a:extLst>
              </p:cNvPr>
              <p:cNvPicPr/>
              <p:nvPr/>
            </p:nvPicPr>
            <p:blipFill>
              <a:blip r:embed="rId2115"/>
              <a:stretch>
                <a:fillRect/>
              </a:stretch>
            </p:blipFill>
            <p:spPr>
              <a:xfrm>
                <a:off x="6540013" y="5659225"/>
                <a:ext cx="54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6">
            <p14:nvContentPartPr>
              <p14:cNvPr id="1309" name="Ink 1308">
                <a:extLst>
                  <a:ext uri="{FF2B5EF4-FFF2-40B4-BE49-F238E27FC236}">
                    <a16:creationId xmlns:a16="http://schemas.microsoft.com/office/drawing/2014/main" id="{0E1B619E-342B-BDA4-2511-A36F4B608507}"/>
                  </a:ext>
                </a:extLst>
              </p14:cNvPr>
              <p14:cNvContentPartPr/>
              <p14:nvPr/>
            </p14:nvContentPartPr>
            <p14:xfrm>
              <a:off x="6598333" y="5637265"/>
              <a:ext cx="18000" cy="25200"/>
            </p14:xfrm>
          </p:contentPart>
        </mc:Choice>
        <mc:Fallback xmlns="">
          <p:pic>
            <p:nvPicPr>
              <p:cNvPr id="1309" name="Ink 1308">
                <a:extLst>
                  <a:ext uri="{FF2B5EF4-FFF2-40B4-BE49-F238E27FC236}">
                    <a16:creationId xmlns:a16="http://schemas.microsoft.com/office/drawing/2014/main" id="{0E1B619E-342B-BDA4-2511-A36F4B608507}"/>
                  </a:ext>
                </a:extLst>
              </p:cNvPr>
              <p:cNvPicPr/>
              <p:nvPr/>
            </p:nvPicPr>
            <p:blipFill>
              <a:blip r:embed="rId2117"/>
              <a:stretch>
                <a:fillRect/>
              </a:stretch>
            </p:blipFill>
            <p:spPr>
              <a:xfrm>
                <a:off x="6580693" y="5619265"/>
                <a:ext cx="53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8">
            <p14:nvContentPartPr>
              <p14:cNvPr id="1310" name="Ink 1309">
                <a:extLst>
                  <a:ext uri="{FF2B5EF4-FFF2-40B4-BE49-F238E27FC236}">
                    <a16:creationId xmlns:a16="http://schemas.microsoft.com/office/drawing/2014/main" id="{AA29AA22-D145-EDCC-F98D-A2835EA2F30C}"/>
                  </a:ext>
                </a:extLst>
              </p14:cNvPr>
              <p14:cNvContentPartPr/>
              <p14:nvPr/>
            </p14:nvContentPartPr>
            <p14:xfrm>
              <a:off x="6665653" y="5643025"/>
              <a:ext cx="70200" cy="25560"/>
            </p14:xfrm>
          </p:contentPart>
        </mc:Choice>
        <mc:Fallback xmlns="">
          <p:pic>
            <p:nvPicPr>
              <p:cNvPr id="1310" name="Ink 1309">
                <a:extLst>
                  <a:ext uri="{FF2B5EF4-FFF2-40B4-BE49-F238E27FC236}">
                    <a16:creationId xmlns:a16="http://schemas.microsoft.com/office/drawing/2014/main" id="{AA29AA22-D145-EDCC-F98D-A2835EA2F30C}"/>
                  </a:ext>
                </a:extLst>
              </p:cNvPr>
              <p:cNvPicPr/>
              <p:nvPr/>
            </p:nvPicPr>
            <p:blipFill>
              <a:blip r:embed="rId2119"/>
              <a:stretch>
                <a:fillRect/>
              </a:stretch>
            </p:blipFill>
            <p:spPr>
              <a:xfrm>
                <a:off x="6648013" y="5625385"/>
                <a:ext cx="105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0">
            <p14:nvContentPartPr>
              <p14:cNvPr id="1311" name="Ink 1310">
                <a:extLst>
                  <a:ext uri="{FF2B5EF4-FFF2-40B4-BE49-F238E27FC236}">
                    <a16:creationId xmlns:a16="http://schemas.microsoft.com/office/drawing/2014/main" id="{85E77CC6-1816-ACAE-0DE2-9D4617C2722A}"/>
                  </a:ext>
                </a:extLst>
              </p14:cNvPr>
              <p14:cNvContentPartPr/>
              <p14:nvPr/>
            </p14:nvContentPartPr>
            <p14:xfrm>
              <a:off x="6764653" y="5596225"/>
              <a:ext cx="43920" cy="25200"/>
            </p14:xfrm>
          </p:contentPart>
        </mc:Choice>
        <mc:Fallback xmlns="">
          <p:pic>
            <p:nvPicPr>
              <p:cNvPr id="1311" name="Ink 1310">
                <a:extLst>
                  <a:ext uri="{FF2B5EF4-FFF2-40B4-BE49-F238E27FC236}">
                    <a16:creationId xmlns:a16="http://schemas.microsoft.com/office/drawing/2014/main" id="{85E77CC6-1816-ACAE-0DE2-9D4617C2722A}"/>
                  </a:ext>
                </a:extLst>
              </p:cNvPr>
              <p:cNvPicPr/>
              <p:nvPr/>
            </p:nvPicPr>
            <p:blipFill>
              <a:blip r:embed="rId2121"/>
              <a:stretch>
                <a:fillRect/>
              </a:stretch>
            </p:blipFill>
            <p:spPr>
              <a:xfrm>
                <a:off x="6747013" y="5578225"/>
                <a:ext cx="79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2">
            <p14:nvContentPartPr>
              <p14:cNvPr id="1312" name="Ink 1311">
                <a:extLst>
                  <a:ext uri="{FF2B5EF4-FFF2-40B4-BE49-F238E27FC236}">
                    <a16:creationId xmlns:a16="http://schemas.microsoft.com/office/drawing/2014/main" id="{EE6F96A1-6083-DEC7-DAA8-E0ACD19CE4DC}"/>
                  </a:ext>
                </a:extLst>
              </p14:cNvPr>
              <p14:cNvContentPartPr/>
              <p14:nvPr/>
            </p14:nvContentPartPr>
            <p14:xfrm>
              <a:off x="6830893" y="5551585"/>
              <a:ext cx="25200" cy="11520"/>
            </p14:xfrm>
          </p:contentPart>
        </mc:Choice>
        <mc:Fallback xmlns="">
          <p:pic>
            <p:nvPicPr>
              <p:cNvPr id="1312" name="Ink 1311">
                <a:extLst>
                  <a:ext uri="{FF2B5EF4-FFF2-40B4-BE49-F238E27FC236}">
                    <a16:creationId xmlns:a16="http://schemas.microsoft.com/office/drawing/2014/main" id="{EE6F96A1-6083-DEC7-DAA8-E0ACD19CE4DC}"/>
                  </a:ext>
                </a:extLst>
              </p:cNvPr>
              <p:cNvPicPr/>
              <p:nvPr/>
            </p:nvPicPr>
            <p:blipFill>
              <a:blip r:embed="rId2123"/>
              <a:stretch>
                <a:fillRect/>
              </a:stretch>
            </p:blipFill>
            <p:spPr>
              <a:xfrm>
                <a:off x="6813253" y="5533585"/>
                <a:ext cx="60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4">
            <p14:nvContentPartPr>
              <p14:cNvPr id="1313" name="Ink 1312">
                <a:extLst>
                  <a:ext uri="{FF2B5EF4-FFF2-40B4-BE49-F238E27FC236}">
                    <a16:creationId xmlns:a16="http://schemas.microsoft.com/office/drawing/2014/main" id="{D21234DB-B7EB-C64E-BBD9-B5F7AEBA59B9}"/>
                  </a:ext>
                </a:extLst>
              </p14:cNvPr>
              <p14:cNvContentPartPr/>
              <p14:nvPr/>
            </p14:nvContentPartPr>
            <p14:xfrm>
              <a:off x="6627493" y="5627545"/>
              <a:ext cx="28440" cy="12240"/>
            </p14:xfrm>
          </p:contentPart>
        </mc:Choice>
        <mc:Fallback xmlns="">
          <p:pic>
            <p:nvPicPr>
              <p:cNvPr id="1313" name="Ink 1312">
                <a:extLst>
                  <a:ext uri="{FF2B5EF4-FFF2-40B4-BE49-F238E27FC236}">
                    <a16:creationId xmlns:a16="http://schemas.microsoft.com/office/drawing/2014/main" id="{D21234DB-B7EB-C64E-BBD9-B5F7AEBA59B9}"/>
                  </a:ext>
                </a:extLst>
              </p:cNvPr>
              <p:cNvPicPr/>
              <p:nvPr/>
            </p:nvPicPr>
            <p:blipFill>
              <a:blip r:embed="rId2125"/>
              <a:stretch>
                <a:fillRect/>
              </a:stretch>
            </p:blipFill>
            <p:spPr>
              <a:xfrm>
                <a:off x="6609493" y="5609545"/>
                <a:ext cx="64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6">
            <p14:nvContentPartPr>
              <p14:cNvPr id="1314" name="Ink 1313">
                <a:extLst>
                  <a:ext uri="{FF2B5EF4-FFF2-40B4-BE49-F238E27FC236}">
                    <a16:creationId xmlns:a16="http://schemas.microsoft.com/office/drawing/2014/main" id="{2F908449-BC6A-91F4-87CD-90E1C6B937D5}"/>
                  </a:ext>
                </a:extLst>
              </p14:cNvPr>
              <p14:cNvContentPartPr/>
              <p14:nvPr/>
            </p14:nvContentPartPr>
            <p14:xfrm>
              <a:off x="6879853" y="5554825"/>
              <a:ext cx="10440" cy="7200"/>
            </p14:xfrm>
          </p:contentPart>
        </mc:Choice>
        <mc:Fallback xmlns="">
          <p:pic>
            <p:nvPicPr>
              <p:cNvPr id="1314" name="Ink 1313">
                <a:extLst>
                  <a:ext uri="{FF2B5EF4-FFF2-40B4-BE49-F238E27FC236}">
                    <a16:creationId xmlns:a16="http://schemas.microsoft.com/office/drawing/2014/main" id="{2F908449-BC6A-91F4-87CD-90E1C6B937D5}"/>
                  </a:ext>
                </a:extLst>
              </p:cNvPr>
              <p:cNvPicPr/>
              <p:nvPr/>
            </p:nvPicPr>
            <p:blipFill>
              <a:blip r:embed="rId2127"/>
              <a:stretch>
                <a:fillRect/>
              </a:stretch>
            </p:blipFill>
            <p:spPr>
              <a:xfrm>
                <a:off x="6862213" y="5536825"/>
                <a:ext cx="46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8">
            <p14:nvContentPartPr>
              <p14:cNvPr id="1315" name="Ink 1314">
                <a:extLst>
                  <a:ext uri="{FF2B5EF4-FFF2-40B4-BE49-F238E27FC236}">
                    <a16:creationId xmlns:a16="http://schemas.microsoft.com/office/drawing/2014/main" id="{6A5B63BF-A69F-204D-89E9-14E8E2A7AFD4}"/>
                  </a:ext>
                </a:extLst>
              </p14:cNvPr>
              <p14:cNvContentPartPr/>
              <p14:nvPr/>
            </p14:nvContentPartPr>
            <p14:xfrm>
              <a:off x="7042933" y="5390665"/>
              <a:ext cx="196200" cy="115560"/>
            </p14:xfrm>
          </p:contentPart>
        </mc:Choice>
        <mc:Fallback xmlns="">
          <p:pic>
            <p:nvPicPr>
              <p:cNvPr id="1315" name="Ink 1314">
                <a:extLst>
                  <a:ext uri="{FF2B5EF4-FFF2-40B4-BE49-F238E27FC236}">
                    <a16:creationId xmlns:a16="http://schemas.microsoft.com/office/drawing/2014/main" id="{6A5B63BF-A69F-204D-89E9-14E8E2A7AFD4}"/>
                  </a:ext>
                </a:extLst>
              </p:cNvPr>
              <p:cNvPicPr/>
              <p:nvPr/>
            </p:nvPicPr>
            <p:blipFill>
              <a:blip r:embed="rId2129"/>
              <a:stretch>
                <a:fillRect/>
              </a:stretch>
            </p:blipFill>
            <p:spPr>
              <a:xfrm>
                <a:off x="7025293" y="5372665"/>
                <a:ext cx="231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0">
            <p14:nvContentPartPr>
              <p14:cNvPr id="1316" name="Ink 1315">
                <a:extLst>
                  <a:ext uri="{FF2B5EF4-FFF2-40B4-BE49-F238E27FC236}">
                    <a16:creationId xmlns:a16="http://schemas.microsoft.com/office/drawing/2014/main" id="{8ACBD869-0ABD-2A3D-B0E4-75B7FC8B6378}"/>
                  </a:ext>
                </a:extLst>
              </p14:cNvPr>
              <p14:cNvContentPartPr/>
              <p14:nvPr/>
            </p14:nvContentPartPr>
            <p14:xfrm>
              <a:off x="7350373" y="5356105"/>
              <a:ext cx="13320" cy="8280"/>
            </p14:xfrm>
          </p:contentPart>
        </mc:Choice>
        <mc:Fallback xmlns="">
          <p:pic>
            <p:nvPicPr>
              <p:cNvPr id="1316" name="Ink 1315">
                <a:extLst>
                  <a:ext uri="{FF2B5EF4-FFF2-40B4-BE49-F238E27FC236}">
                    <a16:creationId xmlns:a16="http://schemas.microsoft.com/office/drawing/2014/main" id="{8ACBD869-0ABD-2A3D-B0E4-75B7FC8B6378}"/>
                  </a:ext>
                </a:extLst>
              </p:cNvPr>
              <p:cNvPicPr/>
              <p:nvPr/>
            </p:nvPicPr>
            <p:blipFill>
              <a:blip r:embed="rId2131"/>
              <a:stretch>
                <a:fillRect/>
              </a:stretch>
            </p:blipFill>
            <p:spPr>
              <a:xfrm>
                <a:off x="7332733" y="5338465"/>
                <a:ext cx="48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2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260242A1-47AA-B371-3C9C-F1B94DF5086A}"/>
                  </a:ext>
                </a:extLst>
              </p14:cNvPr>
              <p14:cNvContentPartPr/>
              <p14:nvPr/>
            </p14:nvContentPartPr>
            <p14:xfrm>
              <a:off x="8871013" y="4227145"/>
              <a:ext cx="11520" cy="3600"/>
            </p14:xfrm>
          </p:contentPart>
        </mc:Choice>
        <mc:Fallback xmlns=""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260242A1-47AA-B371-3C9C-F1B94DF5086A}"/>
                  </a:ext>
                </a:extLst>
              </p:cNvPr>
              <p:cNvPicPr/>
              <p:nvPr/>
            </p:nvPicPr>
            <p:blipFill>
              <a:blip r:embed="rId2133"/>
              <a:stretch>
                <a:fillRect/>
              </a:stretch>
            </p:blipFill>
            <p:spPr>
              <a:xfrm>
                <a:off x="8853013" y="4209505"/>
                <a:ext cx="471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4">
            <p14:nvContentPartPr>
              <p14:cNvPr id="1192" name="Ink 1191">
                <a:extLst>
                  <a:ext uri="{FF2B5EF4-FFF2-40B4-BE49-F238E27FC236}">
                    <a16:creationId xmlns:a16="http://schemas.microsoft.com/office/drawing/2014/main" id="{0CBD66E1-4EA7-E291-C297-DED7991921F0}"/>
                  </a:ext>
                </a:extLst>
              </p14:cNvPr>
              <p14:cNvContentPartPr/>
              <p14:nvPr/>
            </p14:nvContentPartPr>
            <p14:xfrm>
              <a:off x="8923213" y="4206625"/>
              <a:ext cx="720" cy="1440"/>
            </p14:xfrm>
          </p:contentPart>
        </mc:Choice>
        <mc:Fallback xmlns="">
          <p:pic>
            <p:nvPicPr>
              <p:cNvPr id="1192" name="Ink 1191">
                <a:extLst>
                  <a:ext uri="{FF2B5EF4-FFF2-40B4-BE49-F238E27FC236}">
                    <a16:creationId xmlns:a16="http://schemas.microsoft.com/office/drawing/2014/main" id="{0CBD66E1-4EA7-E291-C297-DED7991921F0}"/>
                  </a:ext>
                </a:extLst>
              </p:cNvPr>
              <p:cNvPicPr/>
              <p:nvPr/>
            </p:nvPicPr>
            <p:blipFill>
              <a:blip r:embed="rId2135"/>
              <a:stretch>
                <a:fillRect/>
              </a:stretch>
            </p:blipFill>
            <p:spPr>
              <a:xfrm>
                <a:off x="8905213" y="418898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6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48538879-F65E-37E8-6B92-095B74D83706}"/>
                  </a:ext>
                </a:extLst>
              </p14:cNvPr>
              <p14:cNvContentPartPr/>
              <p14:nvPr/>
            </p14:nvContentPartPr>
            <p14:xfrm>
              <a:off x="8512453" y="4464025"/>
              <a:ext cx="2520" cy="2520"/>
            </p14:xfrm>
          </p:contentPart>
        </mc:Choice>
        <mc:Fallback xmlns=""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48538879-F65E-37E8-6B92-095B74D83706}"/>
                  </a:ext>
                </a:extLst>
              </p:cNvPr>
              <p:cNvPicPr/>
              <p:nvPr/>
            </p:nvPicPr>
            <p:blipFill>
              <a:blip r:embed="rId2007"/>
              <a:stretch>
                <a:fillRect/>
              </a:stretch>
            </p:blipFill>
            <p:spPr>
              <a:xfrm>
                <a:off x="8494453" y="4446385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7">
            <p14:nvContentPartPr>
              <p14:cNvPr id="1193" name="Ink 1192">
                <a:extLst>
                  <a:ext uri="{FF2B5EF4-FFF2-40B4-BE49-F238E27FC236}">
                    <a16:creationId xmlns:a16="http://schemas.microsoft.com/office/drawing/2014/main" id="{4D7EED40-3564-B4BB-F535-17A9D860D6B1}"/>
                  </a:ext>
                </a:extLst>
              </p14:cNvPr>
              <p14:cNvContentPartPr/>
              <p14:nvPr/>
            </p14:nvContentPartPr>
            <p14:xfrm>
              <a:off x="8803693" y="4311745"/>
              <a:ext cx="13320" cy="14400"/>
            </p14:xfrm>
          </p:contentPart>
        </mc:Choice>
        <mc:Fallback xmlns="">
          <p:pic>
            <p:nvPicPr>
              <p:cNvPr id="1193" name="Ink 1192">
                <a:extLst>
                  <a:ext uri="{FF2B5EF4-FFF2-40B4-BE49-F238E27FC236}">
                    <a16:creationId xmlns:a16="http://schemas.microsoft.com/office/drawing/2014/main" id="{4D7EED40-3564-B4BB-F535-17A9D860D6B1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8785693" y="4293745"/>
                <a:ext cx="48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9">
            <p14:nvContentPartPr>
              <p14:cNvPr id="1194" name="Ink 1193">
                <a:extLst>
                  <a:ext uri="{FF2B5EF4-FFF2-40B4-BE49-F238E27FC236}">
                    <a16:creationId xmlns:a16="http://schemas.microsoft.com/office/drawing/2014/main" id="{5BB24702-6BAF-41AD-AEA3-DC825F78D102}"/>
                  </a:ext>
                </a:extLst>
              </p14:cNvPr>
              <p14:cNvContentPartPr/>
              <p14:nvPr/>
            </p14:nvContentPartPr>
            <p14:xfrm>
              <a:off x="8664733" y="4431265"/>
              <a:ext cx="35280" cy="22320"/>
            </p14:xfrm>
          </p:contentPart>
        </mc:Choice>
        <mc:Fallback xmlns="">
          <p:pic>
            <p:nvPicPr>
              <p:cNvPr id="1194" name="Ink 1193">
                <a:extLst>
                  <a:ext uri="{FF2B5EF4-FFF2-40B4-BE49-F238E27FC236}">
                    <a16:creationId xmlns:a16="http://schemas.microsoft.com/office/drawing/2014/main" id="{5BB24702-6BAF-41AD-AEA3-DC825F78D102}"/>
                  </a:ext>
                </a:extLst>
              </p:cNvPr>
              <p:cNvPicPr/>
              <p:nvPr/>
            </p:nvPicPr>
            <p:blipFill>
              <a:blip r:embed="rId2140"/>
              <a:stretch>
                <a:fillRect/>
              </a:stretch>
            </p:blipFill>
            <p:spPr>
              <a:xfrm>
                <a:off x="8646733" y="4413265"/>
                <a:ext cx="70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1">
            <p14:nvContentPartPr>
              <p14:cNvPr id="1195" name="Ink 1194">
                <a:extLst>
                  <a:ext uri="{FF2B5EF4-FFF2-40B4-BE49-F238E27FC236}">
                    <a16:creationId xmlns:a16="http://schemas.microsoft.com/office/drawing/2014/main" id="{DA93E820-6F84-839E-B605-3EB08722ED28}"/>
                  </a:ext>
                </a:extLst>
              </p14:cNvPr>
              <p14:cNvContentPartPr/>
              <p14:nvPr/>
            </p14:nvContentPartPr>
            <p14:xfrm>
              <a:off x="8609653" y="4357105"/>
              <a:ext cx="174240" cy="124200"/>
            </p14:xfrm>
          </p:contentPart>
        </mc:Choice>
        <mc:Fallback xmlns="">
          <p:pic>
            <p:nvPicPr>
              <p:cNvPr id="1195" name="Ink 1194">
                <a:extLst>
                  <a:ext uri="{FF2B5EF4-FFF2-40B4-BE49-F238E27FC236}">
                    <a16:creationId xmlns:a16="http://schemas.microsoft.com/office/drawing/2014/main" id="{DA93E820-6F84-839E-B605-3EB08722ED28}"/>
                  </a:ext>
                </a:extLst>
              </p:cNvPr>
              <p:cNvPicPr/>
              <p:nvPr/>
            </p:nvPicPr>
            <p:blipFill>
              <a:blip r:embed="rId2142"/>
              <a:stretch>
                <a:fillRect/>
              </a:stretch>
            </p:blipFill>
            <p:spPr>
              <a:xfrm>
                <a:off x="8592013" y="4339105"/>
                <a:ext cx="209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3">
            <p14:nvContentPartPr>
              <p14:cNvPr id="1196" name="Ink 1195">
                <a:extLst>
                  <a:ext uri="{FF2B5EF4-FFF2-40B4-BE49-F238E27FC236}">
                    <a16:creationId xmlns:a16="http://schemas.microsoft.com/office/drawing/2014/main" id="{FE21E2B3-8520-CFAE-A77B-6CF36B56EF55}"/>
                  </a:ext>
                </a:extLst>
              </p14:cNvPr>
              <p14:cNvContentPartPr/>
              <p14:nvPr/>
            </p14:nvContentPartPr>
            <p14:xfrm>
              <a:off x="8853013" y="4294465"/>
              <a:ext cx="19800" cy="18720"/>
            </p14:xfrm>
          </p:contentPart>
        </mc:Choice>
        <mc:Fallback xmlns="">
          <p:pic>
            <p:nvPicPr>
              <p:cNvPr id="1196" name="Ink 1195">
                <a:extLst>
                  <a:ext uri="{FF2B5EF4-FFF2-40B4-BE49-F238E27FC236}">
                    <a16:creationId xmlns:a16="http://schemas.microsoft.com/office/drawing/2014/main" id="{FE21E2B3-8520-CFAE-A77B-6CF36B56EF55}"/>
                  </a:ext>
                </a:extLst>
              </p:cNvPr>
              <p:cNvPicPr/>
              <p:nvPr/>
            </p:nvPicPr>
            <p:blipFill>
              <a:blip r:embed="rId2144"/>
              <a:stretch>
                <a:fillRect/>
              </a:stretch>
            </p:blipFill>
            <p:spPr>
              <a:xfrm>
                <a:off x="8835373" y="4276825"/>
                <a:ext cx="55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5">
            <p14:nvContentPartPr>
              <p14:cNvPr id="1319" name="Ink 1318">
                <a:extLst>
                  <a:ext uri="{FF2B5EF4-FFF2-40B4-BE49-F238E27FC236}">
                    <a16:creationId xmlns:a16="http://schemas.microsoft.com/office/drawing/2014/main" id="{72D55C78-3C7A-3B09-716E-093BF483EF75}"/>
                  </a:ext>
                </a:extLst>
              </p14:cNvPr>
              <p14:cNvContentPartPr/>
              <p14:nvPr/>
            </p14:nvContentPartPr>
            <p14:xfrm>
              <a:off x="8923573" y="4230025"/>
              <a:ext cx="76680" cy="43920"/>
            </p14:xfrm>
          </p:contentPart>
        </mc:Choice>
        <mc:Fallback xmlns="">
          <p:pic>
            <p:nvPicPr>
              <p:cNvPr id="1319" name="Ink 1318">
                <a:extLst>
                  <a:ext uri="{FF2B5EF4-FFF2-40B4-BE49-F238E27FC236}">
                    <a16:creationId xmlns:a16="http://schemas.microsoft.com/office/drawing/2014/main" id="{72D55C78-3C7A-3B09-716E-093BF483EF75}"/>
                  </a:ext>
                </a:extLst>
              </p:cNvPr>
              <p:cNvPicPr/>
              <p:nvPr/>
            </p:nvPicPr>
            <p:blipFill>
              <a:blip r:embed="rId2146"/>
              <a:stretch>
                <a:fillRect/>
              </a:stretch>
            </p:blipFill>
            <p:spPr>
              <a:xfrm>
                <a:off x="8905933" y="4212025"/>
                <a:ext cx="112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7">
            <p14:nvContentPartPr>
              <p14:cNvPr id="1254" name="Ink 1253">
                <a:extLst>
                  <a:ext uri="{FF2B5EF4-FFF2-40B4-BE49-F238E27FC236}">
                    <a16:creationId xmlns:a16="http://schemas.microsoft.com/office/drawing/2014/main" id="{02C37D4E-81B8-26D7-14CD-457E04FB0314}"/>
                  </a:ext>
                </a:extLst>
              </p14:cNvPr>
              <p14:cNvContentPartPr/>
              <p14:nvPr/>
            </p14:nvContentPartPr>
            <p14:xfrm>
              <a:off x="9558253" y="3237865"/>
              <a:ext cx="196920" cy="15840"/>
            </p14:xfrm>
          </p:contentPart>
        </mc:Choice>
        <mc:Fallback xmlns="">
          <p:pic>
            <p:nvPicPr>
              <p:cNvPr id="1254" name="Ink 1253">
                <a:extLst>
                  <a:ext uri="{FF2B5EF4-FFF2-40B4-BE49-F238E27FC236}">
                    <a16:creationId xmlns:a16="http://schemas.microsoft.com/office/drawing/2014/main" id="{02C37D4E-81B8-26D7-14CD-457E04FB0314}"/>
                  </a:ext>
                </a:extLst>
              </p:cNvPr>
              <p:cNvPicPr/>
              <p:nvPr/>
            </p:nvPicPr>
            <p:blipFill>
              <a:blip r:embed="rId2148"/>
              <a:stretch>
                <a:fillRect/>
              </a:stretch>
            </p:blipFill>
            <p:spPr>
              <a:xfrm>
                <a:off x="9540613" y="3219865"/>
                <a:ext cx="232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9">
            <p14:nvContentPartPr>
              <p14:cNvPr id="1255" name="Ink 1254">
                <a:extLst>
                  <a:ext uri="{FF2B5EF4-FFF2-40B4-BE49-F238E27FC236}">
                    <a16:creationId xmlns:a16="http://schemas.microsoft.com/office/drawing/2014/main" id="{520DD087-AFB5-84D4-3C82-FE3C3F6D384B}"/>
                  </a:ext>
                </a:extLst>
              </p14:cNvPr>
              <p14:cNvContentPartPr/>
              <p14:nvPr/>
            </p14:nvContentPartPr>
            <p14:xfrm>
              <a:off x="9776053" y="3265225"/>
              <a:ext cx="19800" cy="18720"/>
            </p14:xfrm>
          </p:contentPart>
        </mc:Choice>
        <mc:Fallback xmlns="">
          <p:pic>
            <p:nvPicPr>
              <p:cNvPr id="1255" name="Ink 1254">
                <a:extLst>
                  <a:ext uri="{FF2B5EF4-FFF2-40B4-BE49-F238E27FC236}">
                    <a16:creationId xmlns:a16="http://schemas.microsoft.com/office/drawing/2014/main" id="{520DD087-AFB5-84D4-3C82-FE3C3F6D384B}"/>
                  </a:ext>
                </a:extLst>
              </p:cNvPr>
              <p:cNvPicPr/>
              <p:nvPr/>
            </p:nvPicPr>
            <p:blipFill>
              <a:blip r:embed="rId2150"/>
              <a:stretch>
                <a:fillRect/>
              </a:stretch>
            </p:blipFill>
            <p:spPr>
              <a:xfrm>
                <a:off x="9758053" y="3247225"/>
                <a:ext cx="55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1">
            <p14:nvContentPartPr>
              <p14:cNvPr id="1325" name="Ink 1324">
                <a:extLst>
                  <a:ext uri="{FF2B5EF4-FFF2-40B4-BE49-F238E27FC236}">
                    <a16:creationId xmlns:a16="http://schemas.microsoft.com/office/drawing/2014/main" id="{0840B7C6-C553-4B8E-5126-7CA044DB9A09}"/>
                  </a:ext>
                </a:extLst>
              </p14:cNvPr>
              <p14:cNvContentPartPr/>
              <p14:nvPr/>
            </p14:nvContentPartPr>
            <p14:xfrm>
              <a:off x="9634213" y="3290065"/>
              <a:ext cx="10440" cy="13680"/>
            </p14:xfrm>
          </p:contentPart>
        </mc:Choice>
        <mc:Fallback xmlns="">
          <p:pic>
            <p:nvPicPr>
              <p:cNvPr id="1325" name="Ink 1324">
                <a:extLst>
                  <a:ext uri="{FF2B5EF4-FFF2-40B4-BE49-F238E27FC236}">
                    <a16:creationId xmlns:a16="http://schemas.microsoft.com/office/drawing/2014/main" id="{0840B7C6-C553-4B8E-5126-7CA044DB9A09}"/>
                  </a:ext>
                </a:extLst>
              </p:cNvPr>
              <p:cNvPicPr/>
              <p:nvPr/>
            </p:nvPicPr>
            <p:blipFill>
              <a:blip r:embed="rId2152"/>
              <a:stretch>
                <a:fillRect/>
              </a:stretch>
            </p:blipFill>
            <p:spPr>
              <a:xfrm>
                <a:off x="9616573" y="3272065"/>
                <a:ext cx="4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3">
            <p14:nvContentPartPr>
              <p14:cNvPr id="1205" name="Ink 1204">
                <a:extLst>
                  <a:ext uri="{FF2B5EF4-FFF2-40B4-BE49-F238E27FC236}">
                    <a16:creationId xmlns:a16="http://schemas.microsoft.com/office/drawing/2014/main" id="{17F2C1D5-2C0B-BAC5-827F-63425037A30A}"/>
                  </a:ext>
                </a:extLst>
              </p14:cNvPr>
              <p14:cNvContentPartPr/>
              <p14:nvPr/>
            </p14:nvContentPartPr>
            <p14:xfrm>
              <a:off x="9887293" y="3700825"/>
              <a:ext cx="129960" cy="113040"/>
            </p14:xfrm>
          </p:contentPart>
        </mc:Choice>
        <mc:Fallback xmlns="">
          <p:pic>
            <p:nvPicPr>
              <p:cNvPr id="1205" name="Ink 1204">
                <a:extLst>
                  <a:ext uri="{FF2B5EF4-FFF2-40B4-BE49-F238E27FC236}">
                    <a16:creationId xmlns:a16="http://schemas.microsoft.com/office/drawing/2014/main" id="{17F2C1D5-2C0B-BAC5-827F-63425037A30A}"/>
                  </a:ext>
                </a:extLst>
              </p:cNvPr>
              <p:cNvPicPr/>
              <p:nvPr/>
            </p:nvPicPr>
            <p:blipFill>
              <a:blip r:embed="rId2154"/>
              <a:stretch>
                <a:fillRect/>
              </a:stretch>
            </p:blipFill>
            <p:spPr>
              <a:xfrm>
                <a:off x="9869653" y="3682825"/>
                <a:ext cx="165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5">
            <p14:nvContentPartPr>
              <p14:cNvPr id="1206" name="Ink 1205">
                <a:extLst>
                  <a:ext uri="{FF2B5EF4-FFF2-40B4-BE49-F238E27FC236}">
                    <a16:creationId xmlns:a16="http://schemas.microsoft.com/office/drawing/2014/main" id="{D67FD5B6-0539-1BC3-3E6D-AF4651211082}"/>
                  </a:ext>
                </a:extLst>
              </p14:cNvPr>
              <p14:cNvContentPartPr/>
              <p14:nvPr/>
            </p14:nvContentPartPr>
            <p14:xfrm>
              <a:off x="9792973" y="3916465"/>
              <a:ext cx="24480" cy="12600"/>
            </p14:xfrm>
          </p:contentPart>
        </mc:Choice>
        <mc:Fallback xmlns="">
          <p:pic>
            <p:nvPicPr>
              <p:cNvPr id="1206" name="Ink 1205">
                <a:extLst>
                  <a:ext uri="{FF2B5EF4-FFF2-40B4-BE49-F238E27FC236}">
                    <a16:creationId xmlns:a16="http://schemas.microsoft.com/office/drawing/2014/main" id="{D67FD5B6-0539-1BC3-3E6D-AF4651211082}"/>
                  </a:ext>
                </a:extLst>
              </p:cNvPr>
              <p:cNvPicPr/>
              <p:nvPr/>
            </p:nvPicPr>
            <p:blipFill>
              <a:blip r:embed="rId2156"/>
              <a:stretch>
                <a:fillRect/>
              </a:stretch>
            </p:blipFill>
            <p:spPr>
              <a:xfrm>
                <a:off x="9775333" y="3898825"/>
                <a:ext cx="60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7">
            <p14:nvContentPartPr>
              <p14:cNvPr id="1207" name="Ink 1206">
                <a:extLst>
                  <a:ext uri="{FF2B5EF4-FFF2-40B4-BE49-F238E27FC236}">
                    <a16:creationId xmlns:a16="http://schemas.microsoft.com/office/drawing/2014/main" id="{6DEEB830-C512-5EC4-66B7-07FBB01D95DE}"/>
                  </a:ext>
                </a:extLst>
              </p14:cNvPr>
              <p14:cNvContentPartPr/>
              <p14:nvPr/>
            </p14:nvContentPartPr>
            <p14:xfrm>
              <a:off x="9613333" y="4036705"/>
              <a:ext cx="13320" cy="16560"/>
            </p14:xfrm>
          </p:contentPart>
        </mc:Choice>
        <mc:Fallback xmlns="">
          <p:pic>
            <p:nvPicPr>
              <p:cNvPr id="1207" name="Ink 1206">
                <a:extLst>
                  <a:ext uri="{FF2B5EF4-FFF2-40B4-BE49-F238E27FC236}">
                    <a16:creationId xmlns:a16="http://schemas.microsoft.com/office/drawing/2014/main" id="{6DEEB830-C512-5EC4-66B7-07FBB01D95DE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9595333" y="4018705"/>
                <a:ext cx="48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8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5A272EE4-4C8A-540D-54B6-E64EC7739D46}"/>
                  </a:ext>
                </a:extLst>
              </p14:cNvPr>
              <p14:cNvContentPartPr/>
              <p14:nvPr/>
            </p14:nvContentPartPr>
            <p14:xfrm>
              <a:off x="9261613" y="3792625"/>
              <a:ext cx="15480" cy="92880"/>
            </p14:xfrm>
          </p:contentPart>
        </mc:Choice>
        <mc:Fallback xmlns=""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5A272EE4-4C8A-540D-54B6-E64EC7739D46}"/>
                  </a:ext>
                </a:extLst>
              </p:cNvPr>
              <p:cNvPicPr/>
              <p:nvPr/>
            </p:nvPicPr>
            <p:blipFill>
              <a:blip r:embed="rId2159"/>
              <a:stretch>
                <a:fillRect/>
              </a:stretch>
            </p:blipFill>
            <p:spPr>
              <a:xfrm>
                <a:off x="9243973" y="3774985"/>
                <a:ext cx="51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0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254F180E-576C-F9E7-A516-7A442703AC3A}"/>
                  </a:ext>
                </a:extLst>
              </p14:cNvPr>
              <p14:cNvContentPartPr/>
              <p14:nvPr/>
            </p14:nvContentPartPr>
            <p14:xfrm>
              <a:off x="9381133" y="3676345"/>
              <a:ext cx="720" cy="684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254F180E-576C-F9E7-A516-7A442703AC3A}"/>
                  </a:ext>
                </a:extLst>
              </p:cNvPr>
              <p:cNvPicPr/>
              <p:nvPr/>
            </p:nvPicPr>
            <p:blipFill>
              <a:blip r:embed="rId2161"/>
              <a:stretch>
                <a:fillRect/>
              </a:stretch>
            </p:blipFill>
            <p:spPr>
              <a:xfrm>
                <a:off x="9363493" y="3658705"/>
                <a:ext cx="36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2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6E4728B6-6BA9-7626-BC48-785289C2E679}"/>
                  </a:ext>
                </a:extLst>
              </p14:cNvPr>
              <p14:cNvContentPartPr/>
              <p14:nvPr/>
            </p14:nvContentPartPr>
            <p14:xfrm>
              <a:off x="9414613" y="3686065"/>
              <a:ext cx="38520" cy="8928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6E4728B6-6BA9-7626-BC48-785289C2E679}"/>
                  </a:ext>
                </a:extLst>
              </p:cNvPr>
              <p:cNvPicPr/>
              <p:nvPr/>
            </p:nvPicPr>
            <p:blipFill>
              <a:blip r:embed="rId2163"/>
              <a:stretch>
                <a:fillRect/>
              </a:stretch>
            </p:blipFill>
            <p:spPr>
              <a:xfrm>
                <a:off x="9396973" y="3668425"/>
                <a:ext cx="741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4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F84F6D9E-8D4E-67E1-6BAF-FB60BF815E6D}"/>
                  </a:ext>
                </a:extLst>
              </p14:cNvPr>
              <p14:cNvContentPartPr/>
              <p14:nvPr/>
            </p14:nvContentPartPr>
            <p14:xfrm>
              <a:off x="9334333" y="3911785"/>
              <a:ext cx="3960" cy="180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F84F6D9E-8D4E-67E1-6BAF-FB60BF815E6D}"/>
                  </a:ext>
                </a:extLst>
              </p:cNvPr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9316693" y="3893785"/>
                <a:ext cx="39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5">
            <p14:nvContentPartPr>
              <p14:cNvPr id="1203" name="Ink 1202">
                <a:extLst>
                  <a:ext uri="{FF2B5EF4-FFF2-40B4-BE49-F238E27FC236}">
                    <a16:creationId xmlns:a16="http://schemas.microsoft.com/office/drawing/2014/main" id="{DFAD0744-9A30-057D-686D-F3C7A9B84793}"/>
                  </a:ext>
                </a:extLst>
              </p14:cNvPr>
              <p14:cNvContentPartPr/>
              <p14:nvPr/>
            </p14:nvContentPartPr>
            <p14:xfrm>
              <a:off x="9274213" y="3898105"/>
              <a:ext cx="119520" cy="100440"/>
            </p14:xfrm>
          </p:contentPart>
        </mc:Choice>
        <mc:Fallback xmlns="">
          <p:pic>
            <p:nvPicPr>
              <p:cNvPr id="1203" name="Ink 1202">
                <a:extLst>
                  <a:ext uri="{FF2B5EF4-FFF2-40B4-BE49-F238E27FC236}">
                    <a16:creationId xmlns:a16="http://schemas.microsoft.com/office/drawing/2014/main" id="{DFAD0744-9A30-057D-686D-F3C7A9B84793}"/>
                  </a:ext>
                </a:extLst>
              </p:cNvPr>
              <p:cNvPicPr/>
              <p:nvPr/>
            </p:nvPicPr>
            <p:blipFill>
              <a:blip r:embed="rId2166"/>
              <a:stretch>
                <a:fillRect/>
              </a:stretch>
            </p:blipFill>
            <p:spPr>
              <a:xfrm>
                <a:off x="9256213" y="3880465"/>
                <a:ext cx="155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7">
            <p14:nvContentPartPr>
              <p14:cNvPr id="1197" name="Ink 1196">
                <a:extLst>
                  <a:ext uri="{FF2B5EF4-FFF2-40B4-BE49-F238E27FC236}">
                    <a16:creationId xmlns:a16="http://schemas.microsoft.com/office/drawing/2014/main" id="{F77B3102-8CFC-5EF9-272D-0C14352154AE}"/>
                  </a:ext>
                </a:extLst>
              </p14:cNvPr>
              <p14:cNvContentPartPr/>
              <p14:nvPr/>
            </p14:nvContentPartPr>
            <p14:xfrm>
              <a:off x="9045253" y="4115185"/>
              <a:ext cx="10080" cy="2880"/>
            </p14:xfrm>
          </p:contentPart>
        </mc:Choice>
        <mc:Fallback xmlns="">
          <p:pic>
            <p:nvPicPr>
              <p:cNvPr id="1197" name="Ink 1196">
                <a:extLst>
                  <a:ext uri="{FF2B5EF4-FFF2-40B4-BE49-F238E27FC236}">
                    <a16:creationId xmlns:a16="http://schemas.microsoft.com/office/drawing/2014/main" id="{F77B3102-8CFC-5EF9-272D-0C14352154AE}"/>
                  </a:ext>
                </a:extLst>
              </p:cNvPr>
              <p:cNvPicPr/>
              <p:nvPr/>
            </p:nvPicPr>
            <p:blipFill>
              <a:blip r:embed="rId2168"/>
              <a:stretch>
                <a:fillRect/>
              </a:stretch>
            </p:blipFill>
            <p:spPr>
              <a:xfrm>
                <a:off x="9027613" y="4097545"/>
                <a:ext cx="45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9">
            <p14:nvContentPartPr>
              <p14:cNvPr id="1198" name="Ink 1197">
                <a:extLst>
                  <a:ext uri="{FF2B5EF4-FFF2-40B4-BE49-F238E27FC236}">
                    <a16:creationId xmlns:a16="http://schemas.microsoft.com/office/drawing/2014/main" id="{93B81F08-3E61-6D25-7056-57D7467DE064}"/>
                  </a:ext>
                </a:extLst>
              </p14:cNvPr>
              <p14:cNvContentPartPr/>
              <p14:nvPr/>
            </p14:nvContentPartPr>
            <p14:xfrm>
              <a:off x="9094213" y="4074865"/>
              <a:ext cx="5760" cy="3960"/>
            </p14:xfrm>
          </p:contentPart>
        </mc:Choice>
        <mc:Fallback xmlns="">
          <p:pic>
            <p:nvPicPr>
              <p:cNvPr id="1198" name="Ink 1197">
                <a:extLst>
                  <a:ext uri="{FF2B5EF4-FFF2-40B4-BE49-F238E27FC236}">
                    <a16:creationId xmlns:a16="http://schemas.microsoft.com/office/drawing/2014/main" id="{93B81F08-3E61-6D25-7056-57D7467DE064}"/>
                  </a:ext>
                </a:extLst>
              </p:cNvPr>
              <p:cNvPicPr/>
              <p:nvPr/>
            </p:nvPicPr>
            <p:blipFill>
              <a:blip r:embed="rId2170"/>
              <a:stretch>
                <a:fillRect/>
              </a:stretch>
            </p:blipFill>
            <p:spPr>
              <a:xfrm>
                <a:off x="9076573" y="4056865"/>
                <a:ext cx="41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1">
            <p14:nvContentPartPr>
              <p14:cNvPr id="1204" name="Ink 1203">
                <a:extLst>
                  <a:ext uri="{FF2B5EF4-FFF2-40B4-BE49-F238E27FC236}">
                    <a16:creationId xmlns:a16="http://schemas.microsoft.com/office/drawing/2014/main" id="{F869F719-1517-51FB-BCDC-3C4BB6B82A2A}"/>
                  </a:ext>
                </a:extLst>
              </p14:cNvPr>
              <p14:cNvContentPartPr/>
              <p14:nvPr/>
            </p14:nvContentPartPr>
            <p14:xfrm>
              <a:off x="9200773" y="4122025"/>
              <a:ext cx="3960" cy="5760"/>
            </p14:xfrm>
          </p:contentPart>
        </mc:Choice>
        <mc:Fallback xmlns="">
          <p:pic>
            <p:nvPicPr>
              <p:cNvPr id="1204" name="Ink 1203">
                <a:extLst>
                  <a:ext uri="{FF2B5EF4-FFF2-40B4-BE49-F238E27FC236}">
                    <a16:creationId xmlns:a16="http://schemas.microsoft.com/office/drawing/2014/main" id="{F869F719-1517-51FB-BCDC-3C4BB6B82A2A}"/>
                  </a:ext>
                </a:extLst>
              </p:cNvPr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9183133" y="4104385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2">
            <p14:nvContentPartPr>
              <p14:cNvPr id="1284" name="Ink 1283">
                <a:extLst>
                  <a:ext uri="{FF2B5EF4-FFF2-40B4-BE49-F238E27FC236}">
                    <a16:creationId xmlns:a16="http://schemas.microsoft.com/office/drawing/2014/main" id="{175CEEDD-DA95-AFB0-7EAE-BD616E604014}"/>
                  </a:ext>
                </a:extLst>
              </p14:cNvPr>
              <p14:cNvContentPartPr/>
              <p14:nvPr/>
            </p14:nvContentPartPr>
            <p14:xfrm>
              <a:off x="9838333" y="3629185"/>
              <a:ext cx="5040" cy="2520"/>
            </p14:xfrm>
          </p:contentPart>
        </mc:Choice>
        <mc:Fallback xmlns="">
          <p:pic>
            <p:nvPicPr>
              <p:cNvPr id="1284" name="Ink 1283">
                <a:extLst>
                  <a:ext uri="{FF2B5EF4-FFF2-40B4-BE49-F238E27FC236}">
                    <a16:creationId xmlns:a16="http://schemas.microsoft.com/office/drawing/2014/main" id="{175CEEDD-DA95-AFB0-7EAE-BD616E604014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9820693" y="3611185"/>
                <a:ext cx="40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3">
            <p14:nvContentPartPr>
              <p14:cNvPr id="1285" name="Ink 1284">
                <a:extLst>
                  <a:ext uri="{FF2B5EF4-FFF2-40B4-BE49-F238E27FC236}">
                    <a16:creationId xmlns:a16="http://schemas.microsoft.com/office/drawing/2014/main" id="{B66A055E-F215-3F16-32A3-3F1297D570C5}"/>
                  </a:ext>
                </a:extLst>
              </p14:cNvPr>
              <p14:cNvContentPartPr/>
              <p14:nvPr/>
            </p14:nvContentPartPr>
            <p14:xfrm>
              <a:off x="9728893" y="3772825"/>
              <a:ext cx="14760" cy="15480"/>
            </p14:xfrm>
          </p:contentPart>
        </mc:Choice>
        <mc:Fallback xmlns="">
          <p:pic>
            <p:nvPicPr>
              <p:cNvPr id="1285" name="Ink 1284">
                <a:extLst>
                  <a:ext uri="{FF2B5EF4-FFF2-40B4-BE49-F238E27FC236}">
                    <a16:creationId xmlns:a16="http://schemas.microsoft.com/office/drawing/2014/main" id="{B66A055E-F215-3F16-32A3-3F1297D570C5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9711253" y="3754825"/>
                <a:ext cx="50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4">
            <p14:nvContentPartPr>
              <p14:cNvPr id="1286" name="Ink 1285">
                <a:extLst>
                  <a:ext uri="{FF2B5EF4-FFF2-40B4-BE49-F238E27FC236}">
                    <a16:creationId xmlns:a16="http://schemas.microsoft.com/office/drawing/2014/main" id="{53A105EB-8964-93E2-17CB-E19977E09C30}"/>
                  </a:ext>
                </a:extLst>
              </p14:cNvPr>
              <p14:cNvContentPartPr/>
              <p14:nvPr/>
            </p14:nvContentPartPr>
            <p14:xfrm>
              <a:off x="9553933" y="3957865"/>
              <a:ext cx="37080" cy="31680"/>
            </p14:xfrm>
          </p:contentPart>
        </mc:Choice>
        <mc:Fallback xmlns="">
          <p:pic>
            <p:nvPicPr>
              <p:cNvPr id="1286" name="Ink 1285">
                <a:extLst>
                  <a:ext uri="{FF2B5EF4-FFF2-40B4-BE49-F238E27FC236}">
                    <a16:creationId xmlns:a16="http://schemas.microsoft.com/office/drawing/2014/main" id="{53A105EB-8964-93E2-17CB-E19977E09C30}"/>
                  </a:ext>
                </a:extLst>
              </p:cNvPr>
              <p:cNvPicPr/>
              <p:nvPr/>
            </p:nvPicPr>
            <p:blipFill>
              <a:blip r:embed="rId2175"/>
              <a:stretch>
                <a:fillRect/>
              </a:stretch>
            </p:blipFill>
            <p:spPr>
              <a:xfrm>
                <a:off x="9536293" y="3940225"/>
                <a:ext cx="727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6">
            <p14:nvContentPartPr>
              <p14:cNvPr id="1318" name="Ink 1317">
                <a:extLst>
                  <a:ext uri="{FF2B5EF4-FFF2-40B4-BE49-F238E27FC236}">
                    <a16:creationId xmlns:a16="http://schemas.microsoft.com/office/drawing/2014/main" id="{F7A800D7-D867-6AB9-3090-D273490922D8}"/>
                  </a:ext>
                </a:extLst>
              </p14:cNvPr>
              <p14:cNvContentPartPr/>
              <p14:nvPr/>
            </p14:nvContentPartPr>
            <p14:xfrm>
              <a:off x="9101413" y="4084585"/>
              <a:ext cx="49320" cy="61200"/>
            </p14:xfrm>
          </p:contentPart>
        </mc:Choice>
        <mc:Fallback xmlns="">
          <p:pic>
            <p:nvPicPr>
              <p:cNvPr id="1318" name="Ink 1317">
                <a:extLst>
                  <a:ext uri="{FF2B5EF4-FFF2-40B4-BE49-F238E27FC236}">
                    <a16:creationId xmlns:a16="http://schemas.microsoft.com/office/drawing/2014/main" id="{F7A800D7-D867-6AB9-3090-D273490922D8}"/>
                  </a:ext>
                </a:extLst>
              </p:cNvPr>
              <p:cNvPicPr/>
              <p:nvPr/>
            </p:nvPicPr>
            <p:blipFill>
              <a:blip r:embed="rId2177"/>
              <a:stretch>
                <a:fillRect/>
              </a:stretch>
            </p:blipFill>
            <p:spPr>
              <a:xfrm>
                <a:off x="9083413" y="4066585"/>
                <a:ext cx="84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8">
            <p14:nvContentPartPr>
              <p14:cNvPr id="1320" name="Ink 1319">
                <a:extLst>
                  <a:ext uri="{FF2B5EF4-FFF2-40B4-BE49-F238E27FC236}">
                    <a16:creationId xmlns:a16="http://schemas.microsoft.com/office/drawing/2014/main" id="{FD168DCA-77C6-9157-8F7C-0D354282B6A6}"/>
                  </a:ext>
                </a:extLst>
              </p14:cNvPr>
              <p14:cNvContentPartPr/>
              <p14:nvPr/>
            </p14:nvContentPartPr>
            <p14:xfrm>
              <a:off x="9323533" y="3715585"/>
              <a:ext cx="49320" cy="21960"/>
            </p14:xfrm>
          </p:contentPart>
        </mc:Choice>
        <mc:Fallback xmlns="">
          <p:pic>
            <p:nvPicPr>
              <p:cNvPr id="1320" name="Ink 1319">
                <a:extLst>
                  <a:ext uri="{FF2B5EF4-FFF2-40B4-BE49-F238E27FC236}">
                    <a16:creationId xmlns:a16="http://schemas.microsoft.com/office/drawing/2014/main" id="{FD168DCA-77C6-9157-8F7C-0D354282B6A6}"/>
                  </a:ext>
                </a:extLst>
              </p:cNvPr>
              <p:cNvPicPr/>
              <p:nvPr/>
            </p:nvPicPr>
            <p:blipFill>
              <a:blip r:embed="rId2179"/>
              <a:stretch>
                <a:fillRect/>
              </a:stretch>
            </p:blipFill>
            <p:spPr>
              <a:xfrm>
                <a:off x="9305893" y="3697945"/>
                <a:ext cx="84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0">
            <p14:nvContentPartPr>
              <p14:cNvPr id="1321" name="Ink 1320">
                <a:extLst>
                  <a:ext uri="{FF2B5EF4-FFF2-40B4-BE49-F238E27FC236}">
                    <a16:creationId xmlns:a16="http://schemas.microsoft.com/office/drawing/2014/main" id="{872E5849-4E7C-7E09-8CB0-95CBB815B256}"/>
                  </a:ext>
                </a:extLst>
              </p14:cNvPr>
              <p14:cNvContentPartPr/>
              <p14:nvPr/>
            </p14:nvContentPartPr>
            <p14:xfrm>
              <a:off x="9282853" y="3827185"/>
              <a:ext cx="53280" cy="58680"/>
            </p14:xfrm>
          </p:contentPart>
        </mc:Choice>
        <mc:Fallback xmlns="">
          <p:pic>
            <p:nvPicPr>
              <p:cNvPr id="1321" name="Ink 1320">
                <a:extLst>
                  <a:ext uri="{FF2B5EF4-FFF2-40B4-BE49-F238E27FC236}">
                    <a16:creationId xmlns:a16="http://schemas.microsoft.com/office/drawing/2014/main" id="{872E5849-4E7C-7E09-8CB0-95CBB815B256}"/>
                  </a:ext>
                </a:extLst>
              </p:cNvPr>
              <p:cNvPicPr/>
              <p:nvPr/>
            </p:nvPicPr>
            <p:blipFill>
              <a:blip r:embed="rId2181"/>
              <a:stretch>
                <a:fillRect/>
              </a:stretch>
            </p:blipFill>
            <p:spPr>
              <a:xfrm>
                <a:off x="9264853" y="3809185"/>
                <a:ext cx="88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2">
            <p14:nvContentPartPr>
              <p14:cNvPr id="1322" name="Ink 1321">
                <a:extLst>
                  <a:ext uri="{FF2B5EF4-FFF2-40B4-BE49-F238E27FC236}">
                    <a16:creationId xmlns:a16="http://schemas.microsoft.com/office/drawing/2014/main" id="{BDA653C8-F4C8-541B-4271-72DC4E8CE072}"/>
                  </a:ext>
                </a:extLst>
              </p14:cNvPr>
              <p14:cNvContentPartPr/>
              <p14:nvPr/>
            </p14:nvContentPartPr>
            <p14:xfrm>
              <a:off x="9318853" y="3863905"/>
              <a:ext cx="10440" cy="20160"/>
            </p14:xfrm>
          </p:contentPart>
        </mc:Choice>
        <mc:Fallback xmlns="">
          <p:pic>
            <p:nvPicPr>
              <p:cNvPr id="1322" name="Ink 1321">
                <a:extLst>
                  <a:ext uri="{FF2B5EF4-FFF2-40B4-BE49-F238E27FC236}">
                    <a16:creationId xmlns:a16="http://schemas.microsoft.com/office/drawing/2014/main" id="{BDA653C8-F4C8-541B-4271-72DC4E8CE072}"/>
                  </a:ext>
                </a:extLst>
              </p:cNvPr>
              <p:cNvPicPr/>
              <p:nvPr/>
            </p:nvPicPr>
            <p:blipFill>
              <a:blip r:embed="rId2183"/>
              <a:stretch>
                <a:fillRect/>
              </a:stretch>
            </p:blipFill>
            <p:spPr>
              <a:xfrm>
                <a:off x="9300853" y="3845905"/>
                <a:ext cx="46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4">
            <p14:nvContentPartPr>
              <p14:cNvPr id="1323" name="Ink 1322">
                <a:extLst>
                  <a:ext uri="{FF2B5EF4-FFF2-40B4-BE49-F238E27FC236}">
                    <a16:creationId xmlns:a16="http://schemas.microsoft.com/office/drawing/2014/main" id="{9BEB4491-2978-9CDD-CB50-A345C51BEDED}"/>
                  </a:ext>
                </a:extLst>
              </p14:cNvPr>
              <p14:cNvContentPartPr/>
              <p14:nvPr/>
            </p14:nvContentPartPr>
            <p14:xfrm>
              <a:off x="9431893" y="3753025"/>
              <a:ext cx="360" cy="2880"/>
            </p14:xfrm>
          </p:contentPart>
        </mc:Choice>
        <mc:Fallback xmlns="">
          <p:pic>
            <p:nvPicPr>
              <p:cNvPr id="1323" name="Ink 1322">
                <a:extLst>
                  <a:ext uri="{FF2B5EF4-FFF2-40B4-BE49-F238E27FC236}">
                    <a16:creationId xmlns:a16="http://schemas.microsoft.com/office/drawing/2014/main" id="{9BEB4491-2978-9CDD-CB50-A345C51BEDED}"/>
                  </a:ext>
                </a:extLst>
              </p:cNvPr>
              <p:cNvPicPr/>
              <p:nvPr/>
            </p:nvPicPr>
            <p:blipFill>
              <a:blip r:embed="rId2185"/>
              <a:stretch>
                <a:fillRect/>
              </a:stretch>
            </p:blipFill>
            <p:spPr>
              <a:xfrm>
                <a:off x="9413893" y="3735025"/>
                <a:ext cx="36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6">
            <p14:nvContentPartPr>
              <p14:cNvPr id="1324" name="Ink 1323">
                <a:extLst>
                  <a:ext uri="{FF2B5EF4-FFF2-40B4-BE49-F238E27FC236}">
                    <a16:creationId xmlns:a16="http://schemas.microsoft.com/office/drawing/2014/main" id="{B9376333-9FE6-FB3D-C030-A6F12CFE5425}"/>
                  </a:ext>
                </a:extLst>
              </p14:cNvPr>
              <p14:cNvContentPartPr/>
              <p14:nvPr/>
            </p14:nvContentPartPr>
            <p14:xfrm>
              <a:off x="9432973" y="3710905"/>
              <a:ext cx="41400" cy="40320"/>
            </p14:xfrm>
          </p:contentPart>
        </mc:Choice>
        <mc:Fallback xmlns="">
          <p:pic>
            <p:nvPicPr>
              <p:cNvPr id="1324" name="Ink 1323">
                <a:extLst>
                  <a:ext uri="{FF2B5EF4-FFF2-40B4-BE49-F238E27FC236}">
                    <a16:creationId xmlns:a16="http://schemas.microsoft.com/office/drawing/2014/main" id="{B9376333-9FE6-FB3D-C030-A6F12CFE5425}"/>
                  </a:ext>
                </a:extLst>
              </p:cNvPr>
              <p:cNvPicPr/>
              <p:nvPr/>
            </p:nvPicPr>
            <p:blipFill>
              <a:blip r:embed="rId2187"/>
              <a:stretch>
                <a:fillRect/>
              </a:stretch>
            </p:blipFill>
            <p:spPr>
              <a:xfrm>
                <a:off x="9414973" y="3692905"/>
                <a:ext cx="770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8">
            <p14:nvContentPartPr>
              <p14:cNvPr id="1326" name="Ink 1325">
                <a:extLst>
                  <a:ext uri="{FF2B5EF4-FFF2-40B4-BE49-F238E27FC236}">
                    <a16:creationId xmlns:a16="http://schemas.microsoft.com/office/drawing/2014/main" id="{55EB82E9-4621-F846-A7A1-D775602DF260}"/>
                  </a:ext>
                </a:extLst>
              </p14:cNvPr>
              <p14:cNvContentPartPr/>
              <p14:nvPr/>
            </p14:nvContentPartPr>
            <p14:xfrm>
              <a:off x="9643573" y="3469705"/>
              <a:ext cx="48240" cy="33120"/>
            </p14:xfrm>
          </p:contentPart>
        </mc:Choice>
        <mc:Fallback xmlns="">
          <p:pic>
            <p:nvPicPr>
              <p:cNvPr id="1326" name="Ink 1325">
                <a:extLst>
                  <a:ext uri="{FF2B5EF4-FFF2-40B4-BE49-F238E27FC236}">
                    <a16:creationId xmlns:a16="http://schemas.microsoft.com/office/drawing/2014/main" id="{55EB82E9-4621-F846-A7A1-D775602DF260}"/>
                  </a:ext>
                </a:extLst>
              </p:cNvPr>
              <p:cNvPicPr/>
              <p:nvPr/>
            </p:nvPicPr>
            <p:blipFill>
              <a:blip r:embed="rId2189"/>
              <a:stretch>
                <a:fillRect/>
              </a:stretch>
            </p:blipFill>
            <p:spPr>
              <a:xfrm>
                <a:off x="9625573" y="3452065"/>
                <a:ext cx="838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0">
            <p14:nvContentPartPr>
              <p14:cNvPr id="1327" name="Ink 1326">
                <a:extLst>
                  <a:ext uri="{FF2B5EF4-FFF2-40B4-BE49-F238E27FC236}">
                    <a16:creationId xmlns:a16="http://schemas.microsoft.com/office/drawing/2014/main" id="{51FDD190-2E32-2C89-3B12-E2A9FF92D3DE}"/>
                  </a:ext>
                </a:extLst>
              </p14:cNvPr>
              <p14:cNvContentPartPr/>
              <p14:nvPr/>
            </p14:nvContentPartPr>
            <p14:xfrm>
              <a:off x="9732853" y="3470785"/>
              <a:ext cx="30960" cy="57960"/>
            </p14:xfrm>
          </p:contentPart>
        </mc:Choice>
        <mc:Fallback xmlns="">
          <p:pic>
            <p:nvPicPr>
              <p:cNvPr id="1327" name="Ink 1326">
                <a:extLst>
                  <a:ext uri="{FF2B5EF4-FFF2-40B4-BE49-F238E27FC236}">
                    <a16:creationId xmlns:a16="http://schemas.microsoft.com/office/drawing/2014/main" id="{51FDD190-2E32-2C89-3B12-E2A9FF92D3DE}"/>
                  </a:ext>
                </a:extLst>
              </p:cNvPr>
              <p:cNvPicPr/>
              <p:nvPr/>
            </p:nvPicPr>
            <p:blipFill>
              <a:blip r:embed="rId2191"/>
              <a:stretch>
                <a:fillRect/>
              </a:stretch>
            </p:blipFill>
            <p:spPr>
              <a:xfrm>
                <a:off x="9714853" y="3453145"/>
                <a:ext cx="66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2">
            <p14:nvContentPartPr>
              <p14:cNvPr id="1328" name="Ink 1327">
                <a:extLst>
                  <a:ext uri="{FF2B5EF4-FFF2-40B4-BE49-F238E27FC236}">
                    <a16:creationId xmlns:a16="http://schemas.microsoft.com/office/drawing/2014/main" id="{5895E375-270F-9EFA-D606-D6A22EA20845}"/>
                  </a:ext>
                </a:extLst>
              </p14:cNvPr>
              <p14:cNvContentPartPr/>
              <p14:nvPr/>
            </p14:nvContentPartPr>
            <p14:xfrm>
              <a:off x="9778213" y="3497785"/>
              <a:ext cx="49320" cy="55800"/>
            </p14:xfrm>
          </p:contentPart>
        </mc:Choice>
        <mc:Fallback xmlns="">
          <p:pic>
            <p:nvPicPr>
              <p:cNvPr id="1328" name="Ink 1327">
                <a:extLst>
                  <a:ext uri="{FF2B5EF4-FFF2-40B4-BE49-F238E27FC236}">
                    <a16:creationId xmlns:a16="http://schemas.microsoft.com/office/drawing/2014/main" id="{5895E375-270F-9EFA-D606-D6A22EA20845}"/>
                  </a:ext>
                </a:extLst>
              </p:cNvPr>
              <p:cNvPicPr/>
              <p:nvPr/>
            </p:nvPicPr>
            <p:blipFill>
              <a:blip r:embed="rId2193"/>
              <a:stretch>
                <a:fillRect/>
              </a:stretch>
            </p:blipFill>
            <p:spPr>
              <a:xfrm>
                <a:off x="9760213" y="3479785"/>
                <a:ext cx="84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4">
            <p14:nvContentPartPr>
              <p14:cNvPr id="1329" name="Ink 1328">
                <a:extLst>
                  <a:ext uri="{FF2B5EF4-FFF2-40B4-BE49-F238E27FC236}">
                    <a16:creationId xmlns:a16="http://schemas.microsoft.com/office/drawing/2014/main" id="{0A8CB2AF-8563-972D-79E8-74BF4B2FEF5D}"/>
                  </a:ext>
                </a:extLst>
              </p14:cNvPr>
              <p14:cNvContentPartPr/>
              <p14:nvPr/>
            </p14:nvContentPartPr>
            <p14:xfrm>
              <a:off x="9696853" y="3547105"/>
              <a:ext cx="45720" cy="59400"/>
            </p14:xfrm>
          </p:contentPart>
        </mc:Choice>
        <mc:Fallback xmlns="">
          <p:pic>
            <p:nvPicPr>
              <p:cNvPr id="1329" name="Ink 1328">
                <a:extLst>
                  <a:ext uri="{FF2B5EF4-FFF2-40B4-BE49-F238E27FC236}">
                    <a16:creationId xmlns:a16="http://schemas.microsoft.com/office/drawing/2014/main" id="{0A8CB2AF-8563-972D-79E8-74BF4B2FEF5D}"/>
                  </a:ext>
                </a:extLst>
              </p:cNvPr>
              <p:cNvPicPr/>
              <p:nvPr/>
            </p:nvPicPr>
            <p:blipFill>
              <a:blip r:embed="rId2195"/>
              <a:stretch>
                <a:fillRect/>
              </a:stretch>
            </p:blipFill>
            <p:spPr>
              <a:xfrm>
                <a:off x="9678853" y="3529465"/>
                <a:ext cx="81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6">
            <p14:nvContentPartPr>
              <p14:cNvPr id="1330" name="Ink 1329">
                <a:extLst>
                  <a:ext uri="{FF2B5EF4-FFF2-40B4-BE49-F238E27FC236}">
                    <a16:creationId xmlns:a16="http://schemas.microsoft.com/office/drawing/2014/main" id="{8F5FF5AE-D60D-19DE-CDCE-56FE775D4FBC}"/>
                  </a:ext>
                </a:extLst>
              </p14:cNvPr>
              <p14:cNvContentPartPr/>
              <p14:nvPr/>
            </p14:nvContentPartPr>
            <p14:xfrm>
              <a:off x="9587053" y="3618385"/>
              <a:ext cx="92520" cy="58680"/>
            </p14:xfrm>
          </p:contentPart>
        </mc:Choice>
        <mc:Fallback xmlns="">
          <p:pic>
            <p:nvPicPr>
              <p:cNvPr id="1330" name="Ink 1329">
                <a:extLst>
                  <a:ext uri="{FF2B5EF4-FFF2-40B4-BE49-F238E27FC236}">
                    <a16:creationId xmlns:a16="http://schemas.microsoft.com/office/drawing/2014/main" id="{8F5FF5AE-D60D-19DE-CDCE-56FE775D4FBC}"/>
                  </a:ext>
                </a:extLst>
              </p:cNvPr>
              <p:cNvPicPr/>
              <p:nvPr/>
            </p:nvPicPr>
            <p:blipFill>
              <a:blip r:embed="rId2197"/>
              <a:stretch>
                <a:fillRect/>
              </a:stretch>
            </p:blipFill>
            <p:spPr>
              <a:xfrm>
                <a:off x="9569053" y="3600385"/>
                <a:ext cx="128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8">
            <p14:nvContentPartPr>
              <p14:cNvPr id="1334" name="Ink 1333">
                <a:extLst>
                  <a:ext uri="{FF2B5EF4-FFF2-40B4-BE49-F238E27FC236}">
                    <a16:creationId xmlns:a16="http://schemas.microsoft.com/office/drawing/2014/main" id="{F3894340-DE50-433E-889F-DB3ECE60E5EB}"/>
                  </a:ext>
                </a:extLst>
              </p14:cNvPr>
              <p14:cNvContentPartPr/>
              <p14:nvPr/>
            </p14:nvContentPartPr>
            <p14:xfrm>
              <a:off x="8739613" y="3668785"/>
              <a:ext cx="20880" cy="1800"/>
            </p14:xfrm>
          </p:contentPart>
        </mc:Choice>
        <mc:Fallback xmlns="">
          <p:pic>
            <p:nvPicPr>
              <p:cNvPr id="1334" name="Ink 1333">
                <a:extLst>
                  <a:ext uri="{FF2B5EF4-FFF2-40B4-BE49-F238E27FC236}">
                    <a16:creationId xmlns:a16="http://schemas.microsoft.com/office/drawing/2014/main" id="{F3894340-DE50-433E-889F-DB3ECE60E5EB}"/>
                  </a:ext>
                </a:extLst>
              </p:cNvPr>
              <p:cNvPicPr/>
              <p:nvPr/>
            </p:nvPicPr>
            <p:blipFill>
              <a:blip r:embed="rId2199"/>
              <a:stretch>
                <a:fillRect/>
              </a:stretch>
            </p:blipFill>
            <p:spPr>
              <a:xfrm>
                <a:off x="8721613" y="3651145"/>
                <a:ext cx="56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0">
            <p14:nvContentPartPr>
              <p14:cNvPr id="1335" name="Ink 1334">
                <a:extLst>
                  <a:ext uri="{FF2B5EF4-FFF2-40B4-BE49-F238E27FC236}">
                    <a16:creationId xmlns:a16="http://schemas.microsoft.com/office/drawing/2014/main" id="{4BC9C1DD-1D70-F568-B7D9-3274156AC06F}"/>
                  </a:ext>
                </a:extLst>
              </p14:cNvPr>
              <p14:cNvContentPartPr/>
              <p14:nvPr/>
            </p14:nvContentPartPr>
            <p14:xfrm>
              <a:off x="8876413" y="3634585"/>
              <a:ext cx="17640" cy="16920"/>
            </p14:xfrm>
          </p:contentPart>
        </mc:Choice>
        <mc:Fallback xmlns="">
          <p:pic>
            <p:nvPicPr>
              <p:cNvPr id="1335" name="Ink 1334">
                <a:extLst>
                  <a:ext uri="{FF2B5EF4-FFF2-40B4-BE49-F238E27FC236}">
                    <a16:creationId xmlns:a16="http://schemas.microsoft.com/office/drawing/2014/main" id="{4BC9C1DD-1D70-F568-B7D9-3274156AC06F}"/>
                  </a:ext>
                </a:extLst>
              </p:cNvPr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8858413" y="3616585"/>
                <a:ext cx="53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1">
            <p14:nvContentPartPr>
              <p14:cNvPr id="1336" name="Ink 1335">
                <a:extLst>
                  <a:ext uri="{FF2B5EF4-FFF2-40B4-BE49-F238E27FC236}">
                    <a16:creationId xmlns:a16="http://schemas.microsoft.com/office/drawing/2014/main" id="{33843315-EF98-11AC-68B4-30DD0720FF92}"/>
                  </a:ext>
                </a:extLst>
              </p14:cNvPr>
              <p14:cNvContentPartPr/>
              <p14:nvPr/>
            </p14:nvContentPartPr>
            <p14:xfrm>
              <a:off x="8808373" y="3505705"/>
              <a:ext cx="74160" cy="30960"/>
            </p14:xfrm>
          </p:contentPart>
        </mc:Choice>
        <mc:Fallback xmlns="">
          <p:pic>
            <p:nvPicPr>
              <p:cNvPr id="1336" name="Ink 1335">
                <a:extLst>
                  <a:ext uri="{FF2B5EF4-FFF2-40B4-BE49-F238E27FC236}">
                    <a16:creationId xmlns:a16="http://schemas.microsoft.com/office/drawing/2014/main" id="{33843315-EF98-11AC-68B4-30DD0720FF92}"/>
                  </a:ext>
                </a:extLst>
              </p:cNvPr>
              <p:cNvPicPr/>
              <p:nvPr/>
            </p:nvPicPr>
            <p:blipFill>
              <a:blip r:embed="rId2202"/>
              <a:stretch>
                <a:fillRect/>
              </a:stretch>
            </p:blipFill>
            <p:spPr>
              <a:xfrm>
                <a:off x="8790733" y="3488065"/>
                <a:ext cx="109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3">
            <p14:nvContentPartPr>
              <p14:cNvPr id="1337" name="Ink 1336">
                <a:extLst>
                  <a:ext uri="{FF2B5EF4-FFF2-40B4-BE49-F238E27FC236}">
                    <a16:creationId xmlns:a16="http://schemas.microsoft.com/office/drawing/2014/main" id="{A8628D8C-08EE-399F-0F6D-42A0FD8C4F21}"/>
                  </a:ext>
                </a:extLst>
              </p14:cNvPr>
              <p14:cNvContentPartPr/>
              <p14:nvPr/>
            </p14:nvContentPartPr>
            <p14:xfrm>
              <a:off x="9063253" y="3477265"/>
              <a:ext cx="18720" cy="10080"/>
            </p14:xfrm>
          </p:contentPart>
        </mc:Choice>
        <mc:Fallback xmlns="">
          <p:pic>
            <p:nvPicPr>
              <p:cNvPr id="1337" name="Ink 1336">
                <a:extLst>
                  <a:ext uri="{FF2B5EF4-FFF2-40B4-BE49-F238E27FC236}">
                    <a16:creationId xmlns:a16="http://schemas.microsoft.com/office/drawing/2014/main" id="{A8628D8C-08EE-399F-0F6D-42A0FD8C4F21}"/>
                  </a:ext>
                </a:extLst>
              </p:cNvPr>
              <p:cNvPicPr/>
              <p:nvPr/>
            </p:nvPicPr>
            <p:blipFill>
              <a:blip r:embed="rId2204"/>
              <a:stretch>
                <a:fillRect/>
              </a:stretch>
            </p:blipFill>
            <p:spPr>
              <a:xfrm>
                <a:off x="9045253" y="3459265"/>
                <a:ext cx="54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5">
            <p14:nvContentPartPr>
              <p14:cNvPr id="1339" name="Ink 1338">
                <a:extLst>
                  <a:ext uri="{FF2B5EF4-FFF2-40B4-BE49-F238E27FC236}">
                    <a16:creationId xmlns:a16="http://schemas.microsoft.com/office/drawing/2014/main" id="{9EE19ECA-2B31-6C89-9015-7E1CAD43D87C}"/>
                  </a:ext>
                </a:extLst>
              </p14:cNvPr>
              <p14:cNvContentPartPr/>
              <p14:nvPr/>
            </p14:nvContentPartPr>
            <p14:xfrm>
              <a:off x="7136893" y="4422985"/>
              <a:ext cx="86400" cy="52560"/>
            </p14:xfrm>
          </p:contentPart>
        </mc:Choice>
        <mc:Fallback xmlns="">
          <p:pic>
            <p:nvPicPr>
              <p:cNvPr id="1339" name="Ink 1338">
                <a:extLst>
                  <a:ext uri="{FF2B5EF4-FFF2-40B4-BE49-F238E27FC236}">
                    <a16:creationId xmlns:a16="http://schemas.microsoft.com/office/drawing/2014/main" id="{9EE19ECA-2B31-6C89-9015-7E1CAD43D87C}"/>
                  </a:ext>
                </a:extLst>
              </p:cNvPr>
              <p:cNvPicPr/>
              <p:nvPr/>
            </p:nvPicPr>
            <p:blipFill>
              <a:blip r:embed="rId2206"/>
              <a:stretch>
                <a:fillRect/>
              </a:stretch>
            </p:blipFill>
            <p:spPr>
              <a:xfrm>
                <a:off x="7118893" y="4405345"/>
                <a:ext cx="122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7">
            <p14:nvContentPartPr>
              <p14:cNvPr id="1340" name="Ink 1339">
                <a:extLst>
                  <a:ext uri="{FF2B5EF4-FFF2-40B4-BE49-F238E27FC236}">
                    <a16:creationId xmlns:a16="http://schemas.microsoft.com/office/drawing/2014/main" id="{52128037-CFE2-22D3-6DB5-134E25737BCF}"/>
                  </a:ext>
                </a:extLst>
              </p14:cNvPr>
              <p14:cNvContentPartPr/>
              <p14:nvPr/>
            </p14:nvContentPartPr>
            <p14:xfrm>
              <a:off x="6984253" y="4474465"/>
              <a:ext cx="145080" cy="50040"/>
            </p14:xfrm>
          </p:contentPart>
        </mc:Choice>
        <mc:Fallback xmlns="">
          <p:pic>
            <p:nvPicPr>
              <p:cNvPr id="1340" name="Ink 1339">
                <a:extLst>
                  <a:ext uri="{FF2B5EF4-FFF2-40B4-BE49-F238E27FC236}">
                    <a16:creationId xmlns:a16="http://schemas.microsoft.com/office/drawing/2014/main" id="{52128037-CFE2-22D3-6DB5-134E25737BCF}"/>
                  </a:ext>
                </a:extLst>
              </p:cNvPr>
              <p:cNvPicPr/>
              <p:nvPr/>
            </p:nvPicPr>
            <p:blipFill>
              <a:blip r:embed="rId2208"/>
              <a:stretch>
                <a:fillRect/>
              </a:stretch>
            </p:blipFill>
            <p:spPr>
              <a:xfrm>
                <a:off x="6966613" y="4456465"/>
                <a:ext cx="180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9">
            <p14:nvContentPartPr>
              <p14:cNvPr id="1341" name="Ink 1340">
                <a:extLst>
                  <a:ext uri="{FF2B5EF4-FFF2-40B4-BE49-F238E27FC236}">
                    <a16:creationId xmlns:a16="http://schemas.microsoft.com/office/drawing/2014/main" id="{A6B67E12-6DA2-257E-5F41-2442C2FE2FA1}"/>
                  </a:ext>
                </a:extLst>
              </p14:cNvPr>
              <p14:cNvContentPartPr/>
              <p14:nvPr/>
            </p14:nvContentPartPr>
            <p14:xfrm>
              <a:off x="6768613" y="4592905"/>
              <a:ext cx="139680" cy="176040"/>
            </p14:xfrm>
          </p:contentPart>
        </mc:Choice>
        <mc:Fallback xmlns="">
          <p:pic>
            <p:nvPicPr>
              <p:cNvPr id="1341" name="Ink 1340">
                <a:extLst>
                  <a:ext uri="{FF2B5EF4-FFF2-40B4-BE49-F238E27FC236}">
                    <a16:creationId xmlns:a16="http://schemas.microsoft.com/office/drawing/2014/main" id="{A6B67E12-6DA2-257E-5F41-2442C2FE2FA1}"/>
                  </a:ext>
                </a:extLst>
              </p:cNvPr>
              <p:cNvPicPr/>
              <p:nvPr/>
            </p:nvPicPr>
            <p:blipFill>
              <a:blip r:embed="rId2210"/>
              <a:stretch>
                <a:fillRect/>
              </a:stretch>
            </p:blipFill>
            <p:spPr>
              <a:xfrm>
                <a:off x="6750613" y="4574905"/>
                <a:ext cx="175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1">
            <p14:nvContentPartPr>
              <p14:cNvPr id="1342" name="Ink 1341">
                <a:extLst>
                  <a:ext uri="{FF2B5EF4-FFF2-40B4-BE49-F238E27FC236}">
                    <a16:creationId xmlns:a16="http://schemas.microsoft.com/office/drawing/2014/main" id="{37718BC1-854E-903A-3C3B-2C9146EF1182}"/>
                  </a:ext>
                </a:extLst>
              </p14:cNvPr>
              <p14:cNvContentPartPr/>
              <p14:nvPr/>
            </p14:nvContentPartPr>
            <p14:xfrm>
              <a:off x="6726493" y="4642225"/>
              <a:ext cx="19080" cy="32760"/>
            </p14:xfrm>
          </p:contentPart>
        </mc:Choice>
        <mc:Fallback xmlns="">
          <p:pic>
            <p:nvPicPr>
              <p:cNvPr id="1342" name="Ink 1341">
                <a:extLst>
                  <a:ext uri="{FF2B5EF4-FFF2-40B4-BE49-F238E27FC236}">
                    <a16:creationId xmlns:a16="http://schemas.microsoft.com/office/drawing/2014/main" id="{37718BC1-854E-903A-3C3B-2C9146EF1182}"/>
                  </a:ext>
                </a:extLst>
              </p:cNvPr>
              <p:cNvPicPr/>
              <p:nvPr/>
            </p:nvPicPr>
            <p:blipFill>
              <a:blip r:embed="rId2212"/>
              <a:stretch>
                <a:fillRect/>
              </a:stretch>
            </p:blipFill>
            <p:spPr>
              <a:xfrm>
                <a:off x="6708853" y="4624585"/>
                <a:ext cx="54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3">
            <p14:nvContentPartPr>
              <p14:cNvPr id="1343" name="Ink 1342">
                <a:extLst>
                  <a:ext uri="{FF2B5EF4-FFF2-40B4-BE49-F238E27FC236}">
                    <a16:creationId xmlns:a16="http://schemas.microsoft.com/office/drawing/2014/main" id="{6565DBCD-8448-4DE5-5C15-19F96DCE01D3}"/>
                  </a:ext>
                </a:extLst>
              </p14:cNvPr>
              <p14:cNvContentPartPr/>
              <p14:nvPr/>
            </p14:nvContentPartPr>
            <p14:xfrm>
              <a:off x="6801733" y="4681105"/>
              <a:ext cx="18000" cy="3960"/>
            </p14:xfrm>
          </p:contentPart>
        </mc:Choice>
        <mc:Fallback xmlns="">
          <p:pic>
            <p:nvPicPr>
              <p:cNvPr id="1343" name="Ink 1342">
                <a:extLst>
                  <a:ext uri="{FF2B5EF4-FFF2-40B4-BE49-F238E27FC236}">
                    <a16:creationId xmlns:a16="http://schemas.microsoft.com/office/drawing/2014/main" id="{6565DBCD-8448-4DE5-5C15-19F96DCE01D3}"/>
                  </a:ext>
                </a:extLst>
              </p:cNvPr>
              <p:cNvPicPr/>
              <p:nvPr/>
            </p:nvPicPr>
            <p:blipFill>
              <a:blip r:embed="rId2214"/>
              <a:stretch>
                <a:fillRect/>
              </a:stretch>
            </p:blipFill>
            <p:spPr>
              <a:xfrm>
                <a:off x="6784093" y="4663105"/>
                <a:ext cx="53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5">
            <p14:nvContentPartPr>
              <p14:cNvPr id="1345" name="Ink 1344">
                <a:extLst>
                  <a:ext uri="{FF2B5EF4-FFF2-40B4-BE49-F238E27FC236}">
                    <a16:creationId xmlns:a16="http://schemas.microsoft.com/office/drawing/2014/main" id="{9D82E847-CDEF-D154-3097-A1C16CE75434}"/>
                  </a:ext>
                </a:extLst>
              </p14:cNvPr>
              <p14:cNvContentPartPr/>
              <p14:nvPr/>
            </p14:nvContentPartPr>
            <p14:xfrm>
              <a:off x="7676893" y="5032465"/>
              <a:ext cx="22320" cy="39600"/>
            </p14:xfrm>
          </p:contentPart>
        </mc:Choice>
        <mc:Fallback xmlns="">
          <p:pic>
            <p:nvPicPr>
              <p:cNvPr id="1345" name="Ink 1344">
                <a:extLst>
                  <a:ext uri="{FF2B5EF4-FFF2-40B4-BE49-F238E27FC236}">
                    <a16:creationId xmlns:a16="http://schemas.microsoft.com/office/drawing/2014/main" id="{9D82E847-CDEF-D154-3097-A1C16CE75434}"/>
                  </a:ext>
                </a:extLst>
              </p:cNvPr>
              <p:cNvPicPr/>
              <p:nvPr/>
            </p:nvPicPr>
            <p:blipFill>
              <a:blip r:embed="rId2216"/>
              <a:stretch>
                <a:fillRect/>
              </a:stretch>
            </p:blipFill>
            <p:spPr>
              <a:xfrm>
                <a:off x="7658893" y="5014825"/>
                <a:ext cx="57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7">
            <p14:nvContentPartPr>
              <p14:cNvPr id="1346" name="Ink 1345">
                <a:extLst>
                  <a:ext uri="{FF2B5EF4-FFF2-40B4-BE49-F238E27FC236}">
                    <a16:creationId xmlns:a16="http://schemas.microsoft.com/office/drawing/2014/main" id="{D64ED76E-330E-F687-83A6-BCE69F2111CD}"/>
                  </a:ext>
                </a:extLst>
              </p14:cNvPr>
              <p14:cNvContentPartPr/>
              <p14:nvPr/>
            </p14:nvContentPartPr>
            <p14:xfrm>
              <a:off x="7779493" y="5002585"/>
              <a:ext cx="14760" cy="11160"/>
            </p14:xfrm>
          </p:contentPart>
        </mc:Choice>
        <mc:Fallback xmlns="">
          <p:pic>
            <p:nvPicPr>
              <p:cNvPr id="1346" name="Ink 1345">
                <a:extLst>
                  <a:ext uri="{FF2B5EF4-FFF2-40B4-BE49-F238E27FC236}">
                    <a16:creationId xmlns:a16="http://schemas.microsoft.com/office/drawing/2014/main" id="{D64ED76E-330E-F687-83A6-BCE69F2111CD}"/>
                  </a:ext>
                </a:extLst>
              </p:cNvPr>
              <p:cNvPicPr/>
              <p:nvPr/>
            </p:nvPicPr>
            <p:blipFill>
              <a:blip r:embed="rId2218"/>
              <a:stretch>
                <a:fillRect/>
              </a:stretch>
            </p:blipFill>
            <p:spPr>
              <a:xfrm>
                <a:off x="7761853" y="4984585"/>
                <a:ext cx="5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9">
            <p14:nvContentPartPr>
              <p14:cNvPr id="1347" name="Ink 1346">
                <a:extLst>
                  <a:ext uri="{FF2B5EF4-FFF2-40B4-BE49-F238E27FC236}">
                    <a16:creationId xmlns:a16="http://schemas.microsoft.com/office/drawing/2014/main" id="{F32868C7-1C63-2C11-4912-0F60C4922306}"/>
                  </a:ext>
                </a:extLst>
              </p14:cNvPr>
              <p14:cNvContentPartPr/>
              <p14:nvPr/>
            </p14:nvContentPartPr>
            <p14:xfrm>
              <a:off x="7855453" y="4988545"/>
              <a:ext cx="19800" cy="11160"/>
            </p14:xfrm>
          </p:contentPart>
        </mc:Choice>
        <mc:Fallback xmlns="">
          <p:pic>
            <p:nvPicPr>
              <p:cNvPr id="1347" name="Ink 1346">
                <a:extLst>
                  <a:ext uri="{FF2B5EF4-FFF2-40B4-BE49-F238E27FC236}">
                    <a16:creationId xmlns:a16="http://schemas.microsoft.com/office/drawing/2014/main" id="{F32868C7-1C63-2C11-4912-0F60C4922306}"/>
                  </a:ext>
                </a:extLst>
              </p:cNvPr>
              <p:cNvPicPr/>
              <p:nvPr/>
            </p:nvPicPr>
            <p:blipFill>
              <a:blip r:embed="rId2220"/>
              <a:stretch>
                <a:fillRect/>
              </a:stretch>
            </p:blipFill>
            <p:spPr>
              <a:xfrm>
                <a:off x="7837813" y="4970545"/>
                <a:ext cx="55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1">
            <p14:nvContentPartPr>
              <p14:cNvPr id="1348" name="Ink 1347">
                <a:extLst>
                  <a:ext uri="{FF2B5EF4-FFF2-40B4-BE49-F238E27FC236}">
                    <a16:creationId xmlns:a16="http://schemas.microsoft.com/office/drawing/2014/main" id="{BFA0D284-1028-3333-11C9-01FEC66B77F2}"/>
                  </a:ext>
                </a:extLst>
              </p14:cNvPr>
              <p14:cNvContentPartPr/>
              <p14:nvPr/>
            </p14:nvContentPartPr>
            <p14:xfrm>
              <a:off x="7728013" y="5062345"/>
              <a:ext cx="16920" cy="14760"/>
            </p14:xfrm>
          </p:contentPart>
        </mc:Choice>
        <mc:Fallback xmlns="">
          <p:pic>
            <p:nvPicPr>
              <p:cNvPr id="1348" name="Ink 1347">
                <a:extLst>
                  <a:ext uri="{FF2B5EF4-FFF2-40B4-BE49-F238E27FC236}">
                    <a16:creationId xmlns:a16="http://schemas.microsoft.com/office/drawing/2014/main" id="{BFA0D284-1028-3333-11C9-01FEC66B77F2}"/>
                  </a:ext>
                </a:extLst>
              </p:cNvPr>
              <p:cNvPicPr/>
              <p:nvPr/>
            </p:nvPicPr>
            <p:blipFill>
              <a:blip r:embed="rId1827"/>
              <a:stretch>
                <a:fillRect/>
              </a:stretch>
            </p:blipFill>
            <p:spPr>
              <a:xfrm>
                <a:off x="7710013" y="5044345"/>
                <a:ext cx="52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2">
            <p14:nvContentPartPr>
              <p14:cNvPr id="1349" name="Ink 1348">
                <a:extLst>
                  <a:ext uri="{FF2B5EF4-FFF2-40B4-BE49-F238E27FC236}">
                    <a16:creationId xmlns:a16="http://schemas.microsoft.com/office/drawing/2014/main" id="{11A595A1-3A4D-87E3-BC54-1E7190487C58}"/>
                  </a:ext>
                </a:extLst>
              </p14:cNvPr>
              <p14:cNvContentPartPr/>
              <p14:nvPr/>
            </p14:nvContentPartPr>
            <p14:xfrm>
              <a:off x="7711093" y="5005825"/>
              <a:ext cx="198720" cy="99720"/>
            </p14:xfrm>
          </p:contentPart>
        </mc:Choice>
        <mc:Fallback xmlns="">
          <p:pic>
            <p:nvPicPr>
              <p:cNvPr id="1349" name="Ink 1348">
                <a:extLst>
                  <a:ext uri="{FF2B5EF4-FFF2-40B4-BE49-F238E27FC236}">
                    <a16:creationId xmlns:a16="http://schemas.microsoft.com/office/drawing/2014/main" id="{11A595A1-3A4D-87E3-BC54-1E7190487C58}"/>
                  </a:ext>
                </a:extLst>
              </p:cNvPr>
              <p:cNvPicPr/>
              <p:nvPr/>
            </p:nvPicPr>
            <p:blipFill>
              <a:blip r:embed="rId2223"/>
              <a:stretch>
                <a:fillRect/>
              </a:stretch>
            </p:blipFill>
            <p:spPr>
              <a:xfrm>
                <a:off x="7693453" y="4987825"/>
                <a:ext cx="234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4">
            <p14:nvContentPartPr>
              <p14:cNvPr id="1350" name="Ink 1349">
                <a:extLst>
                  <a:ext uri="{FF2B5EF4-FFF2-40B4-BE49-F238E27FC236}">
                    <a16:creationId xmlns:a16="http://schemas.microsoft.com/office/drawing/2014/main" id="{688F6EF6-E562-24BB-2ADF-04FFB6E39EA7}"/>
                  </a:ext>
                </a:extLst>
              </p14:cNvPr>
              <p14:cNvContentPartPr/>
              <p14:nvPr/>
            </p14:nvContentPartPr>
            <p14:xfrm>
              <a:off x="7936093" y="4978105"/>
              <a:ext cx="28440" cy="12240"/>
            </p14:xfrm>
          </p:contentPart>
        </mc:Choice>
        <mc:Fallback xmlns="">
          <p:pic>
            <p:nvPicPr>
              <p:cNvPr id="1350" name="Ink 1349">
                <a:extLst>
                  <a:ext uri="{FF2B5EF4-FFF2-40B4-BE49-F238E27FC236}">
                    <a16:creationId xmlns:a16="http://schemas.microsoft.com/office/drawing/2014/main" id="{688F6EF6-E562-24BB-2ADF-04FFB6E39EA7}"/>
                  </a:ext>
                </a:extLst>
              </p:cNvPr>
              <p:cNvPicPr/>
              <p:nvPr/>
            </p:nvPicPr>
            <p:blipFill>
              <a:blip r:embed="rId2225"/>
              <a:stretch>
                <a:fillRect/>
              </a:stretch>
            </p:blipFill>
            <p:spPr>
              <a:xfrm>
                <a:off x="7918453" y="4960465"/>
                <a:ext cx="64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6">
            <p14:nvContentPartPr>
              <p14:cNvPr id="1351" name="Ink 1350">
                <a:extLst>
                  <a:ext uri="{FF2B5EF4-FFF2-40B4-BE49-F238E27FC236}">
                    <a16:creationId xmlns:a16="http://schemas.microsoft.com/office/drawing/2014/main" id="{C1D8B108-730D-170A-EAA9-222A30A94DA1}"/>
                  </a:ext>
                </a:extLst>
              </p14:cNvPr>
              <p14:cNvContentPartPr/>
              <p14:nvPr/>
            </p14:nvContentPartPr>
            <p14:xfrm>
              <a:off x="7857253" y="5023825"/>
              <a:ext cx="53280" cy="53280"/>
            </p14:xfrm>
          </p:contentPart>
        </mc:Choice>
        <mc:Fallback xmlns="">
          <p:pic>
            <p:nvPicPr>
              <p:cNvPr id="1351" name="Ink 1350">
                <a:extLst>
                  <a:ext uri="{FF2B5EF4-FFF2-40B4-BE49-F238E27FC236}">
                    <a16:creationId xmlns:a16="http://schemas.microsoft.com/office/drawing/2014/main" id="{C1D8B108-730D-170A-EAA9-222A30A94DA1}"/>
                  </a:ext>
                </a:extLst>
              </p:cNvPr>
              <p:cNvPicPr/>
              <p:nvPr/>
            </p:nvPicPr>
            <p:blipFill>
              <a:blip r:embed="rId2227"/>
              <a:stretch>
                <a:fillRect/>
              </a:stretch>
            </p:blipFill>
            <p:spPr>
              <a:xfrm>
                <a:off x="7839253" y="5006185"/>
                <a:ext cx="88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8">
            <p14:nvContentPartPr>
              <p14:cNvPr id="1352" name="Ink 1351">
                <a:extLst>
                  <a:ext uri="{FF2B5EF4-FFF2-40B4-BE49-F238E27FC236}">
                    <a16:creationId xmlns:a16="http://schemas.microsoft.com/office/drawing/2014/main" id="{13899A6D-E4B6-B50F-2360-6924C11749D1}"/>
                  </a:ext>
                </a:extLst>
              </p14:cNvPr>
              <p14:cNvContentPartPr/>
              <p14:nvPr/>
            </p14:nvContentPartPr>
            <p14:xfrm>
              <a:off x="7746733" y="5129305"/>
              <a:ext cx="51120" cy="15480"/>
            </p14:xfrm>
          </p:contentPart>
        </mc:Choice>
        <mc:Fallback xmlns="">
          <p:pic>
            <p:nvPicPr>
              <p:cNvPr id="1352" name="Ink 1351">
                <a:extLst>
                  <a:ext uri="{FF2B5EF4-FFF2-40B4-BE49-F238E27FC236}">
                    <a16:creationId xmlns:a16="http://schemas.microsoft.com/office/drawing/2014/main" id="{13899A6D-E4B6-B50F-2360-6924C11749D1}"/>
                  </a:ext>
                </a:extLst>
              </p:cNvPr>
              <p:cNvPicPr/>
              <p:nvPr/>
            </p:nvPicPr>
            <p:blipFill>
              <a:blip r:embed="rId2229"/>
              <a:stretch>
                <a:fillRect/>
              </a:stretch>
            </p:blipFill>
            <p:spPr>
              <a:xfrm>
                <a:off x="7729093" y="5111665"/>
                <a:ext cx="86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0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86D6CB3E-37BE-C4EA-8DDB-7EB906A61A77}"/>
                  </a:ext>
                </a:extLst>
              </p14:cNvPr>
              <p14:cNvContentPartPr/>
              <p14:nvPr/>
            </p14:nvContentPartPr>
            <p14:xfrm>
              <a:off x="7719733" y="5142985"/>
              <a:ext cx="34200" cy="1872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86D6CB3E-37BE-C4EA-8DDB-7EB906A61A77}"/>
                  </a:ext>
                </a:extLst>
              </p:cNvPr>
              <p:cNvPicPr/>
              <p:nvPr/>
            </p:nvPicPr>
            <p:blipFill>
              <a:blip r:embed="rId2231"/>
              <a:stretch>
                <a:fillRect/>
              </a:stretch>
            </p:blipFill>
            <p:spPr>
              <a:xfrm>
                <a:off x="7702093" y="5124985"/>
                <a:ext cx="69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2">
            <p14:nvContentPartPr>
              <p14:cNvPr id="1354" name="Ink 1353">
                <a:extLst>
                  <a:ext uri="{FF2B5EF4-FFF2-40B4-BE49-F238E27FC236}">
                    <a16:creationId xmlns:a16="http://schemas.microsoft.com/office/drawing/2014/main" id="{0BCFDA46-5925-2F9A-EC0E-D7306D92C5F6}"/>
                  </a:ext>
                </a:extLst>
              </p14:cNvPr>
              <p14:cNvContentPartPr/>
              <p14:nvPr/>
            </p14:nvContentPartPr>
            <p14:xfrm>
              <a:off x="7755733" y="5203825"/>
              <a:ext cx="17640" cy="2880"/>
            </p14:xfrm>
          </p:contentPart>
        </mc:Choice>
        <mc:Fallback xmlns="">
          <p:pic>
            <p:nvPicPr>
              <p:cNvPr id="1354" name="Ink 1353">
                <a:extLst>
                  <a:ext uri="{FF2B5EF4-FFF2-40B4-BE49-F238E27FC236}">
                    <a16:creationId xmlns:a16="http://schemas.microsoft.com/office/drawing/2014/main" id="{0BCFDA46-5925-2F9A-EC0E-D7306D92C5F6}"/>
                  </a:ext>
                </a:extLst>
              </p:cNvPr>
              <p:cNvPicPr/>
              <p:nvPr/>
            </p:nvPicPr>
            <p:blipFill>
              <a:blip r:embed="rId2233"/>
              <a:stretch>
                <a:fillRect/>
              </a:stretch>
            </p:blipFill>
            <p:spPr>
              <a:xfrm>
                <a:off x="7738093" y="5185825"/>
                <a:ext cx="532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4">
            <p14:nvContentPartPr>
              <p14:cNvPr id="1355" name="Ink 1354">
                <a:extLst>
                  <a:ext uri="{FF2B5EF4-FFF2-40B4-BE49-F238E27FC236}">
                    <a16:creationId xmlns:a16="http://schemas.microsoft.com/office/drawing/2014/main" id="{B835C8C3-72AC-5276-92CD-BC016787E191}"/>
                  </a:ext>
                </a:extLst>
              </p14:cNvPr>
              <p14:cNvContentPartPr/>
              <p14:nvPr/>
            </p14:nvContentPartPr>
            <p14:xfrm>
              <a:off x="7880293" y="5127145"/>
              <a:ext cx="7920" cy="18720"/>
            </p14:xfrm>
          </p:contentPart>
        </mc:Choice>
        <mc:Fallback xmlns="">
          <p:pic>
            <p:nvPicPr>
              <p:cNvPr id="1355" name="Ink 1354">
                <a:extLst>
                  <a:ext uri="{FF2B5EF4-FFF2-40B4-BE49-F238E27FC236}">
                    <a16:creationId xmlns:a16="http://schemas.microsoft.com/office/drawing/2014/main" id="{B835C8C3-72AC-5276-92CD-BC016787E191}"/>
                  </a:ext>
                </a:extLst>
              </p:cNvPr>
              <p:cNvPicPr/>
              <p:nvPr/>
            </p:nvPicPr>
            <p:blipFill>
              <a:blip r:embed="rId2235"/>
              <a:stretch>
                <a:fillRect/>
              </a:stretch>
            </p:blipFill>
            <p:spPr>
              <a:xfrm>
                <a:off x="7862293" y="5109505"/>
                <a:ext cx="435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6">
            <p14:nvContentPartPr>
              <p14:cNvPr id="1356" name="Ink 1355">
                <a:extLst>
                  <a:ext uri="{FF2B5EF4-FFF2-40B4-BE49-F238E27FC236}">
                    <a16:creationId xmlns:a16="http://schemas.microsoft.com/office/drawing/2014/main" id="{9EDEBFE5-A293-5220-AB7A-CEE97EC41CD5}"/>
                  </a:ext>
                </a:extLst>
              </p14:cNvPr>
              <p14:cNvContentPartPr/>
              <p14:nvPr/>
            </p14:nvContentPartPr>
            <p14:xfrm>
              <a:off x="7943653" y="5094385"/>
              <a:ext cx="3600" cy="10080"/>
            </p14:xfrm>
          </p:contentPart>
        </mc:Choice>
        <mc:Fallback xmlns="">
          <p:pic>
            <p:nvPicPr>
              <p:cNvPr id="1356" name="Ink 1355">
                <a:extLst>
                  <a:ext uri="{FF2B5EF4-FFF2-40B4-BE49-F238E27FC236}">
                    <a16:creationId xmlns:a16="http://schemas.microsoft.com/office/drawing/2014/main" id="{9EDEBFE5-A293-5220-AB7A-CEE97EC41CD5}"/>
                  </a:ext>
                </a:extLst>
              </p:cNvPr>
              <p:cNvPicPr/>
              <p:nvPr/>
            </p:nvPicPr>
            <p:blipFill>
              <a:blip r:embed="rId2237"/>
              <a:stretch>
                <a:fillRect/>
              </a:stretch>
            </p:blipFill>
            <p:spPr>
              <a:xfrm>
                <a:off x="7926013" y="5076745"/>
                <a:ext cx="39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8">
            <p14:nvContentPartPr>
              <p14:cNvPr id="1358" name="Ink 1357">
                <a:extLst>
                  <a:ext uri="{FF2B5EF4-FFF2-40B4-BE49-F238E27FC236}">
                    <a16:creationId xmlns:a16="http://schemas.microsoft.com/office/drawing/2014/main" id="{000A5CE2-54F3-203A-BD95-C568879F02E7}"/>
                  </a:ext>
                </a:extLst>
              </p14:cNvPr>
              <p14:cNvContentPartPr/>
              <p14:nvPr/>
            </p14:nvContentPartPr>
            <p14:xfrm>
              <a:off x="8118613" y="4801705"/>
              <a:ext cx="7200" cy="1440"/>
            </p14:xfrm>
          </p:contentPart>
        </mc:Choice>
        <mc:Fallback xmlns="">
          <p:pic>
            <p:nvPicPr>
              <p:cNvPr id="1358" name="Ink 1357">
                <a:extLst>
                  <a:ext uri="{FF2B5EF4-FFF2-40B4-BE49-F238E27FC236}">
                    <a16:creationId xmlns:a16="http://schemas.microsoft.com/office/drawing/2014/main" id="{000A5CE2-54F3-203A-BD95-C568879F02E7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8100973" y="4783705"/>
                <a:ext cx="42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9">
            <p14:nvContentPartPr>
              <p14:cNvPr id="1359" name="Ink 1358">
                <a:extLst>
                  <a:ext uri="{FF2B5EF4-FFF2-40B4-BE49-F238E27FC236}">
                    <a16:creationId xmlns:a16="http://schemas.microsoft.com/office/drawing/2014/main" id="{7E463EED-AF62-B5FF-8905-C9E3C336EFD7}"/>
                  </a:ext>
                </a:extLst>
              </p14:cNvPr>
              <p14:cNvContentPartPr/>
              <p14:nvPr/>
            </p14:nvContentPartPr>
            <p14:xfrm>
              <a:off x="8267293" y="4711345"/>
              <a:ext cx="7200" cy="7200"/>
            </p14:xfrm>
          </p:contentPart>
        </mc:Choice>
        <mc:Fallback xmlns="">
          <p:pic>
            <p:nvPicPr>
              <p:cNvPr id="1359" name="Ink 1358">
                <a:extLst>
                  <a:ext uri="{FF2B5EF4-FFF2-40B4-BE49-F238E27FC236}">
                    <a16:creationId xmlns:a16="http://schemas.microsoft.com/office/drawing/2014/main" id="{7E463EED-AF62-B5FF-8905-C9E3C336EFD7}"/>
                  </a:ext>
                </a:extLst>
              </p:cNvPr>
              <p:cNvPicPr/>
              <p:nvPr/>
            </p:nvPicPr>
            <p:blipFill>
              <a:blip r:embed="rId2240"/>
              <a:stretch>
                <a:fillRect/>
              </a:stretch>
            </p:blipFill>
            <p:spPr>
              <a:xfrm>
                <a:off x="8249653" y="4693345"/>
                <a:ext cx="42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1">
            <p14:nvContentPartPr>
              <p14:cNvPr id="1360" name="Ink 1359">
                <a:extLst>
                  <a:ext uri="{FF2B5EF4-FFF2-40B4-BE49-F238E27FC236}">
                    <a16:creationId xmlns:a16="http://schemas.microsoft.com/office/drawing/2014/main" id="{768280CF-9D6F-7B7B-3DD1-4355B3C3D3B3}"/>
                  </a:ext>
                </a:extLst>
              </p14:cNvPr>
              <p14:cNvContentPartPr/>
              <p14:nvPr/>
            </p14:nvContentPartPr>
            <p14:xfrm>
              <a:off x="8493013" y="4556185"/>
              <a:ext cx="9000" cy="3960"/>
            </p14:xfrm>
          </p:contentPart>
        </mc:Choice>
        <mc:Fallback xmlns="">
          <p:pic>
            <p:nvPicPr>
              <p:cNvPr id="1360" name="Ink 1359">
                <a:extLst>
                  <a:ext uri="{FF2B5EF4-FFF2-40B4-BE49-F238E27FC236}">
                    <a16:creationId xmlns:a16="http://schemas.microsoft.com/office/drawing/2014/main" id="{768280CF-9D6F-7B7B-3DD1-4355B3C3D3B3}"/>
                  </a:ext>
                </a:extLst>
              </p:cNvPr>
              <p:cNvPicPr/>
              <p:nvPr/>
            </p:nvPicPr>
            <p:blipFill>
              <a:blip r:embed="rId2242"/>
              <a:stretch>
                <a:fillRect/>
              </a:stretch>
            </p:blipFill>
            <p:spPr>
              <a:xfrm>
                <a:off x="8475013" y="4538185"/>
                <a:ext cx="44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3">
            <p14:nvContentPartPr>
              <p14:cNvPr id="1362" name="Ink 1361">
                <a:extLst>
                  <a:ext uri="{FF2B5EF4-FFF2-40B4-BE49-F238E27FC236}">
                    <a16:creationId xmlns:a16="http://schemas.microsoft.com/office/drawing/2014/main" id="{25A32690-F99D-9378-A387-2B962DBFC3FC}"/>
                  </a:ext>
                </a:extLst>
              </p14:cNvPr>
              <p14:cNvContentPartPr/>
              <p14:nvPr/>
            </p14:nvContentPartPr>
            <p14:xfrm>
              <a:off x="9027973" y="4008625"/>
              <a:ext cx="43560" cy="53280"/>
            </p14:xfrm>
          </p:contentPart>
        </mc:Choice>
        <mc:Fallback xmlns="">
          <p:pic>
            <p:nvPicPr>
              <p:cNvPr id="1362" name="Ink 1361">
                <a:extLst>
                  <a:ext uri="{FF2B5EF4-FFF2-40B4-BE49-F238E27FC236}">
                    <a16:creationId xmlns:a16="http://schemas.microsoft.com/office/drawing/2014/main" id="{25A32690-F99D-9378-A387-2B962DBFC3FC}"/>
                  </a:ext>
                </a:extLst>
              </p:cNvPr>
              <p:cNvPicPr/>
              <p:nvPr/>
            </p:nvPicPr>
            <p:blipFill>
              <a:blip r:embed="rId2244"/>
              <a:stretch>
                <a:fillRect/>
              </a:stretch>
            </p:blipFill>
            <p:spPr>
              <a:xfrm>
                <a:off x="9010333" y="3990625"/>
                <a:ext cx="79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5">
            <p14:nvContentPartPr>
              <p14:cNvPr id="1363" name="Ink 1362">
                <a:extLst>
                  <a:ext uri="{FF2B5EF4-FFF2-40B4-BE49-F238E27FC236}">
                    <a16:creationId xmlns:a16="http://schemas.microsoft.com/office/drawing/2014/main" id="{52FE1F9A-2D8A-D728-752A-F6428AEE98A6}"/>
                  </a:ext>
                </a:extLst>
              </p14:cNvPr>
              <p14:cNvContentPartPr/>
              <p14:nvPr/>
            </p14:nvContentPartPr>
            <p14:xfrm>
              <a:off x="8827813" y="3967225"/>
              <a:ext cx="54720" cy="82080"/>
            </p14:xfrm>
          </p:contentPart>
        </mc:Choice>
        <mc:Fallback xmlns="">
          <p:pic>
            <p:nvPicPr>
              <p:cNvPr id="1363" name="Ink 1362">
                <a:extLst>
                  <a:ext uri="{FF2B5EF4-FFF2-40B4-BE49-F238E27FC236}">
                    <a16:creationId xmlns:a16="http://schemas.microsoft.com/office/drawing/2014/main" id="{52FE1F9A-2D8A-D728-752A-F6428AEE98A6}"/>
                  </a:ext>
                </a:extLst>
              </p:cNvPr>
              <p:cNvPicPr/>
              <p:nvPr/>
            </p:nvPicPr>
            <p:blipFill>
              <a:blip r:embed="rId2246"/>
              <a:stretch>
                <a:fillRect/>
              </a:stretch>
            </p:blipFill>
            <p:spPr>
              <a:xfrm>
                <a:off x="8809813" y="3949225"/>
                <a:ext cx="90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7">
            <p14:nvContentPartPr>
              <p14:cNvPr id="1364" name="Ink 1363">
                <a:extLst>
                  <a:ext uri="{FF2B5EF4-FFF2-40B4-BE49-F238E27FC236}">
                    <a16:creationId xmlns:a16="http://schemas.microsoft.com/office/drawing/2014/main" id="{0717BAE0-FC20-FBD2-873B-2346A75FCC7B}"/>
                  </a:ext>
                </a:extLst>
              </p14:cNvPr>
              <p14:cNvContentPartPr/>
              <p14:nvPr/>
            </p14:nvContentPartPr>
            <p14:xfrm>
              <a:off x="8739973" y="4140025"/>
              <a:ext cx="17640" cy="7200"/>
            </p14:xfrm>
          </p:contentPart>
        </mc:Choice>
        <mc:Fallback xmlns="">
          <p:pic>
            <p:nvPicPr>
              <p:cNvPr id="1364" name="Ink 1363">
                <a:extLst>
                  <a:ext uri="{FF2B5EF4-FFF2-40B4-BE49-F238E27FC236}">
                    <a16:creationId xmlns:a16="http://schemas.microsoft.com/office/drawing/2014/main" id="{0717BAE0-FC20-FBD2-873B-2346A75FCC7B}"/>
                  </a:ext>
                </a:extLst>
              </p:cNvPr>
              <p:cNvPicPr/>
              <p:nvPr/>
            </p:nvPicPr>
            <p:blipFill>
              <a:blip r:embed="rId1897"/>
              <a:stretch>
                <a:fillRect/>
              </a:stretch>
            </p:blipFill>
            <p:spPr>
              <a:xfrm>
                <a:off x="8722333" y="4122025"/>
                <a:ext cx="53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8">
            <p14:nvContentPartPr>
              <p14:cNvPr id="1365" name="Ink 1364">
                <a:extLst>
                  <a:ext uri="{FF2B5EF4-FFF2-40B4-BE49-F238E27FC236}">
                    <a16:creationId xmlns:a16="http://schemas.microsoft.com/office/drawing/2014/main" id="{183AF529-1529-8377-CA68-B64F44261F94}"/>
                  </a:ext>
                </a:extLst>
              </p14:cNvPr>
              <p14:cNvContentPartPr/>
              <p14:nvPr/>
            </p14:nvContentPartPr>
            <p14:xfrm>
              <a:off x="8686333" y="4226065"/>
              <a:ext cx="1440" cy="5760"/>
            </p14:xfrm>
          </p:contentPart>
        </mc:Choice>
        <mc:Fallback xmlns="">
          <p:pic>
            <p:nvPicPr>
              <p:cNvPr id="1365" name="Ink 1364">
                <a:extLst>
                  <a:ext uri="{FF2B5EF4-FFF2-40B4-BE49-F238E27FC236}">
                    <a16:creationId xmlns:a16="http://schemas.microsoft.com/office/drawing/2014/main" id="{183AF529-1529-8377-CA68-B64F44261F94}"/>
                  </a:ext>
                </a:extLst>
              </p:cNvPr>
              <p:cNvPicPr/>
              <p:nvPr/>
            </p:nvPicPr>
            <p:blipFill>
              <a:blip r:embed="rId1931"/>
              <a:stretch>
                <a:fillRect/>
              </a:stretch>
            </p:blipFill>
            <p:spPr>
              <a:xfrm>
                <a:off x="8668333" y="4208425"/>
                <a:ext cx="37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9">
            <p14:nvContentPartPr>
              <p14:cNvPr id="1367" name="Ink 1366">
                <a:extLst>
                  <a:ext uri="{FF2B5EF4-FFF2-40B4-BE49-F238E27FC236}">
                    <a16:creationId xmlns:a16="http://schemas.microsoft.com/office/drawing/2014/main" id="{CD55229C-BD04-1AAE-51D6-D179D6536F3B}"/>
                  </a:ext>
                </a:extLst>
              </p14:cNvPr>
              <p14:cNvContentPartPr/>
              <p14:nvPr/>
            </p14:nvContentPartPr>
            <p14:xfrm>
              <a:off x="6992533" y="5590825"/>
              <a:ext cx="26280" cy="9000"/>
            </p14:xfrm>
          </p:contentPart>
        </mc:Choice>
        <mc:Fallback xmlns="">
          <p:pic>
            <p:nvPicPr>
              <p:cNvPr id="1367" name="Ink 1366">
                <a:extLst>
                  <a:ext uri="{FF2B5EF4-FFF2-40B4-BE49-F238E27FC236}">
                    <a16:creationId xmlns:a16="http://schemas.microsoft.com/office/drawing/2014/main" id="{CD55229C-BD04-1AAE-51D6-D179D6536F3B}"/>
                  </a:ext>
                </a:extLst>
              </p:cNvPr>
              <p:cNvPicPr/>
              <p:nvPr/>
            </p:nvPicPr>
            <p:blipFill>
              <a:blip r:embed="rId2250"/>
              <a:stretch>
                <a:fillRect/>
              </a:stretch>
            </p:blipFill>
            <p:spPr>
              <a:xfrm>
                <a:off x="6974533" y="5573185"/>
                <a:ext cx="61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1">
            <p14:nvContentPartPr>
              <p14:cNvPr id="1374" name="Ink 1373">
                <a:extLst>
                  <a:ext uri="{FF2B5EF4-FFF2-40B4-BE49-F238E27FC236}">
                    <a16:creationId xmlns:a16="http://schemas.microsoft.com/office/drawing/2014/main" id="{4381CFDF-CC9D-8F79-BB73-CAEFE7319DB6}"/>
                  </a:ext>
                </a:extLst>
              </p14:cNvPr>
              <p14:cNvContentPartPr/>
              <p14:nvPr/>
            </p14:nvContentPartPr>
            <p14:xfrm>
              <a:off x="8733493" y="3302665"/>
              <a:ext cx="78840" cy="32040"/>
            </p14:xfrm>
          </p:contentPart>
        </mc:Choice>
        <mc:Fallback xmlns="">
          <p:pic>
            <p:nvPicPr>
              <p:cNvPr id="1374" name="Ink 1373">
                <a:extLst>
                  <a:ext uri="{FF2B5EF4-FFF2-40B4-BE49-F238E27FC236}">
                    <a16:creationId xmlns:a16="http://schemas.microsoft.com/office/drawing/2014/main" id="{4381CFDF-CC9D-8F79-BB73-CAEFE7319DB6}"/>
                  </a:ext>
                </a:extLst>
              </p:cNvPr>
              <p:cNvPicPr/>
              <p:nvPr/>
            </p:nvPicPr>
            <p:blipFill>
              <a:blip r:embed="rId2252"/>
              <a:stretch>
                <a:fillRect/>
              </a:stretch>
            </p:blipFill>
            <p:spPr>
              <a:xfrm>
                <a:off x="8715853" y="3285025"/>
                <a:ext cx="114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3">
            <p14:nvContentPartPr>
              <p14:cNvPr id="1375" name="Ink 1374">
                <a:extLst>
                  <a:ext uri="{FF2B5EF4-FFF2-40B4-BE49-F238E27FC236}">
                    <a16:creationId xmlns:a16="http://schemas.microsoft.com/office/drawing/2014/main" id="{6F459826-C869-9307-11E6-A5380E59EA53}"/>
                  </a:ext>
                </a:extLst>
              </p14:cNvPr>
              <p14:cNvContentPartPr/>
              <p14:nvPr/>
            </p14:nvContentPartPr>
            <p14:xfrm>
              <a:off x="8890813" y="3336865"/>
              <a:ext cx="5040" cy="13680"/>
            </p14:xfrm>
          </p:contentPart>
        </mc:Choice>
        <mc:Fallback xmlns="">
          <p:pic>
            <p:nvPicPr>
              <p:cNvPr id="1375" name="Ink 1374">
                <a:extLst>
                  <a:ext uri="{FF2B5EF4-FFF2-40B4-BE49-F238E27FC236}">
                    <a16:creationId xmlns:a16="http://schemas.microsoft.com/office/drawing/2014/main" id="{6F459826-C869-9307-11E6-A5380E59EA53}"/>
                  </a:ext>
                </a:extLst>
              </p:cNvPr>
              <p:cNvPicPr/>
              <p:nvPr/>
            </p:nvPicPr>
            <p:blipFill>
              <a:blip r:embed="rId2254"/>
              <a:stretch>
                <a:fillRect/>
              </a:stretch>
            </p:blipFill>
            <p:spPr>
              <a:xfrm>
                <a:off x="8872813" y="3318865"/>
                <a:ext cx="40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5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5D755629-AEEC-4FD6-3BBB-2B85B7C5A30E}"/>
                  </a:ext>
                </a:extLst>
              </p14:cNvPr>
              <p14:cNvContentPartPr/>
              <p14:nvPr/>
            </p14:nvContentPartPr>
            <p14:xfrm>
              <a:off x="8680213" y="3243985"/>
              <a:ext cx="72360" cy="1692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5D755629-AEEC-4FD6-3BBB-2B85B7C5A30E}"/>
                  </a:ext>
                </a:extLst>
              </p:cNvPr>
              <p:cNvPicPr/>
              <p:nvPr/>
            </p:nvPicPr>
            <p:blipFill>
              <a:blip r:embed="rId2256"/>
              <a:stretch>
                <a:fillRect/>
              </a:stretch>
            </p:blipFill>
            <p:spPr>
              <a:xfrm>
                <a:off x="8662573" y="3226345"/>
                <a:ext cx="108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7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681B43E7-EF99-0AA4-0E3D-4314C6B28A3C}"/>
                  </a:ext>
                </a:extLst>
              </p14:cNvPr>
              <p14:cNvContentPartPr/>
              <p14:nvPr/>
            </p14:nvContentPartPr>
            <p14:xfrm>
              <a:off x="8790733" y="3247225"/>
              <a:ext cx="19800" cy="468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681B43E7-EF99-0AA4-0E3D-4314C6B28A3C}"/>
                  </a:ext>
                </a:extLst>
              </p:cNvPr>
              <p:cNvPicPr/>
              <p:nvPr/>
            </p:nvPicPr>
            <p:blipFill>
              <a:blip r:embed="rId2258"/>
              <a:stretch>
                <a:fillRect/>
              </a:stretch>
            </p:blipFill>
            <p:spPr>
              <a:xfrm>
                <a:off x="8772733" y="3229585"/>
                <a:ext cx="55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9">
            <p14:nvContentPartPr>
              <p14:cNvPr id="1378" name="Ink 1377">
                <a:extLst>
                  <a:ext uri="{FF2B5EF4-FFF2-40B4-BE49-F238E27FC236}">
                    <a16:creationId xmlns:a16="http://schemas.microsoft.com/office/drawing/2014/main" id="{ADC944AF-FBC4-D0A5-B898-3C2066881BF5}"/>
                  </a:ext>
                </a:extLst>
              </p14:cNvPr>
              <p14:cNvContentPartPr/>
              <p14:nvPr/>
            </p14:nvContentPartPr>
            <p14:xfrm>
              <a:off x="8765893" y="3248305"/>
              <a:ext cx="720" cy="1440"/>
            </p14:xfrm>
          </p:contentPart>
        </mc:Choice>
        <mc:Fallback xmlns="">
          <p:pic>
            <p:nvPicPr>
              <p:cNvPr id="1378" name="Ink 1377">
                <a:extLst>
                  <a:ext uri="{FF2B5EF4-FFF2-40B4-BE49-F238E27FC236}">
                    <a16:creationId xmlns:a16="http://schemas.microsoft.com/office/drawing/2014/main" id="{ADC944AF-FBC4-D0A5-B898-3C2066881BF5}"/>
                  </a:ext>
                </a:extLst>
              </p:cNvPr>
              <p:cNvPicPr/>
              <p:nvPr/>
            </p:nvPicPr>
            <p:blipFill>
              <a:blip r:embed="rId2260"/>
              <a:stretch>
                <a:fillRect/>
              </a:stretch>
            </p:blipFill>
            <p:spPr>
              <a:xfrm>
                <a:off x="8748253" y="323066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1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D22AAD5A-2BF0-5CC1-02D0-E29D3053BFD6}"/>
                  </a:ext>
                </a:extLst>
              </p14:cNvPr>
              <p14:cNvContentPartPr/>
              <p14:nvPr/>
            </p14:nvContentPartPr>
            <p14:xfrm>
              <a:off x="8928613" y="3197185"/>
              <a:ext cx="14760" cy="36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D22AAD5A-2BF0-5CC1-02D0-E29D3053BFD6}"/>
                  </a:ext>
                </a:extLst>
              </p:cNvPr>
              <p:cNvPicPr/>
              <p:nvPr/>
            </p:nvPicPr>
            <p:blipFill>
              <a:blip r:embed="rId2262"/>
              <a:stretch>
                <a:fillRect/>
              </a:stretch>
            </p:blipFill>
            <p:spPr>
              <a:xfrm>
                <a:off x="8910613" y="3179545"/>
                <a:ext cx="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3">
            <p14:nvContentPartPr>
              <p14:cNvPr id="1380" name="Ink 1379">
                <a:extLst>
                  <a:ext uri="{FF2B5EF4-FFF2-40B4-BE49-F238E27FC236}">
                    <a16:creationId xmlns:a16="http://schemas.microsoft.com/office/drawing/2014/main" id="{1518D5D6-B84F-1968-668A-2BE0E6401276}"/>
                  </a:ext>
                </a:extLst>
              </p14:cNvPr>
              <p14:cNvContentPartPr/>
              <p14:nvPr/>
            </p14:nvContentPartPr>
            <p14:xfrm>
              <a:off x="9078013" y="3140665"/>
              <a:ext cx="720" cy="1440"/>
            </p14:xfrm>
          </p:contentPart>
        </mc:Choice>
        <mc:Fallback xmlns="">
          <p:pic>
            <p:nvPicPr>
              <p:cNvPr id="1380" name="Ink 1379">
                <a:extLst>
                  <a:ext uri="{FF2B5EF4-FFF2-40B4-BE49-F238E27FC236}">
                    <a16:creationId xmlns:a16="http://schemas.microsoft.com/office/drawing/2014/main" id="{1518D5D6-B84F-1968-668A-2BE0E6401276}"/>
                  </a:ext>
                </a:extLst>
              </p:cNvPr>
              <p:cNvPicPr/>
              <p:nvPr/>
            </p:nvPicPr>
            <p:blipFill>
              <a:blip r:embed="rId2135"/>
              <a:stretch>
                <a:fillRect/>
              </a:stretch>
            </p:blipFill>
            <p:spPr>
              <a:xfrm>
                <a:off x="9060373" y="3123025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4">
            <p14:nvContentPartPr>
              <p14:cNvPr id="1381" name="Ink 1380">
                <a:extLst>
                  <a:ext uri="{FF2B5EF4-FFF2-40B4-BE49-F238E27FC236}">
                    <a16:creationId xmlns:a16="http://schemas.microsoft.com/office/drawing/2014/main" id="{6A24709B-3626-F321-BF4F-D66BCCCAD1EF}"/>
                  </a:ext>
                </a:extLst>
              </p14:cNvPr>
              <p14:cNvContentPartPr/>
              <p14:nvPr/>
            </p14:nvContentPartPr>
            <p14:xfrm>
              <a:off x="9404893" y="3079465"/>
              <a:ext cx="26280" cy="29880"/>
            </p14:xfrm>
          </p:contentPart>
        </mc:Choice>
        <mc:Fallback xmlns="">
          <p:pic>
            <p:nvPicPr>
              <p:cNvPr id="1381" name="Ink 1380">
                <a:extLst>
                  <a:ext uri="{FF2B5EF4-FFF2-40B4-BE49-F238E27FC236}">
                    <a16:creationId xmlns:a16="http://schemas.microsoft.com/office/drawing/2014/main" id="{6A24709B-3626-F321-BF4F-D66BCCCAD1EF}"/>
                  </a:ext>
                </a:extLst>
              </p:cNvPr>
              <p:cNvPicPr/>
              <p:nvPr/>
            </p:nvPicPr>
            <p:blipFill>
              <a:blip r:embed="rId2265"/>
              <a:stretch>
                <a:fillRect/>
              </a:stretch>
            </p:blipFill>
            <p:spPr>
              <a:xfrm>
                <a:off x="9387253" y="3061465"/>
                <a:ext cx="61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6">
            <p14:nvContentPartPr>
              <p14:cNvPr id="1382" name="Ink 1381">
                <a:extLst>
                  <a:ext uri="{FF2B5EF4-FFF2-40B4-BE49-F238E27FC236}">
                    <a16:creationId xmlns:a16="http://schemas.microsoft.com/office/drawing/2014/main" id="{F92F8F2D-ABF5-BD9D-D04A-56AC472F957D}"/>
                  </a:ext>
                </a:extLst>
              </p14:cNvPr>
              <p14:cNvContentPartPr/>
              <p14:nvPr/>
            </p14:nvContentPartPr>
            <p14:xfrm>
              <a:off x="9303373" y="3080905"/>
              <a:ext cx="126360" cy="26280"/>
            </p14:xfrm>
          </p:contentPart>
        </mc:Choice>
        <mc:Fallback xmlns="">
          <p:pic>
            <p:nvPicPr>
              <p:cNvPr id="1382" name="Ink 1381">
                <a:extLst>
                  <a:ext uri="{FF2B5EF4-FFF2-40B4-BE49-F238E27FC236}">
                    <a16:creationId xmlns:a16="http://schemas.microsoft.com/office/drawing/2014/main" id="{F92F8F2D-ABF5-BD9D-D04A-56AC472F957D}"/>
                  </a:ext>
                </a:extLst>
              </p:cNvPr>
              <p:cNvPicPr/>
              <p:nvPr/>
            </p:nvPicPr>
            <p:blipFill>
              <a:blip r:embed="rId2267"/>
              <a:stretch>
                <a:fillRect/>
              </a:stretch>
            </p:blipFill>
            <p:spPr>
              <a:xfrm>
                <a:off x="9285373" y="3063265"/>
                <a:ext cx="1620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8">
            <p14:nvContentPartPr>
              <p14:cNvPr id="1383" name="Ink 1382">
                <a:extLst>
                  <a:ext uri="{FF2B5EF4-FFF2-40B4-BE49-F238E27FC236}">
                    <a16:creationId xmlns:a16="http://schemas.microsoft.com/office/drawing/2014/main" id="{145474A9-867F-83CF-BBF5-F703BC471359}"/>
                  </a:ext>
                </a:extLst>
              </p14:cNvPr>
              <p14:cNvContentPartPr/>
              <p14:nvPr/>
            </p14:nvContentPartPr>
            <p14:xfrm>
              <a:off x="9315613" y="3084865"/>
              <a:ext cx="110160" cy="10440"/>
            </p14:xfrm>
          </p:contentPart>
        </mc:Choice>
        <mc:Fallback xmlns="">
          <p:pic>
            <p:nvPicPr>
              <p:cNvPr id="1383" name="Ink 1382">
                <a:extLst>
                  <a:ext uri="{FF2B5EF4-FFF2-40B4-BE49-F238E27FC236}">
                    <a16:creationId xmlns:a16="http://schemas.microsoft.com/office/drawing/2014/main" id="{145474A9-867F-83CF-BBF5-F703BC471359}"/>
                  </a:ext>
                </a:extLst>
              </p:cNvPr>
              <p:cNvPicPr/>
              <p:nvPr/>
            </p:nvPicPr>
            <p:blipFill>
              <a:blip r:embed="rId2269"/>
              <a:stretch>
                <a:fillRect/>
              </a:stretch>
            </p:blipFill>
            <p:spPr>
              <a:xfrm>
                <a:off x="9297613" y="3066865"/>
                <a:ext cx="145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0">
            <p14:nvContentPartPr>
              <p14:cNvPr id="1384" name="Ink 1383">
                <a:extLst>
                  <a:ext uri="{FF2B5EF4-FFF2-40B4-BE49-F238E27FC236}">
                    <a16:creationId xmlns:a16="http://schemas.microsoft.com/office/drawing/2014/main" id="{1914E654-83C3-E6BC-885D-9D5FE1888485}"/>
                  </a:ext>
                </a:extLst>
              </p14:cNvPr>
              <p14:cNvContentPartPr/>
              <p14:nvPr/>
            </p14:nvContentPartPr>
            <p14:xfrm>
              <a:off x="9556093" y="3091345"/>
              <a:ext cx="8280" cy="9000"/>
            </p14:xfrm>
          </p:contentPart>
        </mc:Choice>
        <mc:Fallback xmlns="">
          <p:pic>
            <p:nvPicPr>
              <p:cNvPr id="1384" name="Ink 1383">
                <a:extLst>
                  <a:ext uri="{FF2B5EF4-FFF2-40B4-BE49-F238E27FC236}">
                    <a16:creationId xmlns:a16="http://schemas.microsoft.com/office/drawing/2014/main" id="{1914E654-83C3-E6BC-885D-9D5FE1888485}"/>
                  </a:ext>
                </a:extLst>
              </p:cNvPr>
              <p:cNvPicPr/>
              <p:nvPr/>
            </p:nvPicPr>
            <p:blipFill>
              <a:blip r:embed="rId2271"/>
              <a:stretch>
                <a:fillRect/>
              </a:stretch>
            </p:blipFill>
            <p:spPr>
              <a:xfrm>
                <a:off x="9538453" y="3073345"/>
                <a:ext cx="43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2">
            <p14:nvContentPartPr>
              <p14:cNvPr id="1385" name="Ink 1384">
                <a:extLst>
                  <a:ext uri="{FF2B5EF4-FFF2-40B4-BE49-F238E27FC236}">
                    <a16:creationId xmlns:a16="http://schemas.microsoft.com/office/drawing/2014/main" id="{303CB521-419F-37BC-E9EA-024050C4A776}"/>
                  </a:ext>
                </a:extLst>
              </p14:cNvPr>
              <p14:cNvContentPartPr/>
              <p14:nvPr/>
            </p14:nvContentPartPr>
            <p14:xfrm>
              <a:off x="8856973" y="3312385"/>
              <a:ext cx="66600" cy="46080"/>
            </p14:xfrm>
          </p:contentPart>
        </mc:Choice>
        <mc:Fallback xmlns="">
          <p:pic>
            <p:nvPicPr>
              <p:cNvPr id="1385" name="Ink 1384">
                <a:extLst>
                  <a:ext uri="{FF2B5EF4-FFF2-40B4-BE49-F238E27FC236}">
                    <a16:creationId xmlns:a16="http://schemas.microsoft.com/office/drawing/2014/main" id="{303CB521-419F-37BC-E9EA-024050C4A776}"/>
                  </a:ext>
                </a:extLst>
              </p:cNvPr>
              <p:cNvPicPr/>
              <p:nvPr/>
            </p:nvPicPr>
            <p:blipFill>
              <a:blip r:embed="rId2273"/>
              <a:stretch>
                <a:fillRect/>
              </a:stretch>
            </p:blipFill>
            <p:spPr>
              <a:xfrm>
                <a:off x="8838973" y="3294745"/>
                <a:ext cx="102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4">
            <p14:nvContentPartPr>
              <p14:cNvPr id="1386" name="Ink 1385">
                <a:extLst>
                  <a:ext uri="{FF2B5EF4-FFF2-40B4-BE49-F238E27FC236}">
                    <a16:creationId xmlns:a16="http://schemas.microsoft.com/office/drawing/2014/main" id="{8472DCB8-710C-8EE2-7096-B29183B577E3}"/>
                  </a:ext>
                </a:extLst>
              </p14:cNvPr>
              <p14:cNvContentPartPr/>
              <p14:nvPr/>
            </p14:nvContentPartPr>
            <p14:xfrm>
              <a:off x="8182693" y="3603625"/>
              <a:ext cx="4680" cy="6840"/>
            </p14:xfrm>
          </p:contentPart>
        </mc:Choice>
        <mc:Fallback xmlns="">
          <p:pic>
            <p:nvPicPr>
              <p:cNvPr id="1386" name="Ink 1385">
                <a:extLst>
                  <a:ext uri="{FF2B5EF4-FFF2-40B4-BE49-F238E27FC236}">
                    <a16:creationId xmlns:a16="http://schemas.microsoft.com/office/drawing/2014/main" id="{8472DCB8-710C-8EE2-7096-B29183B577E3}"/>
                  </a:ext>
                </a:extLst>
              </p:cNvPr>
              <p:cNvPicPr/>
              <p:nvPr/>
            </p:nvPicPr>
            <p:blipFill>
              <a:blip r:embed="rId2275"/>
              <a:stretch>
                <a:fillRect/>
              </a:stretch>
            </p:blipFill>
            <p:spPr>
              <a:xfrm>
                <a:off x="8165053" y="3585985"/>
                <a:ext cx="40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6">
            <p14:nvContentPartPr>
              <p14:cNvPr id="1387" name="Ink 1386">
                <a:extLst>
                  <a:ext uri="{FF2B5EF4-FFF2-40B4-BE49-F238E27FC236}">
                    <a16:creationId xmlns:a16="http://schemas.microsoft.com/office/drawing/2014/main" id="{D276D676-CF34-C870-70A9-E12C83C49AF0}"/>
                  </a:ext>
                </a:extLst>
              </p14:cNvPr>
              <p14:cNvContentPartPr/>
              <p14:nvPr/>
            </p14:nvContentPartPr>
            <p14:xfrm>
              <a:off x="8225893" y="3518665"/>
              <a:ext cx="65880" cy="29520"/>
            </p14:xfrm>
          </p:contentPart>
        </mc:Choice>
        <mc:Fallback xmlns="">
          <p:pic>
            <p:nvPicPr>
              <p:cNvPr id="1387" name="Ink 1386">
                <a:extLst>
                  <a:ext uri="{FF2B5EF4-FFF2-40B4-BE49-F238E27FC236}">
                    <a16:creationId xmlns:a16="http://schemas.microsoft.com/office/drawing/2014/main" id="{D276D676-CF34-C870-70A9-E12C83C49AF0}"/>
                  </a:ext>
                </a:extLst>
              </p:cNvPr>
              <p:cNvPicPr/>
              <p:nvPr/>
            </p:nvPicPr>
            <p:blipFill>
              <a:blip r:embed="rId2277"/>
              <a:stretch>
                <a:fillRect/>
              </a:stretch>
            </p:blipFill>
            <p:spPr>
              <a:xfrm>
                <a:off x="8208253" y="3501025"/>
                <a:ext cx="101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8">
            <p14:nvContentPartPr>
              <p14:cNvPr id="1388" name="Ink 1387">
                <a:extLst>
                  <a:ext uri="{FF2B5EF4-FFF2-40B4-BE49-F238E27FC236}">
                    <a16:creationId xmlns:a16="http://schemas.microsoft.com/office/drawing/2014/main" id="{B4EE8289-02D5-C5AC-258A-C3A6014732C2}"/>
                  </a:ext>
                </a:extLst>
              </p14:cNvPr>
              <p14:cNvContentPartPr/>
              <p14:nvPr/>
            </p14:nvContentPartPr>
            <p14:xfrm>
              <a:off x="8277733" y="3517225"/>
              <a:ext cx="22320" cy="6120"/>
            </p14:xfrm>
          </p:contentPart>
        </mc:Choice>
        <mc:Fallback xmlns="">
          <p:pic>
            <p:nvPicPr>
              <p:cNvPr id="1388" name="Ink 1387">
                <a:extLst>
                  <a:ext uri="{FF2B5EF4-FFF2-40B4-BE49-F238E27FC236}">
                    <a16:creationId xmlns:a16="http://schemas.microsoft.com/office/drawing/2014/main" id="{B4EE8289-02D5-C5AC-258A-C3A6014732C2}"/>
                  </a:ext>
                </a:extLst>
              </p:cNvPr>
              <p:cNvPicPr/>
              <p:nvPr/>
            </p:nvPicPr>
            <p:blipFill>
              <a:blip r:embed="rId2279"/>
              <a:stretch>
                <a:fillRect/>
              </a:stretch>
            </p:blipFill>
            <p:spPr>
              <a:xfrm>
                <a:off x="8259733" y="3499225"/>
                <a:ext cx="57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0">
            <p14:nvContentPartPr>
              <p14:cNvPr id="1389" name="Ink 1388">
                <a:extLst>
                  <a:ext uri="{FF2B5EF4-FFF2-40B4-BE49-F238E27FC236}">
                    <a16:creationId xmlns:a16="http://schemas.microsoft.com/office/drawing/2014/main" id="{FFC104DA-5A8C-23FF-DCE4-E3F1E4355918}"/>
                  </a:ext>
                </a:extLst>
              </p14:cNvPr>
              <p14:cNvContentPartPr/>
              <p14:nvPr/>
            </p14:nvContentPartPr>
            <p14:xfrm>
              <a:off x="8245333" y="3499945"/>
              <a:ext cx="82800" cy="26640"/>
            </p14:xfrm>
          </p:contentPart>
        </mc:Choice>
        <mc:Fallback xmlns="">
          <p:pic>
            <p:nvPicPr>
              <p:cNvPr id="1389" name="Ink 1388">
                <a:extLst>
                  <a:ext uri="{FF2B5EF4-FFF2-40B4-BE49-F238E27FC236}">
                    <a16:creationId xmlns:a16="http://schemas.microsoft.com/office/drawing/2014/main" id="{FFC104DA-5A8C-23FF-DCE4-E3F1E4355918}"/>
                  </a:ext>
                </a:extLst>
              </p:cNvPr>
              <p:cNvPicPr/>
              <p:nvPr/>
            </p:nvPicPr>
            <p:blipFill>
              <a:blip r:embed="rId2281"/>
              <a:stretch>
                <a:fillRect/>
              </a:stretch>
            </p:blipFill>
            <p:spPr>
              <a:xfrm>
                <a:off x="8227333" y="3481945"/>
                <a:ext cx="118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2">
            <p14:nvContentPartPr>
              <p14:cNvPr id="1390" name="Ink 1389">
                <a:extLst>
                  <a:ext uri="{FF2B5EF4-FFF2-40B4-BE49-F238E27FC236}">
                    <a16:creationId xmlns:a16="http://schemas.microsoft.com/office/drawing/2014/main" id="{1B7D728C-ED97-9DCF-0BC5-60D102FBB02E}"/>
                  </a:ext>
                </a:extLst>
              </p14:cNvPr>
              <p14:cNvContentPartPr/>
              <p14:nvPr/>
            </p14:nvContentPartPr>
            <p14:xfrm>
              <a:off x="8122933" y="3558625"/>
              <a:ext cx="10080" cy="13680"/>
            </p14:xfrm>
          </p:contentPart>
        </mc:Choice>
        <mc:Fallback xmlns="">
          <p:pic>
            <p:nvPicPr>
              <p:cNvPr id="1390" name="Ink 1389">
                <a:extLst>
                  <a:ext uri="{FF2B5EF4-FFF2-40B4-BE49-F238E27FC236}">
                    <a16:creationId xmlns:a16="http://schemas.microsoft.com/office/drawing/2014/main" id="{1B7D728C-ED97-9DCF-0BC5-60D102FBB02E}"/>
                  </a:ext>
                </a:extLst>
              </p:cNvPr>
              <p:cNvPicPr/>
              <p:nvPr/>
            </p:nvPicPr>
            <p:blipFill>
              <a:blip r:embed="rId2283"/>
              <a:stretch>
                <a:fillRect/>
              </a:stretch>
            </p:blipFill>
            <p:spPr>
              <a:xfrm>
                <a:off x="8105293" y="3540625"/>
                <a:ext cx="45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4">
            <p14:nvContentPartPr>
              <p14:cNvPr id="1391" name="Ink 1390">
                <a:extLst>
                  <a:ext uri="{FF2B5EF4-FFF2-40B4-BE49-F238E27FC236}">
                    <a16:creationId xmlns:a16="http://schemas.microsoft.com/office/drawing/2014/main" id="{1F11377A-0425-3D9C-F3C5-0B34F0086380}"/>
                  </a:ext>
                </a:extLst>
              </p14:cNvPr>
              <p14:cNvContentPartPr/>
              <p14:nvPr/>
            </p14:nvContentPartPr>
            <p14:xfrm>
              <a:off x="8200693" y="3367465"/>
              <a:ext cx="198000" cy="62280"/>
            </p14:xfrm>
          </p:contentPart>
        </mc:Choice>
        <mc:Fallback xmlns="">
          <p:pic>
            <p:nvPicPr>
              <p:cNvPr id="1391" name="Ink 1390">
                <a:extLst>
                  <a:ext uri="{FF2B5EF4-FFF2-40B4-BE49-F238E27FC236}">
                    <a16:creationId xmlns:a16="http://schemas.microsoft.com/office/drawing/2014/main" id="{1F11377A-0425-3D9C-F3C5-0B34F0086380}"/>
                  </a:ext>
                </a:extLst>
              </p:cNvPr>
              <p:cNvPicPr/>
              <p:nvPr/>
            </p:nvPicPr>
            <p:blipFill>
              <a:blip r:embed="rId2285"/>
              <a:stretch>
                <a:fillRect/>
              </a:stretch>
            </p:blipFill>
            <p:spPr>
              <a:xfrm>
                <a:off x="8182693" y="3349465"/>
                <a:ext cx="233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6">
            <p14:nvContentPartPr>
              <p14:cNvPr id="1392" name="Ink 1391">
                <a:extLst>
                  <a:ext uri="{FF2B5EF4-FFF2-40B4-BE49-F238E27FC236}">
                    <a16:creationId xmlns:a16="http://schemas.microsoft.com/office/drawing/2014/main" id="{C4197C6C-D07B-F687-E8EB-95E134D292C2}"/>
                  </a:ext>
                </a:extLst>
              </p14:cNvPr>
              <p14:cNvContentPartPr/>
              <p14:nvPr/>
            </p14:nvContentPartPr>
            <p14:xfrm>
              <a:off x="7986853" y="3594985"/>
              <a:ext cx="6120" cy="3960"/>
            </p14:xfrm>
          </p:contentPart>
        </mc:Choice>
        <mc:Fallback xmlns="">
          <p:pic>
            <p:nvPicPr>
              <p:cNvPr id="1392" name="Ink 1391">
                <a:extLst>
                  <a:ext uri="{FF2B5EF4-FFF2-40B4-BE49-F238E27FC236}">
                    <a16:creationId xmlns:a16="http://schemas.microsoft.com/office/drawing/2014/main" id="{C4197C6C-D07B-F687-E8EB-95E134D292C2}"/>
                  </a:ext>
                </a:extLst>
              </p:cNvPr>
              <p:cNvPicPr/>
              <p:nvPr/>
            </p:nvPicPr>
            <p:blipFill>
              <a:blip r:embed="rId1817"/>
              <a:stretch>
                <a:fillRect/>
              </a:stretch>
            </p:blipFill>
            <p:spPr>
              <a:xfrm>
                <a:off x="7969213" y="3577345"/>
                <a:ext cx="41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7">
            <p14:nvContentPartPr>
              <p14:cNvPr id="1393" name="Ink 1392">
                <a:extLst>
                  <a:ext uri="{FF2B5EF4-FFF2-40B4-BE49-F238E27FC236}">
                    <a16:creationId xmlns:a16="http://schemas.microsoft.com/office/drawing/2014/main" id="{E9646ED9-2F42-BA99-4ECF-BEFEEBAAEAA4}"/>
                  </a:ext>
                </a:extLst>
              </p14:cNvPr>
              <p14:cNvContentPartPr/>
              <p14:nvPr/>
            </p14:nvContentPartPr>
            <p14:xfrm>
              <a:off x="7961653" y="3588145"/>
              <a:ext cx="30960" cy="24120"/>
            </p14:xfrm>
          </p:contentPart>
        </mc:Choice>
        <mc:Fallback xmlns="">
          <p:pic>
            <p:nvPicPr>
              <p:cNvPr id="1393" name="Ink 1392">
                <a:extLst>
                  <a:ext uri="{FF2B5EF4-FFF2-40B4-BE49-F238E27FC236}">
                    <a16:creationId xmlns:a16="http://schemas.microsoft.com/office/drawing/2014/main" id="{E9646ED9-2F42-BA99-4ECF-BEFEEBAAEAA4}"/>
                  </a:ext>
                </a:extLst>
              </p:cNvPr>
              <p:cNvPicPr/>
              <p:nvPr/>
            </p:nvPicPr>
            <p:blipFill>
              <a:blip r:embed="rId2288"/>
              <a:stretch>
                <a:fillRect/>
              </a:stretch>
            </p:blipFill>
            <p:spPr>
              <a:xfrm>
                <a:off x="7943653" y="3570505"/>
                <a:ext cx="66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9">
            <p14:nvContentPartPr>
              <p14:cNvPr id="1394" name="Ink 1393">
                <a:extLst>
                  <a:ext uri="{FF2B5EF4-FFF2-40B4-BE49-F238E27FC236}">
                    <a16:creationId xmlns:a16="http://schemas.microsoft.com/office/drawing/2014/main" id="{56272135-88FD-BC17-70D5-A31B22947768}"/>
                  </a:ext>
                </a:extLst>
              </p14:cNvPr>
              <p14:cNvContentPartPr/>
              <p14:nvPr/>
            </p14:nvContentPartPr>
            <p14:xfrm>
              <a:off x="7817653" y="3695785"/>
              <a:ext cx="30960" cy="18720"/>
            </p14:xfrm>
          </p:contentPart>
        </mc:Choice>
        <mc:Fallback xmlns="">
          <p:pic>
            <p:nvPicPr>
              <p:cNvPr id="1394" name="Ink 1393">
                <a:extLst>
                  <a:ext uri="{FF2B5EF4-FFF2-40B4-BE49-F238E27FC236}">
                    <a16:creationId xmlns:a16="http://schemas.microsoft.com/office/drawing/2014/main" id="{56272135-88FD-BC17-70D5-A31B22947768}"/>
                  </a:ext>
                </a:extLst>
              </p:cNvPr>
              <p:cNvPicPr/>
              <p:nvPr/>
            </p:nvPicPr>
            <p:blipFill>
              <a:blip r:embed="rId2290"/>
              <a:stretch>
                <a:fillRect/>
              </a:stretch>
            </p:blipFill>
            <p:spPr>
              <a:xfrm>
                <a:off x="7800013" y="3678145"/>
                <a:ext cx="66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1">
            <p14:nvContentPartPr>
              <p14:cNvPr id="1395" name="Ink 1394">
                <a:extLst>
                  <a:ext uri="{FF2B5EF4-FFF2-40B4-BE49-F238E27FC236}">
                    <a16:creationId xmlns:a16="http://schemas.microsoft.com/office/drawing/2014/main" id="{8DE8FE66-46CF-72F9-FADA-BEA407D83E9E}"/>
                  </a:ext>
                </a:extLst>
              </p14:cNvPr>
              <p14:cNvContentPartPr/>
              <p14:nvPr/>
            </p14:nvContentPartPr>
            <p14:xfrm>
              <a:off x="7417693" y="3667345"/>
              <a:ext cx="37080" cy="43560"/>
            </p14:xfrm>
          </p:contentPart>
        </mc:Choice>
        <mc:Fallback xmlns="">
          <p:pic>
            <p:nvPicPr>
              <p:cNvPr id="1395" name="Ink 1394">
                <a:extLst>
                  <a:ext uri="{FF2B5EF4-FFF2-40B4-BE49-F238E27FC236}">
                    <a16:creationId xmlns:a16="http://schemas.microsoft.com/office/drawing/2014/main" id="{8DE8FE66-46CF-72F9-FADA-BEA407D83E9E}"/>
                  </a:ext>
                </a:extLst>
              </p:cNvPr>
              <p:cNvPicPr/>
              <p:nvPr/>
            </p:nvPicPr>
            <p:blipFill>
              <a:blip r:embed="rId2292"/>
              <a:stretch>
                <a:fillRect/>
              </a:stretch>
            </p:blipFill>
            <p:spPr>
              <a:xfrm>
                <a:off x="7400053" y="3649345"/>
                <a:ext cx="727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50AA166D-367E-29C7-F976-897791ED07F4}"/>
              </a:ext>
            </a:extLst>
          </p:cNvPr>
          <p:cNvGrpSpPr/>
          <p:nvPr/>
        </p:nvGrpSpPr>
        <p:grpSpPr>
          <a:xfrm>
            <a:off x="7046893" y="3851305"/>
            <a:ext cx="165240" cy="70920"/>
            <a:chOff x="7046893" y="3851305"/>
            <a:chExt cx="16524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3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10BEAFCE-7931-2247-0FA0-F63C0B2B82F9}"/>
                    </a:ext>
                  </a:extLst>
                </p14:cNvPr>
                <p14:cNvContentPartPr/>
                <p14:nvPr/>
              </p14:nvContentPartPr>
              <p14:xfrm>
                <a:off x="7190173" y="3851305"/>
                <a:ext cx="21960" cy="1116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10BEAFCE-7931-2247-0FA0-F63C0B2B82F9}"/>
                    </a:ext>
                  </a:extLst>
                </p:cNvPr>
                <p:cNvPicPr/>
                <p:nvPr/>
              </p:nvPicPr>
              <p:blipFill>
                <a:blip r:embed="rId2294"/>
                <a:stretch>
                  <a:fillRect/>
                </a:stretch>
              </p:blipFill>
              <p:spPr>
                <a:xfrm>
                  <a:off x="7172173" y="3833665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5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946DEF4B-70CF-0B7E-CA2F-D95CA9DE7C1E}"/>
                    </a:ext>
                  </a:extLst>
                </p14:cNvPr>
                <p14:cNvContentPartPr/>
                <p14:nvPr/>
              </p14:nvContentPartPr>
              <p14:xfrm>
                <a:off x="7046893" y="3877225"/>
                <a:ext cx="73440" cy="4500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946DEF4B-70CF-0B7E-CA2F-D95CA9DE7C1E}"/>
                    </a:ext>
                  </a:extLst>
                </p:cNvPr>
                <p:cNvPicPr/>
                <p:nvPr/>
              </p:nvPicPr>
              <p:blipFill>
                <a:blip r:embed="rId2296"/>
                <a:stretch>
                  <a:fillRect/>
                </a:stretch>
              </p:blipFill>
              <p:spPr>
                <a:xfrm>
                  <a:off x="7028893" y="3859585"/>
                  <a:ext cx="10908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7">
            <p14:nvContentPartPr>
              <p14:cNvPr id="1399" name="Ink 1398">
                <a:extLst>
                  <a:ext uri="{FF2B5EF4-FFF2-40B4-BE49-F238E27FC236}">
                    <a16:creationId xmlns:a16="http://schemas.microsoft.com/office/drawing/2014/main" id="{251B0B3E-FE94-B539-35E6-A77F05F520B3}"/>
                  </a:ext>
                </a:extLst>
              </p14:cNvPr>
              <p14:cNvContentPartPr/>
              <p14:nvPr/>
            </p14:nvContentPartPr>
            <p14:xfrm>
              <a:off x="6713173" y="4110505"/>
              <a:ext cx="52200" cy="40320"/>
            </p14:xfrm>
          </p:contentPart>
        </mc:Choice>
        <mc:Fallback xmlns="">
          <p:pic>
            <p:nvPicPr>
              <p:cNvPr id="1399" name="Ink 1398">
                <a:extLst>
                  <a:ext uri="{FF2B5EF4-FFF2-40B4-BE49-F238E27FC236}">
                    <a16:creationId xmlns:a16="http://schemas.microsoft.com/office/drawing/2014/main" id="{251B0B3E-FE94-B539-35E6-A77F05F520B3}"/>
                  </a:ext>
                </a:extLst>
              </p:cNvPr>
              <p:cNvPicPr/>
              <p:nvPr/>
            </p:nvPicPr>
            <p:blipFill>
              <a:blip r:embed="rId2298"/>
              <a:stretch>
                <a:fillRect/>
              </a:stretch>
            </p:blipFill>
            <p:spPr>
              <a:xfrm>
                <a:off x="6695173" y="4092505"/>
                <a:ext cx="878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5" name="Group 1404">
            <a:extLst>
              <a:ext uri="{FF2B5EF4-FFF2-40B4-BE49-F238E27FC236}">
                <a16:creationId xmlns:a16="http://schemas.microsoft.com/office/drawing/2014/main" id="{C11AB0A8-1185-569B-A3D3-DD616161072A}"/>
              </a:ext>
            </a:extLst>
          </p:cNvPr>
          <p:cNvGrpSpPr/>
          <p:nvPr/>
        </p:nvGrpSpPr>
        <p:grpSpPr>
          <a:xfrm>
            <a:off x="6253093" y="4440985"/>
            <a:ext cx="68400" cy="105480"/>
            <a:chOff x="6253093" y="4440985"/>
            <a:chExt cx="684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9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95246F4B-537B-0B44-3535-15AE569AF4E5}"/>
                    </a:ext>
                  </a:extLst>
                </p14:cNvPr>
                <p14:cNvContentPartPr/>
                <p14:nvPr/>
              </p14:nvContentPartPr>
              <p14:xfrm>
                <a:off x="6264973" y="4440985"/>
                <a:ext cx="56520" cy="6156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95246F4B-537B-0B44-3535-15AE569AF4E5}"/>
                    </a:ext>
                  </a:extLst>
                </p:cNvPr>
                <p:cNvPicPr/>
                <p:nvPr/>
              </p:nvPicPr>
              <p:blipFill>
                <a:blip r:embed="rId2300"/>
                <a:stretch>
                  <a:fillRect/>
                </a:stretch>
              </p:blipFill>
              <p:spPr>
                <a:xfrm>
                  <a:off x="6247333" y="4422985"/>
                  <a:ext cx="92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1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78025A27-9F80-83B6-DBA9-06C00DDF6584}"/>
                    </a:ext>
                  </a:extLst>
                </p14:cNvPr>
                <p14:cNvContentPartPr/>
                <p14:nvPr/>
              </p14:nvContentPartPr>
              <p14:xfrm>
                <a:off x="6253093" y="4530985"/>
                <a:ext cx="15840" cy="1548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78025A27-9F80-83B6-DBA9-06C00DDF6584}"/>
                    </a:ext>
                  </a:extLst>
                </p:cNvPr>
                <p:cNvPicPr/>
                <p:nvPr/>
              </p:nvPicPr>
              <p:blipFill>
                <a:blip r:embed="rId2138"/>
                <a:stretch>
                  <a:fillRect/>
                </a:stretch>
              </p:blipFill>
              <p:spPr>
                <a:xfrm>
                  <a:off x="6235453" y="4512985"/>
                  <a:ext cx="514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4" name="Group 1403">
            <a:extLst>
              <a:ext uri="{FF2B5EF4-FFF2-40B4-BE49-F238E27FC236}">
                <a16:creationId xmlns:a16="http://schemas.microsoft.com/office/drawing/2014/main" id="{ABB847AF-7F05-827A-9BAD-5B9F83B6491C}"/>
              </a:ext>
            </a:extLst>
          </p:cNvPr>
          <p:cNvGrpSpPr/>
          <p:nvPr/>
        </p:nvGrpSpPr>
        <p:grpSpPr>
          <a:xfrm>
            <a:off x="6456853" y="4233625"/>
            <a:ext cx="135720" cy="118800"/>
            <a:chOff x="6456853" y="4233625"/>
            <a:chExt cx="1357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2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9C8E6E7C-A7D3-4722-CEE0-9908C782D493}"/>
                    </a:ext>
                  </a:extLst>
                </p14:cNvPr>
                <p14:cNvContentPartPr/>
                <p14:nvPr/>
              </p14:nvContentPartPr>
              <p14:xfrm>
                <a:off x="6456853" y="4322905"/>
                <a:ext cx="14400" cy="1008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9C8E6E7C-A7D3-4722-CEE0-9908C782D493}"/>
                    </a:ext>
                  </a:extLst>
                </p:cNvPr>
                <p:cNvPicPr/>
                <p:nvPr/>
              </p:nvPicPr>
              <p:blipFill>
                <a:blip r:embed="rId2303"/>
                <a:stretch>
                  <a:fillRect/>
                </a:stretch>
              </p:blipFill>
              <p:spPr>
                <a:xfrm>
                  <a:off x="6438853" y="4305265"/>
                  <a:ext cx="5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4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2E391694-EBAE-C90D-F301-3D6245DB3225}"/>
                    </a:ext>
                  </a:extLst>
                </p14:cNvPr>
                <p14:cNvContentPartPr/>
                <p14:nvPr/>
              </p14:nvContentPartPr>
              <p14:xfrm>
                <a:off x="6494293" y="4233625"/>
                <a:ext cx="98280" cy="11880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2E391694-EBAE-C90D-F301-3D6245DB3225}"/>
                    </a:ext>
                  </a:extLst>
                </p:cNvPr>
                <p:cNvPicPr/>
                <p:nvPr/>
              </p:nvPicPr>
              <p:blipFill>
                <a:blip r:embed="rId2305"/>
                <a:stretch>
                  <a:fillRect/>
                </a:stretch>
              </p:blipFill>
              <p:spPr>
                <a:xfrm>
                  <a:off x="6476653" y="4215985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552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302DC-2D2A-D068-0211-85676830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C27F-8CBC-C683-72FE-949C6DA3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happens as we look further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5B2E-21A2-4775-4D78-24DEE28E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When we look </a:t>
            </a:r>
            <a:r>
              <a:rPr lang="en-AU" dirty="0" err="1"/>
              <a:t>reeeeeally</a:t>
            </a:r>
            <a:r>
              <a:rPr lang="en-AU" dirty="0"/>
              <a:t> far out, things seem to slow down</a:t>
            </a:r>
          </a:p>
        </p:txBody>
      </p:sp>
    </p:spTree>
    <p:extLst>
      <p:ext uri="{BB962C8B-B14F-4D97-AF65-F5344CB8AC3E}">
        <p14:creationId xmlns:p14="http://schemas.microsoft.com/office/powerpoint/2010/main" val="110163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6F8A-FFDC-78AF-1C8F-8E7F85F9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Brief aside: time dilation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BFDC-7158-4784-1B71-AE82D6AE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Everyone experiences the same speed of light</a:t>
            </a:r>
          </a:p>
          <a:p>
            <a:r>
              <a:rPr lang="en-AU" dirty="0"/>
              <a:t>Therefore things that are moving faster need to experience time slower so that the equation balances out</a:t>
            </a:r>
          </a:p>
          <a:p>
            <a:r>
              <a:rPr lang="en-AU" dirty="0"/>
              <a:t>The universe is expanding faster as you get further away, therefore time should move slower (from our perspective) further out</a:t>
            </a:r>
          </a:p>
        </p:txBody>
      </p:sp>
    </p:spTree>
    <p:extLst>
      <p:ext uri="{BB962C8B-B14F-4D97-AF65-F5344CB8AC3E}">
        <p14:creationId xmlns:p14="http://schemas.microsoft.com/office/powerpoint/2010/main" val="58646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C83C-F8BF-3D9A-B516-7356F916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did we do?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DB99-F895-AE6F-6463-7597BBAE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data from over 1500 supernovae to compare how wide their light curves get as a function of redshift (distance)</a:t>
            </a:r>
          </a:p>
          <a:p>
            <a:r>
              <a:rPr lang="en-AU" dirty="0"/>
              <a:t>Compare this to what we expect from our standard expanding universe</a:t>
            </a:r>
          </a:p>
        </p:txBody>
      </p:sp>
    </p:spTree>
    <p:extLst>
      <p:ext uri="{BB962C8B-B14F-4D97-AF65-F5344CB8AC3E}">
        <p14:creationId xmlns:p14="http://schemas.microsoft.com/office/powerpoint/2010/main" val="256130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7125-1F83-F07A-2408-0F9ED8C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5A75-9DC0-1366-6A4D-EF338D08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6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833C-E6F5-1D17-059B-C2C941E6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9" y="12072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What is a supernova?</a:t>
            </a:r>
          </a:p>
        </p:txBody>
      </p:sp>
      <p:pic>
        <p:nvPicPr>
          <p:cNvPr id="5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A64C6EB1-C1C3-AF41-D520-8B9656B3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6E0A5C2-49D8-FF50-2802-799FC61C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E82EEB-5D7D-3858-4C74-C509B4F3895D}"/>
                  </a:ext>
                </a:extLst>
              </p14:cNvPr>
              <p14:cNvContentPartPr/>
              <p14:nvPr/>
            </p14:nvContentPartPr>
            <p14:xfrm>
              <a:off x="4327913" y="1376343"/>
              <a:ext cx="1132200" cy="108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E82EEB-5D7D-3858-4C74-C509B4F38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913" y="1313364"/>
                <a:ext cx="1257840" cy="121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6FC13D-0F87-C050-B2A5-3AB8EE74E00E}"/>
                  </a:ext>
                </a:extLst>
              </p14:cNvPr>
              <p14:cNvContentPartPr/>
              <p14:nvPr/>
            </p14:nvContentPartPr>
            <p14:xfrm>
              <a:off x="6313673" y="1701360"/>
              <a:ext cx="2168280" cy="27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6FC13D-0F87-C050-B2A5-3AB8EE74E0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7679" y="1665360"/>
                <a:ext cx="2239908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FCB97E-4A86-4B06-0809-C3550FCEA880}"/>
                  </a:ext>
                </a:extLst>
              </p14:cNvPr>
              <p14:cNvContentPartPr/>
              <p14:nvPr/>
            </p14:nvContentPartPr>
            <p14:xfrm>
              <a:off x="8322473" y="1769400"/>
              <a:ext cx="214920" cy="31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FCB97E-4A86-4B06-0809-C3550FCEA8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6533" y="1733400"/>
                <a:ext cx="286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DA6766-B2F8-AC3C-1475-34087BE1B527}"/>
                  </a:ext>
                </a:extLst>
              </p14:cNvPr>
              <p14:cNvContentPartPr/>
              <p14:nvPr/>
            </p14:nvContentPartPr>
            <p14:xfrm>
              <a:off x="9465833" y="1663380"/>
              <a:ext cx="802080" cy="80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DA6766-B2F8-AC3C-1475-34087BE1B5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2833" y="1600380"/>
                <a:ext cx="927720" cy="9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1799D10-2FCC-0E22-F99F-0244BFAB76CD}"/>
              </a:ext>
            </a:extLst>
          </p:cNvPr>
          <p:cNvGrpSpPr/>
          <p:nvPr/>
        </p:nvGrpSpPr>
        <p:grpSpPr>
          <a:xfrm>
            <a:off x="9160913" y="142758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2EA676-276D-ADBE-2949-98CE8F345FEF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6D6394-6B2F-A795-585A-66967C1481A9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A440BF-AE32-E59D-A2C7-2241AB44184E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527867D-5FA6-A555-093F-2AD131450D71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8B3CCAE-C9CC-F2DB-EFBE-CF593ECA26B3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F9BF75-E9D4-E51C-B5DD-E79F40F18A7F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637BF6-7C21-83C7-AFBB-D8AED66C43D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CE64B8-3B3D-8536-72A8-AF8B30E0974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E01B949-A771-9785-41F4-8F68C955B0ED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E294C4-7FD9-3B02-68AF-3A0650FED1DF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7D4BC3-001C-9A29-3B82-99FE43526495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BF60E3-D0BD-5FF4-580F-8EBAA49F4596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82A0F4-86B3-9365-5856-DF724EE29116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A9A7F6-3C27-D33C-8C0D-D2F2B007D24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6288FA-6C02-93DC-A46E-F3704A2C8ED4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9E1ED7-2455-159B-9A8A-177955EBA660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D504D63-9FC0-F552-C6A1-AC2DF41C7502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0802A69-68C1-45C1-54C4-73421E38409D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D4E6AE-C7AE-1F78-4268-1DFA79E3874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98343A-2D6B-00C4-84FA-022E1142C528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B18EB0-09FF-8565-3300-41E1BF8FBD30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1BCA62-773F-50A9-5478-C3F5BB94D2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337F76-CD9D-1AF3-0322-171FE361FD46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B90B24-85AA-6232-C36E-064E86D5A4BB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71B9F3-4077-CE9D-BC5D-C4DF24F78CC6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055B36-43F8-1C38-6E91-A5706848D3D8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173530-3E5F-F299-B66E-3534202C47A4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C5FAAC-0850-37E4-D9AB-66184A8F61DD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95728C-7286-2718-2D02-EDEE645D3EEC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FE7A5E-E390-F4EC-7895-E624090F72AD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68FBE1-7396-F754-944E-E69628D8C434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E12384-AAE1-5862-5D38-EEE009493A87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97FBCF-05F7-18B5-6B12-2DAE23FADD18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DB2779-FADC-7B75-4D06-D001B3863FE0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AEE057-C473-EA4C-73F6-75C8EC73662C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5A3729-92B4-AC2C-7F05-758E15DE013A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189AA87-C324-9CD9-BE61-708675734BF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390B67-055B-12C7-927E-1781352C7D3F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C4EE14-22D9-53DF-E2D2-1CEFA6B2BFF4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10F078-D3D7-6F9A-1210-C49B23786B59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044473-1F2D-5AB0-5E26-7C29A7188B56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5B04C2-B864-6276-3306-463225A9F28E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4FDADE-7FC2-EABF-63A4-63CC63AD1024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3F459-78FD-6757-12B3-B64FDCE58185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CEC4998-979A-923A-F1AC-692B116D58DB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AAB35A-A0A5-C809-D7D4-5CA2ABA6A845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1DB55C-93DF-06B9-7D22-1D0258C2EC61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A27883B-3982-240E-0F03-E616C96F012B}"/>
              </a:ext>
            </a:extLst>
          </p:cNvPr>
          <p:cNvGrpSpPr/>
          <p:nvPr/>
        </p:nvGrpSpPr>
        <p:grpSpPr>
          <a:xfrm>
            <a:off x="3681713" y="903731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104E5C-B080-315B-57FF-D8C221CFA5E8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345FCA-DE45-CD07-F874-B5AEC62015D1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FE3CA2-51CF-5406-D4E2-594C037D7A2F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275DDC-4413-4426-819F-813B744C0CF1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93D715-AA85-9ED7-661D-BC1F954CD1E3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44AC37-E39B-CC00-9742-D8D3C059CBD1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F2968CC-7E60-511B-F740-88ADD18E8EF0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B5C6B41-20F3-F511-18FB-F8880C64D376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7A9981-6479-FE32-4313-C2CC372DB608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7D9BB4-143E-CE3D-BC0D-783767F2DA19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AAF458D-E422-5A23-B733-B4F6ADEE720C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A566E8-6E47-A881-2A5E-E05DD4FC5B5F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78D7E5E-9312-17D9-C254-D7B497D11A41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990772-81C1-2697-DA00-D01410FF9356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41695C-3A3C-81AC-729A-E43431F104FE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AA4500-CE24-D263-DA4F-D0AE9265E2F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F30736-2F6B-37B0-BB5D-E0D37E2B168F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CF6A9B-FB80-BD85-4F60-255DCAC70722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63A6AA7-BB34-9302-483B-6CE75E2B71E5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2B715F3-358C-413C-2C56-F0E49615B8E6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E8D838-BE27-F254-BB5A-D5B11CF7758C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A23F3A-4C87-19F6-6EA8-A362F8B4B3E6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523887-AF89-17A8-BA9A-B3953DEA39A5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31D1C5-3AA7-9F78-4164-33208D93FBA0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4D0D722-6874-734F-1FA8-08E51FCBB11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C509F1-8096-1070-C700-ACEC00FE6688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C3E6E20-6AC3-6AEB-343A-F7932A9A7B50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EBD0D0-B5D5-6246-1706-0ED328F2B053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174545-FD2B-CF7C-E2EC-ABB2CD451365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D620A3-E805-D4C1-B7FE-BFF7274BE073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B3284E-0D6C-D9B8-EB8A-AF0324B41A1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CEEF75-4119-6D2A-3AB5-A91B539A730B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C3ADD6-29F9-1651-C679-B0B01A5D22B9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9FEB900-D270-5325-655C-D5547073B5DD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FB0192-E852-9866-3CF6-D8CC42638890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4D61C9-10DC-1AEA-A92B-32A402FA8146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2BBEF3D-BB53-5695-30E7-AD516D99FDAF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226E78-D09E-24E4-1302-3832FF0FE41A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DAE1E1-52C1-D73F-9097-19B215CB6835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6B65236-DF13-64E2-FB51-688ACACD5E4F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05D9FA-B1FE-5686-4117-F90D77D6070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DFD2770-A5D1-FA92-1BC6-E9F525B7A8C5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BE4799-2D15-2708-A6BF-E56EB0702806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6A156A6-BED2-EB19-BFE6-FFE6E58774B6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5C898F-A402-BA8C-6D54-848559B8A1D0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13C055-E7CE-A4A9-D7EC-FFEF2DC2EF1A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9F77C5-6CAF-C784-5EA6-8E3AE8A483CE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CF042A5-A605-B3FB-42D9-9434FB0F9110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A19B36E-E337-7D9A-5C13-A03E620747F5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8A247E8-A1CB-E91C-A822-D06B625F211E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223C44-77EE-4F77-623D-DF51DC465A7F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87D2CE6-C91E-FC92-7545-284022BCE7E0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2C330C-B2C3-60F3-739E-B21C76431FCD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BE8CCDF-69ED-2ACF-D861-BF75FE67E4DB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2281370-A146-6AE7-CE6A-7BEF26EB4517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9CCB81B-A94C-DD3D-D769-39D23B69921B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B977636-7D58-14A4-7597-606147C23E5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0F4CEE-7B71-CAA8-4DD5-0841CEC0CB49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5E3E64-D6F2-3DB8-0A02-61418782BF3B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F44F207-9352-E977-E5D1-6925EC255CF9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306DB6-E25C-A16F-CA14-537DA095DC07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138610A-27FB-817D-84EB-C68B61C097C8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57004F-54FC-79FD-EC52-839A6E87F54D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72E212A-E898-B599-7696-03168F6B0B41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45F2C65-B093-41A1-815C-418944B6F7B5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4AA5227-6223-10E5-3784-11C15EE027A4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CB1A389-85BB-8AD1-3431-8AA8B7D459BD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5310913-8444-7F2B-DDD2-81962BC9B147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7BDFD4-8BAD-72E7-0B61-BE9D6BE63D02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DEF2F3-FDB1-83E0-F2A1-500CEB2398E9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2D6B8C9-F1C6-B072-C874-39FB0950B91C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DE74C86-BF99-CF98-7D6E-3801BA8E4BC1}"/>
              </a:ext>
            </a:extLst>
          </p:cNvPr>
          <p:cNvGrpSpPr/>
          <p:nvPr/>
        </p:nvGrpSpPr>
        <p:grpSpPr>
          <a:xfrm>
            <a:off x="8169113" y="3645921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52198D9-4BD8-E19C-A51D-ACDEFFB1CF37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8F9F15C-FB1F-AF09-B0B0-4F32E3D45350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8051E8F5-6315-EF40-8D5D-9E22D1B136E1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2F8B697-621A-DE71-4817-460E023F079A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63808A62-ADD0-0066-F206-4847CBBA861E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F0E5BB5C-7870-DC11-BF4D-9041495319C6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22495933-8410-23AB-69C9-78A5E2176A00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00C655E-7DA6-09A0-0E19-E9C143119436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BB1FB008-FB97-F02B-F517-4005740C79EA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0B8C97A-BDF5-A9CF-9B00-40F01F2C88CA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A4F8BFE8-4647-C07B-56A3-46187EB90CD1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F6ACDF85-0BEA-4010-ABEC-040FE67EF55B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17118ADE-3753-F22D-B299-B706A9E27939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3A438B8E-DF39-B8C4-F6D2-519491F05E93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6F4953DE-99F0-ECDF-BB98-00EF72C4F490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DFB9B358-78B2-E4F0-76CA-10F8C39FBE22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E401B0F-8A62-B4DC-D523-56F2E498A645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398E039-D97C-8A16-B7A4-4EB846211EA2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29183D2A-3F08-62EB-2D6A-7F891C70D065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886E7DC4-E67F-09A4-15E4-40D3ECB8A836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CBFAF449-91AA-E91D-DED1-60687900B628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CBB133B-FE69-261F-107C-0F8524A57939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4B6A95F-E804-5467-319C-304451B82E56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E05AA6EF-31C7-B8D4-164F-39FA2D09240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2457C8F9-D0D9-0ADF-29C9-6AF5965D5326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B950CF69-930C-426C-94C5-83C8577A080F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21BC118-3668-6C15-47AC-AC09B59ADBD2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874605D-EBCC-5468-0F8A-599136495C2D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E6BFD5B3-E72C-A0D3-03CF-9B6FDB506DAB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EDFF0BC8-9440-7C30-B16C-26A69AEE48CD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940A7B4F-F45D-CBFC-8F68-6876F4401021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7CF1E33-1969-E3AF-E30C-CB81F27F1494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FE02D17E-A21F-32B7-5376-E87791F6C50D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44E6D82-AECD-09DE-88A6-7B56052324A9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E80BD68D-1E9E-F5B6-DD6F-FCBB9C25F8F4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7D749966-119A-2EAC-79E8-F50887CF64C4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77ABD60-5FF0-CC4C-5FE2-E399BAABABD8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2E5B7E72-DC3E-E476-7A85-B92ECB309D9F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840D229-2FD5-DEB4-602A-74A9766C36D1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39CDAFEB-BACF-1F4B-C4E5-90C859DFA405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FA4A632-4E54-983E-AE7C-D838C2EBA8ED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0E7E69B6-896F-BC52-15B2-7CF33CA7A914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848EA7F9-3121-CA1B-2C52-5E4827F039EF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32AF4E5-C3ED-E3B8-3948-D594257027F3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34A7AEA9-5193-4869-C0C2-AEADA15D9521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ABA6B6E0-D985-06AE-5189-67C1CA585303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0CFFCF5-3FAD-6281-C37A-CB8A2BAF086E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CE53804-A6E0-676E-E6F8-5FF0A99E5B22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8A6D158F-05BC-C784-3E76-689A48CF532B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111A5A03-E4C3-5B56-7A40-085A26A4D419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E12845E-8E52-6DE8-737E-1DCD6B3BA0A8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B12D338B-3183-E78B-991A-A2F9FD3BA458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B9A56623-AFE3-4B6A-ECB2-51C48C3BA008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5F391A0-7BF0-6EFD-5AFE-BA853D4E4BF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15378C9E-95DA-B2B9-32B5-06FCB012AB9E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D92569B0-59F9-F74C-619E-3F87CD5E8C18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26D39B5-8D5C-0444-8524-49AD860B8801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F426DA1-004B-FAF6-70D2-1BD04AD2EA25}"/>
                  </a:ext>
                </a:extLst>
              </p14:cNvPr>
              <p14:cNvContentPartPr/>
              <p14:nvPr/>
            </p14:nvContentPartPr>
            <p14:xfrm>
              <a:off x="6313673" y="5757520"/>
              <a:ext cx="389880" cy="3686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F426DA1-004B-FAF6-70D2-1BD04AD2EA25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277673" y="5721555"/>
                <a:ext cx="461520" cy="44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27B063D-14C5-492C-F539-12AF813F8805}"/>
                  </a:ext>
                </a:extLst>
              </p14:cNvPr>
              <p14:cNvContentPartPr/>
              <p14:nvPr/>
            </p14:nvContentPartPr>
            <p14:xfrm>
              <a:off x="5919198" y="4528854"/>
              <a:ext cx="231120" cy="212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27B063D-14C5-492C-F539-12AF813F8805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5883198" y="4492793"/>
                <a:ext cx="302760" cy="283802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F4B2A80D-07BB-4394-EF15-76DADEC82E0C}"/>
              </a:ext>
            </a:extLst>
          </p:cNvPr>
          <p:cNvGrpSpPr/>
          <p:nvPr/>
        </p:nvGrpSpPr>
        <p:grpSpPr>
          <a:xfrm>
            <a:off x="6095598" y="4001454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17AAE40-DF6C-0AB0-3152-1B35BF89A38B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B3E3C82-993F-D135-57DE-C3FFBC5C8B43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25430FF-C34D-A7F8-C82F-DA560D9AE1B4}"/>
              </a:ext>
            </a:extLst>
          </p:cNvPr>
          <p:cNvGrpSpPr/>
          <p:nvPr/>
        </p:nvGrpSpPr>
        <p:grpSpPr>
          <a:xfrm>
            <a:off x="5629038" y="4797774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59EE56B-E77E-F7F8-439B-0ABE28F896DA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29156D5-6F22-639D-7359-2E3E092CF771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8F6DBB4-BF7B-D140-B382-F51589880ADB}"/>
              </a:ext>
            </a:extLst>
          </p:cNvPr>
          <p:cNvGrpSpPr/>
          <p:nvPr/>
        </p:nvGrpSpPr>
        <p:grpSpPr>
          <a:xfrm>
            <a:off x="5586918" y="3831894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170010D-99D2-FAF4-DA97-BB9640A5B594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3EAB47F-11AA-638C-8B15-C9139F753936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BECF0A4-B8D7-6C20-70C7-913E40033308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E0770E-8FA4-4ECE-5DF0-55DD0B4DBCA9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0E1FA1C-67CB-1F69-2906-7DA6F09D5227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24E4D2-0A0B-11F6-D99C-AB80319E8BA7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095FE20-CCD3-0C8E-2247-A1CD3F366167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C8FB523-3025-5542-95B1-29ECEBE66ED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78F9B91-C652-4CCC-2831-7EEF8BBAA818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BF4BA01-7ABB-CB9D-6337-0C649F873E14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4EFC485-BB6C-FEB9-1C77-C5CA11737D6A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6829814-6EF3-120D-9A17-7D2A92FBC002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D681F4B-EBF5-7102-A137-1EE955FEC3C2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5194B78-8556-CCBE-03AB-97C9150A2B44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A6AE58B-98C4-075E-4AC2-17171ADF2B72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F63C787-9857-FDDD-02C2-0C60710F7DA4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444D00B-F74A-D0BB-2168-08D4F3CE07D7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AEEA0F7-3EC3-0210-EFDD-30850DA39DAA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CDECE86F-BD08-7102-0D1B-767E2789AF20}"/>
              </a:ext>
            </a:extLst>
          </p:cNvPr>
          <p:cNvSpPr txBox="1"/>
          <p:nvPr/>
        </p:nvSpPr>
        <p:spPr>
          <a:xfrm>
            <a:off x="114845" y="3055046"/>
            <a:ext cx="2862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star is born from the 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collapse of a very massive 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nebula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487A83-A549-55E4-2E4F-018BA547BECC}"/>
              </a:ext>
            </a:extLst>
          </p:cNvPr>
          <p:cNvSpPr txBox="1"/>
          <p:nvPr/>
        </p:nvSpPr>
        <p:spPr>
          <a:xfrm>
            <a:off x="3630197" y="2933403"/>
            <a:ext cx="3073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It then spends the majority of its life burning hydrogen into heavier elements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82A46B0-48A3-F48E-6FB3-796FC4F878FE}"/>
              </a:ext>
            </a:extLst>
          </p:cNvPr>
          <p:cNvSpPr txBox="1"/>
          <p:nvPr/>
        </p:nvSpPr>
        <p:spPr>
          <a:xfrm>
            <a:off x="8803351" y="27731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Supergiant Star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1BE4B55-8687-E71E-54FD-BB167579B62C}"/>
              </a:ext>
            </a:extLst>
          </p:cNvPr>
          <p:cNvSpPr txBox="1"/>
          <p:nvPr/>
        </p:nvSpPr>
        <p:spPr>
          <a:xfrm>
            <a:off x="4480271" y="5388188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F0660C5-07A0-2731-1C36-57E80036CFAF}"/>
              </a:ext>
            </a:extLst>
          </p:cNvPr>
          <p:cNvSpPr txBox="1"/>
          <p:nvPr/>
        </p:nvSpPr>
        <p:spPr>
          <a:xfrm>
            <a:off x="5197806" y="609198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A87C389D-F791-9104-274A-69F03A4FEA58}"/>
              </a:ext>
            </a:extLst>
          </p:cNvPr>
          <p:cNvSpPr txBox="1"/>
          <p:nvPr/>
        </p:nvSpPr>
        <p:spPr>
          <a:xfrm>
            <a:off x="8190400" y="570946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B6CCF2A7-3D9C-FBA1-925A-278AD7126951}"/>
                  </a:ext>
                </a:extLst>
              </p14:cNvPr>
              <p14:cNvContentPartPr/>
              <p14:nvPr/>
            </p14:nvContentPartPr>
            <p14:xfrm>
              <a:off x="2804436" y="2653945"/>
              <a:ext cx="984240" cy="14446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B6CCF2A7-3D9C-FBA1-925A-278AD7126951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2768796" y="2618305"/>
                <a:ext cx="105588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BE01AB4-3A01-0FAC-0528-1B45992E75A4}"/>
                  </a:ext>
                </a:extLst>
              </p14:cNvPr>
              <p14:cNvContentPartPr/>
              <p14:nvPr/>
            </p14:nvContentPartPr>
            <p14:xfrm>
              <a:off x="3476196" y="2593825"/>
              <a:ext cx="349200" cy="2397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BE01AB4-3A01-0FAC-0528-1B45992E75A4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440196" y="2558185"/>
                <a:ext cx="42084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4B5CA8A-EC5E-3DDA-50FD-A82AD32EF567}"/>
              </a:ext>
            </a:extLst>
          </p:cNvPr>
          <p:cNvGrpSpPr/>
          <p:nvPr/>
        </p:nvGrpSpPr>
        <p:grpSpPr>
          <a:xfrm>
            <a:off x="10468116" y="3276385"/>
            <a:ext cx="342360" cy="1172520"/>
            <a:chOff x="10413798" y="3276385"/>
            <a:chExt cx="342360" cy="11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6B5DF93-0FA0-A7FB-9AC5-C96DAA8E3A18}"/>
                    </a:ext>
                  </a:extLst>
                </p14:cNvPr>
                <p14:cNvContentPartPr/>
                <p14:nvPr/>
              </p14:nvContentPartPr>
              <p14:xfrm>
                <a:off x="10460958" y="3276385"/>
                <a:ext cx="295200" cy="11484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6B5DF93-0FA0-A7FB-9AC5-C96DAA8E3A1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425318" y="3240385"/>
                  <a:ext cx="36684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E5D2C12-3F50-9C7B-40FE-C31CED437DD8}"/>
                    </a:ext>
                  </a:extLst>
                </p14:cNvPr>
                <p14:cNvContentPartPr/>
                <p14:nvPr/>
              </p14:nvContentPartPr>
              <p14:xfrm>
                <a:off x="10413798" y="4242625"/>
                <a:ext cx="300240" cy="206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E5D2C12-3F50-9C7B-40FE-C31CED437D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78158" y="4206985"/>
                  <a:ext cx="37188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B65500E0-693A-65D6-2D7D-99203C3D1E65}"/>
                  </a:ext>
                </a:extLst>
              </p14:cNvPr>
              <p14:cNvContentPartPr/>
              <p14:nvPr/>
            </p14:nvContentPartPr>
            <p14:xfrm>
              <a:off x="7963596" y="5573905"/>
              <a:ext cx="2160" cy="10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B65500E0-693A-65D6-2D7D-99203C3D1E65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7927956" y="5538265"/>
                <a:ext cx="73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C6039FD-3AFB-107F-16C7-4E9B0A0C4796}"/>
                  </a:ext>
                </a:extLst>
              </p14:cNvPr>
              <p14:cNvContentPartPr/>
              <p14:nvPr/>
            </p14:nvContentPartPr>
            <p14:xfrm>
              <a:off x="7121556" y="5555185"/>
              <a:ext cx="870480" cy="345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C6039FD-3AFB-107F-16C7-4E9B0A0C4796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7085556" y="5519185"/>
                <a:ext cx="942120" cy="4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1551EBB-04C3-0185-BB29-9E393A2E210F}"/>
              </a:ext>
            </a:extLst>
          </p:cNvPr>
          <p:cNvGrpSpPr/>
          <p:nvPr/>
        </p:nvGrpSpPr>
        <p:grpSpPr>
          <a:xfrm>
            <a:off x="7080876" y="5711785"/>
            <a:ext cx="264600" cy="287280"/>
            <a:chOff x="7026558" y="5711785"/>
            <a:chExt cx="2646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34C7DE9-39FB-4D1E-C8B0-DE18594D020E}"/>
                    </a:ext>
                  </a:extLst>
                </p14:cNvPr>
                <p14:cNvContentPartPr/>
                <p14:nvPr/>
              </p14:nvContentPartPr>
              <p14:xfrm>
                <a:off x="7127358" y="5834545"/>
                <a:ext cx="2880" cy="1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34C7DE9-39FB-4D1E-C8B0-DE18594D020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091358" y="5798905"/>
                  <a:ext cx="74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17EB83C-3F4A-2826-A306-3C677ECB6550}"/>
                    </a:ext>
                  </a:extLst>
                </p14:cNvPr>
                <p14:cNvContentPartPr/>
                <p14:nvPr/>
              </p14:nvContentPartPr>
              <p14:xfrm>
                <a:off x="7026558" y="5711785"/>
                <a:ext cx="264600" cy="2872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17EB83C-3F4A-2826-A306-3C677ECB655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990558" y="5676145"/>
                  <a:ext cx="3362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0B0CE51-2F3D-1F9E-D86D-F18D827C73D8}"/>
              </a:ext>
            </a:extLst>
          </p:cNvPr>
          <p:cNvGrpSpPr/>
          <p:nvPr/>
        </p:nvGrpSpPr>
        <p:grpSpPr>
          <a:xfrm>
            <a:off x="6728436" y="4599745"/>
            <a:ext cx="1173600" cy="50040"/>
            <a:chOff x="6674118" y="4599745"/>
            <a:chExt cx="117360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7D58AE-00E4-1796-2BA5-D1F3EA5D5D16}"/>
                    </a:ext>
                  </a:extLst>
                </p14:cNvPr>
                <p14:cNvContentPartPr/>
                <p14:nvPr/>
              </p14:nvContentPartPr>
              <p14:xfrm>
                <a:off x="7832238" y="4599745"/>
                <a:ext cx="15480" cy="3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7D58AE-00E4-1796-2BA5-D1F3EA5D5D1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796598" y="4564105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858DE24-5D3A-0B90-9B7E-EFF043313AF4}"/>
                    </a:ext>
                  </a:extLst>
                </p14:cNvPr>
                <p14:cNvContentPartPr/>
                <p14:nvPr/>
              </p14:nvContentPartPr>
              <p14:xfrm>
                <a:off x="6674118" y="4612705"/>
                <a:ext cx="1133640" cy="370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858DE24-5D3A-0B90-9B7E-EFF043313AF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638118" y="4576705"/>
                  <a:ext cx="1205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462AFF83-F52D-5C9C-C10A-CB7DEB90C6CB}"/>
                  </a:ext>
                </a:extLst>
              </p14:cNvPr>
              <p14:cNvContentPartPr/>
              <p14:nvPr/>
            </p14:nvContentPartPr>
            <p14:xfrm>
              <a:off x="6678396" y="4534945"/>
              <a:ext cx="198720" cy="2264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462AFF83-F52D-5C9C-C10A-CB7DEB90C6CB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6642396" y="4498945"/>
                <a:ext cx="27036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9BA6E98A-36AC-D26E-8669-E6580BF6DA9B}"/>
              </a:ext>
            </a:extLst>
          </p:cNvPr>
          <p:cNvGrpSpPr/>
          <p:nvPr/>
        </p:nvGrpSpPr>
        <p:grpSpPr>
          <a:xfrm>
            <a:off x="9883476" y="4488145"/>
            <a:ext cx="191520" cy="30960"/>
            <a:chOff x="9829158" y="4488145"/>
            <a:chExt cx="191520" cy="3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27738EC-57B5-70B8-DCB8-BC9A71183C45}"/>
                    </a:ext>
                  </a:extLst>
                </p14:cNvPr>
                <p14:cNvContentPartPr/>
                <p14:nvPr/>
              </p14:nvContentPartPr>
              <p14:xfrm>
                <a:off x="9829158" y="4494265"/>
                <a:ext cx="4680" cy="4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27738EC-57B5-70B8-DCB8-BC9A71183C4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766158" y="4116265"/>
                  <a:ext cx="1303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87BEBBE-906A-2401-ECDB-342AE81FCB3C}"/>
                    </a:ext>
                  </a:extLst>
                </p14:cNvPr>
                <p14:cNvContentPartPr/>
                <p14:nvPr/>
              </p14:nvContentPartPr>
              <p14:xfrm>
                <a:off x="9992598" y="4488145"/>
                <a:ext cx="28080" cy="30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87BEBBE-906A-2401-ECDB-342AE81FCB3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929598" y="4110145"/>
                  <a:ext cx="153720" cy="78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5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02DEB804-CFB1-0624-C4CA-5CA0CD01535A}"/>
                  </a:ext>
                </a:extLst>
              </p14:cNvPr>
              <p14:cNvContentPartPr/>
              <p14:nvPr/>
            </p14:nvContentPartPr>
            <p14:xfrm>
              <a:off x="9369396" y="3587425"/>
              <a:ext cx="159840" cy="1681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02DEB804-CFB1-0624-C4CA-5CA0CD01535A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306756" y="3209785"/>
                <a:ext cx="28548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4C68F8-9A7D-0B29-5883-ACF3E866485C}"/>
                  </a:ext>
                </a:extLst>
              </p14:cNvPr>
              <p14:cNvContentPartPr/>
              <p14:nvPr/>
            </p14:nvContentPartPr>
            <p14:xfrm>
              <a:off x="8999316" y="3213745"/>
              <a:ext cx="6840" cy="756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4C68F8-9A7D-0B29-5883-ACF3E866485C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8936676" y="2836105"/>
                <a:ext cx="13248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16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CE240-F443-1073-02A8-93F90E64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7335-D844-74F4-137A-DC5FE568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9" y="12072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What is a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DE70F0F-0694-4C9B-3B7E-FD4AA22B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B3D9C3-8032-D13B-782D-B530C861B71B}"/>
                  </a:ext>
                </a:extLst>
              </p14:cNvPr>
              <p14:cNvContentPartPr/>
              <p14:nvPr/>
            </p14:nvContentPartPr>
            <p14:xfrm>
              <a:off x="7685221" y="3433749"/>
              <a:ext cx="1339920" cy="1169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B3D9C3-8032-D13B-782D-B530C861B7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7226" y="3415749"/>
                <a:ext cx="1375550" cy="12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71BD9F-6126-E0FE-60DE-019602581B40}"/>
                  </a:ext>
                </a:extLst>
              </p14:cNvPr>
              <p14:cNvContentPartPr/>
              <p14:nvPr/>
            </p14:nvContentPartPr>
            <p14:xfrm>
              <a:off x="7762981" y="3497469"/>
              <a:ext cx="1182600" cy="104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71BD9F-6126-E0FE-60DE-019602581B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981" y="3434469"/>
                <a:ext cx="130824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538B7F-4938-805E-B4BF-84D68B0CFE56}"/>
                  </a:ext>
                </a:extLst>
              </p14:cNvPr>
              <p14:cNvContentPartPr/>
              <p14:nvPr/>
            </p14:nvContentPartPr>
            <p14:xfrm>
              <a:off x="8946301" y="4143309"/>
              <a:ext cx="47520" cy="32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538B7F-4938-805E-B4BF-84D68B0CF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0301" y="4107269"/>
                <a:ext cx="119160" cy="3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313F213-8D53-0A9F-F039-36F5F006F17A}"/>
                  </a:ext>
                </a:extLst>
              </p14:cNvPr>
              <p14:cNvContentPartPr/>
              <p14:nvPr/>
            </p14:nvContentPartPr>
            <p14:xfrm>
              <a:off x="8842621" y="3987429"/>
              <a:ext cx="244080" cy="157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313F213-8D53-0A9F-F039-36F5F006F1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6621" y="3951429"/>
                <a:ext cx="31572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7DA811-6ABC-0DBF-9D06-7BF8F085A766}"/>
              </a:ext>
            </a:extLst>
          </p:cNvPr>
          <p:cNvGrpSpPr/>
          <p:nvPr/>
        </p:nvGrpSpPr>
        <p:grpSpPr>
          <a:xfrm>
            <a:off x="8950981" y="4005069"/>
            <a:ext cx="46080" cy="549000"/>
            <a:chOff x="8950981" y="4005069"/>
            <a:chExt cx="4608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74B32DF-70AC-2DBC-3B1C-BF379C215492}"/>
                    </a:ext>
                  </a:extLst>
                </p14:cNvPr>
                <p14:cNvContentPartPr/>
                <p14:nvPr/>
              </p14:nvContentPartPr>
              <p14:xfrm>
                <a:off x="8954221" y="4005069"/>
                <a:ext cx="32400" cy="14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74B32DF-70AC-2DBC-3B1C-BF379C2154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17817" y="3969161"/>
                  <a:ext cx="104845" cy="211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79094A-DB3F-1E07-65B1-FA8BA8A2F5B2}"/>
                    </a:ext>
                  </a:extLst>
                </p14:cNvPr>
                <p14:cNvContentPartPr/>
                <p14:nvPr/>
              </p14:nvContentPartPr>
              <p14:xfrm>
                <a:off x="8950981" y="4301349"/>
                <a:ext cx="46080" cy="252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79094A-DB3F-1E07-65B1-FA8BA8A2F5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4981" y="4265349"/>
                  <a:ext cx="11772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A5DEC3F-A4A3-5F63-119A-B71BF7E9D6AA}"/>
                  </a:ext>
                </a:extLst>
              </p14:cNvPr>
              <p14:cNvContentPartPr/>
              <p14:nvPr/>
            </p14:nvContentPartPr>
            <p14:xfrm rot="11913157">
              <a:off x="7669313" y="4156891"/>
              <a:ext cx="15976" cy="117196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A5DEC3F-A4A3-5F63-119A-B71BF7E9D6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1913157">
                <a:off x="7633811" y="4120941"/>
                <a:ext cx="86625" cy="188736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5B730A8-5791-2C2E-D3EB-D20A1B2A33A2}"/>
              </a:ext>
            </a:extLst>
          </p:cNvPr>
          <p:cNvGrpSpPr/>
          <p:nvPr/>
        </p:nvGrpSpPr>
        <p:grpSpPr>
          <a:xfrm>
            <a:off x="7626181" y="3987789"/>
            <a:ext cx="102240" cy="644400"/>
            <a:chOff x="7626181" y="3987789"/>
            <a:chExt cx="10224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EC0C24-0878-86C0-D432-6AE15C3AD04A}"/>
                    </a:ext>
                  </a:extLst>
                </p14:cNvPr>
                <p14:cNvContentPartPr/>
                <p14:nvPr/>
              </p14:nvContentPartPr>
              <p14:xfrm>
                <a:off x="7710421" y="3987789"/>
                <a:ext cx="18000" cy="64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EC0C24-0878-86C0-D432-6AE15C3AD0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4421" y="3951789"/>
                  <a:ext cx="8964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7D3D45-A1D3-322A-E2E9-E644090E007F}"/>
                    </a:ext>
                  </a:extLst>
                </p14:cNvPr>
                <p14:cNvContentPartPr/>
                <p14:nvPr/>
              </p14:nvContentPartPr>
              <p14:xfrm>
                <a:off x="7651381" y="3996789"/>
                <a:ext cx="44640" cy="26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7D3D45-A1D3-322A-E2E9-E644090E00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15381" y="3960740"/>
                  <a:ext cx="116280" cy="337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F194D0-E326-4349-8FA7-1BAB3CFCF1B9}"/>
                    </a:ext>
                  </a:extLst>
                </p14:cNvPr>
                <p14:cNvContentPartPr/>
                <p14:nvPr/>
              </p14:nvContentPartPr>
              <p14:xfrm>
                <a:off x="7626181" y="4015869"/>
                <a:ext cx="73800" cy="330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F194D0-E326-4349-8FA7-1BAB3CFCF1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0181" y="3979869"/>
                  <a:ext cx="14544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1BE494E-AAAF-FCD2-FE22-F95C6934C9E4}"/>
              </a:ext>
            </a:extLst>
          </p:cNvPr>
          <p:cNvGrpSpPr/>
          <p:nvPr/>
        </p:nvGrpSpPr>
        <p:grpSpPr>
          <a:xfrm>
            <a:off x="7954501" y="3754869"/>
            <a:ext cx="748080" cy="195840"/>
            <a:chOff x="7954501" y="3754869"/>
            <a:chExt cx="7480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C2673B-DA53-B09E-37ED-BA0D9567A2E6}"/>
                    </a:ext>
                  </a:extLst>
                </p14:cNvPr>
                <p14:cNvContentPartPr/>
                <p14:nvPr/>
              </p14:nvContentPartPr>
              <p14:xfrm>
                <a:off x="7954501" y="3761349"/>
                <a:ext cx="208440" cy="189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C2673B-DA53-B09E-37ED-BA0D9567A2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6532" y="3743349"/>
                  <a:ext cx="244019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EEEC2B-4615-451B-2E9A-5B1EE06DFD2C}"/>
                    </a:ext>
                  </a:extLst>
                </p14:cNvPr>
                <p14:cNvContentPartPr/>
                <p14:nvPr/>
              </p14:nvContentPartPr>
              <p14:xfrm>
                <a:off x="8486941" y="3754869"/>
                <a:ext cx="215640" cy="165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EEEC2B-4615-451B-2E9A-5B1EE06DFD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8941" y="3736869"/>
                  <a:ext cx="2512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C30B3F5-E4DA-B44C-1635-F894880B9E77}"/>
              </a:ext>
            </a:extLst>
          </p:cNvPr>
          <p:cNvGrpSpPr/>
          <p:nvPr/>
        </p:nvGrpSpPr>
        <p:grpSpPr>
          <a:xfrm>
            <a:off x="7815181" y="4124229"/>
            <a:ext cx="1009440" cy="241920"/>
            <a:chOff x="7815181" y="4124229"/>
            <a:chExt cx="10094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E9F915-CA53-A202-1310-413B0F419271}"/>
                    </a:ext>
                  </a:extLst>
                </p14:cNvPr>
                <p14:cNvContentPartPr/>
                <p14:nvPr/>
              </p14:nvContentPartPr>
              <p14:xfrm>
                <a:off x="7972861" y="4124229"/>
                <a:ext cx="84600" cy="241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E9F915-CA53-A202-1310-413B0F4192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54861" y="4106229"/>
                  <a:ext cx="120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CF7A71-033D-3773-EBCA-49B2A45A2366}"/>
                    </a:ext>
                  </a:extLst>
                </p14:cNvPr>
                <p14:cNvContentPartPr/>
                <p14:nvPr/>
              </p14:nvContentPartPr>
              <p14:xfrm>
                <a:off x="8526181" y="4134669"/>
                <a:ext cx="91080" cy="225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CF7A71-033D-3773-EBCA-49B2A45A23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08181" y="4116669"/>
                  <a:ext cx="126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927C9F0-B56A-DE74-EFC1-4B330A0490F7}"/>
                    </a:ext>
                  </a:extLst>
                </p14:cNvPr>
                <p14:cNvContentPartPr/>
                <p14:nvPr/>
              </p14:nvContentPartPr>
              <p14:xfrm>
                <a:off x="7815181" y="4203429"/>
                <a:ext cx="31320" cy="135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927C9F0-B56A-DE74-EFC1-4B330A0490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97181" y="4185429"/>
                  <a:ext cx="6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B3125DB-F3BE-FDDC-AE89-94E3E60F99A5}"/>
                    </a:ext>
                  </a:extLst>
                </p14:cNvPr>
                <p14:cNvContentPartPr/>
                <p14:nvPr/>
              </p14:nvContentPartPr>
              <p14:xfrm>
                <a:off x="8813461" y="4216029"/>
                <a:ext cx="11160" cy="82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B3125DB-F3BE-FDDC-AE89-94E3E60F9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94861" y="4198029"/>
                  <a:ext cx="4798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75478C6-8A12-D2BD-A7F9-2B4FA2AA42A5}"/>
                    </a:ext>
                  </a:extLst>
                </p14:cNvPr>
                <p14:cNvContentPartPr/>
                <p14:nvPr/>
              </p14:nvContentPartPr>
              <p14:xfrm>
                <a:off x="8203261" y="4276149"/>
                <a:ext cx="211680" cy="45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75478C6-8A12-D2BD-A7F9-2B4FA2AA42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85261" y="4258292"/>
                  <a:ext cx="247320" cy="80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CA17AE0-699A-6387-5429-81DF0C1078A5}"/>
                    </a:ext>
                  </a:extLst>
                </p14:cNvPr>
                <p14:cNvContentPartPr/>
                <p14:nvPr/>
              </p14:nvContentPartPr>
              <p14:xfrm>
                <a:off x="8200381" y="4300989"/>
                <a:ext cx="230760" cy="49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CA17AE0-699A-6387-5429-81DF0C1078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82409" y="4282858"/>
                  <a:ext cx="266344" cy="855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C656682-C969-E9A2-5044-5030B183701F}"/>
              </a:ext>
            </a:extLst>
          </p:cNvPr>
          <p:cNvGrpSpPr/>
          <p:nvPr/>
        </p:nvGrpSpPr>
        <p:grpSpPr>
          <a:xfrm>
            <a:off x="6162781" y="3841269"/>
            <a:ext cx="4303800" cy="1001880"/>
            <a:chOff x="6162781" y="3841269"/>
            <a:chExt cx="430380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2F858FB-3DBF-2832-CAC6-3DD1E3809FC6}"/>
                    </a:ext>
                  </a:extLst>
                </p14:cNvPr>
                <p14:cNvContentPartPr/>
                <p14:nvPr/>
              </p14:nvContentPartPr>
              <p14:xfrm>
                <a:off x="7470661" y="4111269"/>
                <a:ext cx="32760" cy="2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2F858FB-3DBF-2832-CAC6-3DD1E3809F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07661" y="3733269"/>
                  <a:ext cx="1584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42D7122-7B16-483D-00E6-3D6049D12202}"/>
                    </a:ext>
                  </a:extLst>
                </p14:cNvPr>
                <p14:cNvContentPartPr/>
                <p14:nvPr/>
              </p14:nvContentPartPr>
              <p14:xfrm>
                <a:off x="6455101" y="4105149"/>
                <a:ext cx="1146240" cy="228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42D7122-7B16-483D-00E6-3D6049D122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2101" y="3727149"/>
                  <a:ext cx="127188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B4DA2D-C89C-41CE-6FA1-06163D6C5909}"/>
                    </a:ext>
                  </a:extLst>
                </p14:cNvPr>
                <p14:cNvContentPartPr/>
                <p14:nvPr/>
              </p14:nvContentPartPr>
              <p14:xfrm>
                <a:off x="6407941" y="4209909"/>
                <a:ext cx="1056600" cy="306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B4DA2D-C89C-41CE-6FA1-06163D6C59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4941" y="3831464"/>
                  <a:ext cx="1182240" cy="1062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FFB2441-0265-E13C-8F58-225221D68375}"/>
                    </a:ext>
                  </a:extLst>
                </p14:cNvPr>
                <p14:cNvContentPartPr/>
                <p14:nvPr/>
              </p14:nvContentPartPr>
              <p14:xfrm>
                <a:off x="6162781" y="4338789"/>
                <a:ext cx="1318320" cy="345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FFB2441-0265-E13C-8F58-225221D683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9764" y="3960789"/>
                  <a:ext cx="1443994" cy="11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3D3667-3764-72D2-520F-CAE0AFB46337}"/>
                    </a:ext>
                  </a:extLst>
                </p14:cNvPr>
                <p14:cNvContentPartPr/>
                <p14:nvPr/>
              </p14:nvContentPartPr>
              <p14:xfrm>
                <a:off x="6333061" y="4622829"/>
                <a:ext cx="13680" cy="1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3D3667-3764-72D2-520F-CAE0AFB463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0061" y="4244829"/>
                  <a:ext cx="1393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BE9136-6139-1206-6EB1-52CBFE020AA6}"/>
                    </a:ext>
                  </a:extLst>
                </p14:cNvPr>
                <p14:cNvContentPartPr/>
                <p14:nvPr/>
              </p14:nvContentPartPr>
              <p14:xfrm>
                <a:off x="6905821" y="4709589"/>
                <a:ext cx="1801080" cy="133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BE9136-6139-1206-6EB1-52CBFE020A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2821" y="4331589"/>
                  <a:ext cx="192672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C50F5E6-DFEE-9FDB-FC24-C6292A2FB024}"/>
                    </a:ext>
                  </a:extLst>
                </p14:cNvPr>
                <p14:cNvContentPartPr/>
                <p14:nvPr/>
              </p14:nvContentPartPr>
              <p14:xfrm>
                <a:off x="6515941" y="4631469"/>
                <a:ext cx="2115000" cy="139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C50F5E6-DFEE-9FDB-FC24-C6292A2FB0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2941" y="4254443"/>
                  <a:ext cx="2240640" cy="893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2E7BCC7-B6F3-A4B7-BF94-DE5C65158D2A}"/>
                    </a:ext>
                  </a:extLst>
                </p14:cNvPr>
                <p14:cNvContentPartPr/>
                <p14:nvPr/>
              </p14:nvContentPartPr>
              <p14:xfrm>
                <a:off x="6465541" y="4629669"/>
                <a:ext cx="2109240" cy="82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2E7BCC7-B6F3-A4B7-BF94-DE5C65158D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2541" y="4251669"/>
                  <a:ext cx="223488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5E3B363-950F-6531-31F9-07FD3964319B}"/>
                    </a:ext>
                  </a:extLst>
                </p14:cNvPr>
                <p14:cNvContentPartPr/>
                <p14:nvPr/>
              </p14:nvContentPartPr>
              <p14:xfrm>
                <a:off x="8123341" y="4489629"/>
                <a:ext cx="1914120" cy="173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5E3B363-950F-6531-31F9-07FD396431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0329" y="4111629"/>
                  <a:ext cx="2039784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A45F5D1-E16B-9953-20BF-91693AAECF31}"/>
                    </a:ext>
                  </a:extLst>
                </p14:cNvPr>
                <p14:cNvContentPartPr/>
                <p14:nvPr/>
              </p14:nvContentPartPr>
              <p14:xfrm>
                <a:off x="6790261" y="4432749"/>
                <a:ext cx="3676320" cy="392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A45F5D1-E16B-9953-20BF-91693AAECF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7261" y="4054749"/>
                  <a:ext cx="3801960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2D02F07-7B44-31C7-99B5-D43800522F93}"/>
                    </a:ext>
                  </a:extLst>
                </p14:cNvPr>
                <p14:cNvContentPartPr/>
                <p14:nvPr/>
              </p14:nvContentPartPr>
              <p14:xfrm>
                <a:off x="7731301" y="4679709"/>
                <a:ext cx="1451160" cy="125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2D02F07-7B44-31C7-99B5-D43800522F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8301" y="4301709"/>
                  <a:ext cx="157680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EB25970-9E3C-B818-B8FC-0EB224FA1DBC}"/>
                    </a:ext>
                  </a:extLst>
                </p14:cNvPr>
                <p14:cNvContentPartPr/>
                <p14:nvPr/>
              </p14:nvContentPartPr>
              <p14:xfrm>
                <a:off x="7087981" y="4734429"/>
                <a:ext cx="2236320" cy="59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EB25970-9E3C-B818-B8FC-0EB224FA1D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4981" y="4354124"/>
                  <a:ext cx="2361960" cy="819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19C97B4-C045-70A6-622C-869340D928ED}"/>
                    </a:ext>
                  </a:extLst>
                </p14:cNvPr>
                <p14:cNvContentPartPr/>
                <p14:nvPr/>
              </p14:nvContentPartPr>
              <p14:xfrm>
                <a:off x="7418821" y="4686909"/>
                <a:ext cx="2207520" cy="121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19C97B4-C045-70A6-622C-869340D928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5821" y="4308909"/>
                  <a:ext cx="23331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0A1F1CE-2244-A7BD-DF57-191F52F888DC}"/>
                    </a:ext>
                  </a:extLst>
                </p14:cNvPr>
                <p14:cNvContentPartPr/>
                <p14:nvPr/>
              </p14:nvContentPartPr>
              <p14:xfrm>
                <a:off x="8289661" y="4060509"/>
                <a:ext cx="1977480" cy="7358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0A1F1CE-2244-A7BD-DF57-191F52F888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26661" y="3682509"/>
                  <a:ext cx="210312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36F8F2F-D198-68DB-DEBA-36EA905E1399}"/>
                    </a:ext>
                  </a:extLst>
                </p14:cNvPr>
                <p14:cNvContentPartPr/>
                <p14:nvPr/>
              </p14:nvContentPartPr>
              <p14:xfrm>
                <a:off x="9780421" y="4126029"/>
                <a:ext cx="29880" cy="8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36F8F2F-D198-68DB-DEBA-36EA905E13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17421" y="3731594"/>
                  <a:ext cx="155520" cy="79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083D5CB-5773-2814-1169-72E95C4C4022}"/>
                    </a:ext>
                  </a:extLst>
                </p14:cNvPr>
                <p14:cNvContentPartPr/>
                <p14:nvPr/>
              </p14:nvContentPartPr>
              <p14:xfrm>
                <a:off x="9181741" y="3942429"/>
                <a:ext cx="741600" cy="125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083D5CB-5773-2814-1169-72E95C4C40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18741" y="3565509"/>
                  <a:ext cx="867240" cy="87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9450485-E46F-A5D9-B56E-0D15DD997EF5}"/>
                    </a:ext>
                  </a:extLst>
                </p14:cNvPr>
                <p14:cNvContentPartPr/>
                <p14:nvPr/>
              </p14:nvContentPartPr>
              <p14:xfrm>
                <a:off x="9065101" y="3943869"/>
                <a:ext cx="786240" cy="90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9450485-E46F-A5D9-B56E-0D15DD997E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02101" y="3565869"/>
                  <a:ext cx="91188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8FF9213-E86D-73F7-8CEA-488C2F54A9FD}"/>
                    </a:ext>
                  </a:extLst>
                </p14:cNvPr>
                <p14:cNvContentPartPr/>
                <p14:nvPr/>
              </p14:nvContentPartPr>
              <p14:xfrm>
                <a:off x="9127741" y="3841269"/>
                <a:ext cx="465480" cy="122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8FF9213-E86D-73F7-8CEA-488C2F54A9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64741" y="3463269"/>
                  <a:ext cx="59112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00F85C1-1DBD-63B5-D169-4228DFA6BD9C}"/>
                    </a:ext>
                  </a:extLst>
                </p14:cNvPr>
                <p14:cNvContentPartPr/>
                <p14:nvPr/>
              </p14:nvContentPartPr>
              <p14:xfrm>
                <a:off x="8887261" y="3851709"/>
                <a:ext cx="1482480" cy="953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00F85C1-1DBD-63B5-D169-4228DFA6BD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24276" y="3473566"/>
                  <a:ext cx="1608089" cy="17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2394859-51A3-8F1F-C5A4-35AF545BC6D0}"/>
                    </a:ext>
                  </a:extLst>
                </p14:cNvPr>
                <p14:cNvContentPartPr/>
                <p14:nvPr/>
              </p14:nvContentPartPr>
              <p14:xfrm>
                <a:off x="8158621" y="4701669"/>
                <a:ext cx="1600920" cy="1065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2394859-51A3-8F1F-C5A4-35AF545BC6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95621" y="4324942"/>
                  <a:ext cx="1726560" cy="859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C2D0CDE-C90E-1E1D-6CF5-25463ACFB628}"/>
                    </a:ext>
                  </a:extLst>
                </p14:cNvPr>
                <p14:cNvContentPartPr/>
                <p14:nvPr/>
              </p14:nvContentPartPr>
              <p14:xfrm>
                <a:off x="6528181" y="3962589"/>
                <a:ext cx="2331000" cy="861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C2D0CDE-C90E-1E1D-6CF5-25463ACFB6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5181" y="3584589"/>
                  <a:ext cx="2456640" cy="16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355BC5-9784-5421-B163-0A7B4F4A0FBE}"/>
                    </a:ext>
                  </a:extLst>
                </p14:cNvPr>
                <p14:cNvContentPartPr/>
                <p14:nvPr/>
              </p14:nvContentPartPr>
              <p14:xfrm>
                <a:off x="6930301" y="3940269"/>
                <a:ext cx="546120" cy="57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355BC5-9784-5421-B163-0A7B4F4A0F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67301" y="3562269"/>
                  <a:ext cx="67176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687F2F5-1E55-821B-3265-40B733BF2EAA}"/>
                    </a:ext>
                  </a:extLst>
                </p14:cNvPr>
                <p14:cNvContentPartPr/>
                <p14:nvPr/>
              </p14:nvContentPartPr>
              <p14:xfrm>
                <a:off x="6398581" y="3896709"/>
                <a:ext cx="1167840" cy="469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687F2F5-1E55-821B-3265-40B733BF2E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35562" y="3518709"/>
                  <a:ext cx="1293519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DFFC9FE-856D-DD88-C581-E08F678A5F45}"/>
                    </a:ext>
                  </a:extLst>
                </p14:cNvPr>
                <p14:cNvContentPartPr/>
                <p14:nvPr/>
              </p14:nvContentPartPr>
              <p14:xfrm>
                <a:off x="6455461" y="4125669"/>
                <a:ext cx="827640" cy="446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DFFC9FE-856D-DD88-C581-E08F678A5F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2461" y="3747669"/>
                  <a:ext cx="95328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7FE4E79-0056-2908-0973-875667F8BC6C}"/>
                    </a:ext>
                  </a:extLst>
                </p14:cNvPr>
                <p14:cNvContentPartPr/>
                <p14:nvPr/>
              </p14:nvContentPartPr>
              <p14:xfrm>
                <a:off x="6815821" y="4288389"/>
                <a:ext cx="135720" cy="36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7FE4E79-0056-2908-0973-875667F8BC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2821" y="3910389"/>
                  <a:ext cx="26136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9E277DA-945E-5957-47EC-408D4DF8758E}"/>
                    </a:ext>
                  </a:extLst>
                </p14:cNvPr>
                <p14:cNvContentPartPr/>
                <p14:nvPr/>
              </p14:nvContentPartPr>
              <p14:xfrm>
                <a:off x="6445741" y="4451109"/>
                <a:ext cx="104760" cy="150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9E277DA-945E-5957-47EC-408D4DF87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82957" y="4073109"/>
                  <a:ext cx="22997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6D41585-B26F-664F-FAFC-063964BBF39D}"/>
                    </a:ext>
                  </a:extLst>
                </p14:cNvPr>
                <p14:cNvContentPartPr/>
                <p14:nvPr/>
              </p14:nvContentPartPr>
              <p14:xfrm>
                <a:off x="6607381" y="4491069"/>
                <a:ext cx="861840" cy="255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6D41585-B26F-664F-FAFC-063964BBF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44381" y="4113069"/>
                  <a:ext cx="98748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495D160-0ABA-52B0-01E0-B49C56C19683}"/>
                    </a:ext>
                  </a:extLst>
                </p14:cNvPr>
                <p14:cNvContentPartPr/>
                <p14:nvPr/>
              </p14:nvContentPartPr>
              <p14:xfrm>
                <a:off x="6574621" y="4392069"/>
                <a:ext cx="907560" cy="387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495D160-0ABA-52B0-01E0-B49C56C196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11621" y="4014069"/>
                  <a:ext cx="103320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03B271F-51E3-DC74-D6FD-18892F171FA2}"/>
                    </a:ext>
                  </a:extLst>
                </p14:cNvPr>
                <p14:cNvContentPartPr/>
                <p14:nvPr/>
              </p14:nvContentPartPr>
              <p14:xfrm>
                <a:off x="6543661" y="4250589"/>
                <a:ext cx="774360" cy="501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03B271F-51E3-DC74-D6FD-18892F171F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0661" y="3872318"/>
                  <a:ext cx="900000" cy="1258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E05AF15-5847-3B9F-E010-7901D19043A7}"/>
                    </a:ext>
                  </a:extLst>
                </p14:cNvPr>
                <p14:cNvContentPartPr/>
                <p14:nvPr/>
              </p14:nvContentPartPr>
              <p14:xfrm>
                <a:off x="6996181" y="4615629"/>
                <a:ext cx="26640" cy="6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E05AF15-5847-3B9F-E010-7901D19043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33181" y="4237629"/>
                  <a:ext cx="1522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53675B7-5043-E57C-0433-9DF9B7D8CBB8}"/>
                    </a:ext>
                  </a:extLst>
                </p14:cNvPr>
                <p14:cNvContentPartPr/>
                <p14:nvPr/>
              </p14:nvContentPartPr>
              <p14:xfrm>
                <a:off x="7275181" y="4733349"/>
                <a:ext cx="1435320" cy="78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53675B7-5043-E57C-0433-9DF9B7D8CB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12181" y="4355349"/>
                  <a:ext cx="15609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2668236-BC27-1765-2F51-1059A03329DF}"/>
                    </a:ext>
                  </a:extLst>
                </p14:cNvPr>
                <p14:cNvContentPartPr/>
                <p14:nvPr/>
              </p14:nvContentPartPr>
              <p14:xfrm>
                <a:off x="8052781" y="4694829"/>
                <a:ext cx="233640" cy="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2668236-BC27-1765-2F51-1059A03329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89781" y="4316829"/>
                  <a:ext cx="3592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9EB631B-3784-E3AC-5E0F-950E76C8C820}"/>
                    </a:ext>
                  </a:extLst>
                </p14:cNvPr>
                <p14:cNvContentPartPr/>
                <p14:nvPr/>
              </p14:nvContentPartPr>
              <p14:xfrm>
                <a:off x="6854701" y="4690509"/>
                <a:ext cx="3040200" cy="87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9EB631B-3784-E3AC-5E0F-950E76C8C8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91701" y="4312509"/>
                  <a:ext cx="316584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03B2197-8599-5704-7A8B-3E582EFB6937}"/>
                    </a:ext>
                  </a:extLst>
                </p14:cNvPr>
                <p14:cNvContentPartPr/>
                <p14:nvPr/>
              </p14:nvContentPartPr>
              <p14:xfrm>
                <a:off x="8754061" y="4642269"/>
                <a:ext cx="241560" cy="26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03B2197-8599-5704-7A8B-3E582EFB69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91061" y="4264269"/>
                  <a:ext cx="3672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84AC5E7-B95D-8AAC-02E3-589025DE9271}"/>
                    </a:ext>
                  </a:extLst>
                </p14:cNvPr>
                <p14:cNvContentPartPr/>
                <p14:nvPr/>
              </p14:nvContentPartPr>
              <p14:xfrm>
                <a:off x="8972941" y="4639389"/>
                <a:ext cx="708120" cy="56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84AC5E7-B95D-8AAC-02E3-589025DE92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09973" y="4261389"/>
                  <a:ext cx="833696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39AEEB-1FB7-A3CC-B2F6-548D17EF1045}"/>
                    </a:ext>
                  </a:extLst>
                </p14:cNvPr>
                <p14:cNvContentPartPr/>
                <p14:nvPr/>
              </p14:nvContentPartPr>
              <p14:xfrm>
                <a:off x="9103981" y="4644429"/>
                <a:ext cx="133920" cy="104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39AEEB-1FB7-A3CC-B2F6-548D17EF10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40811" y="4279029"/>
                  <a:ext cx="259899" cy="7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46762A2-2693-0D9D-772A-2B33508D78FD}"/>
                    </a:ext>
                  </a:extLst>
                </p14:cNvPr>
                <p14:cNvContentPartPr/>
                <p14:nvPr/>
              </p14:nvContentPartPr>
              <p14:xfrm>
                <a:off x="7370941" y="4603389"/>
                <a:ext cx="1807200" cy="9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46762A2-2693-0D9D-772A-2B33508D78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07954" y="4225389"/>
                  <a:ext cx="1932815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73276DF-1ACC-1656-5C0A-8112D9985D1D}"/>
                    </a:ext>
                  </a:extLst>
                </p14:cNvPr>
                <p14:cNvContentPartPr/>
                <p14:nvPr/>
              </p14:nvContentPartPr>
              <p14:xfrm>
                <a:off x="8962501" y="4606629"/>
                <a:ext cx="209520" cy="12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73276DF-1ACC-1656-5C0A-8112D9985D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99501" y="4228629"/>
                  <a:ext cx="33516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DF54C57-F1C1-7278-C5AA-642B53510343}"/>
                    </a:ext>
                  </a:extLst>
                </p14:cNvPr>
                <p14:cNvContentPartPr/>
                <p14:nvPr/>
              </p14:nvContentPartPr>
              <p14:xfrm>
                <a:off x="6824821" y="4624269"/>
                <a:ext cx="1364400" cy="14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DF54C57-F1C1-7278-C5AA-642B53510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1821" y="4246269"/>
                  <a:ext cx="14900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ACDD9BF-8829-C5E5-2814-8F622EC31B5F}"/>
                    </a:ext>
                  </a:extLst>
                </p14:cNvPr>
                <p14:cNvContentPartPr/>
                <p14:nvPr/>
              </p14:nvContentPartPr>
              <p14:xfrm>
                <a:off x="6938581" y="4539669"/>
                <a:ext cx="2611080" cy="43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ACDD9BF-8829-C5E5-2814-8F622EC31B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75581" y="4161669"/>
                  <a:ext cx="27367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27F01CD-334A-397D-259A-968D66F64FDB}"/>
                    </a:ext>
                  </a:extLst>
                </p14:cNvPr>
                <p14:cNvContentPartPr/>
                <p14:nvPr/>
              </p14:nvContentPartPr>
              <p14:xfrm>
                <a:off x="6755701" y="4552629"/>
                <a:ext cx="3057120" cy="155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27F01CD-334A-397D-259A-968D66F64F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92708" y="4174629"/>
                  <a:ext cx="3182745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62FD747-3A8D-1F47-4891-404E7511350A}"/>
                    </a:ext>
                  </a:extLst>
                </p14:cNvPr>
                <p14:cNvContentPartPr/>
                <p14:nvPr/>
              </p14:nvContentPartPr>
              <p14:xfrm>
                <a:off x="6974941" y="4632909"/>
                <a:ext cx="2342880" cy="14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62FD747-3A8D-1F47-4891-404E751135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11941" y="4264359"/>
                  <a:ext cx="2468520" cy="75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1593CD6-4B46-9143-D87A-2F5BAF1FF5B6}"/>
                    </a:ext>
                  </a:extLst>
                </p14:cNvPr>
                <p14:cNvContentPartPr/>
                <p14:nvPr/>
              </p14:nvContentPartPr>
              <p14:xfrm>
                <a:off x="6478501" y="4512669"/>
                <a:ext cx="2971080" cy="69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1593CD6-4B46-9143-D87A-2F5BAF1FF5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15501" y="4134669"/>
                  <a:ext cx="30967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0B5628B-190F-193B-0343-116BCFBB9041}"/>
                    </a:ext>
                  </a:extLst>
                </p14:cNvPr>
                <p14:cNvContentPartPr/>
                <p14:nvPr/>
              </p14:nvContentPartPr>
              <p14:xfrm>
                <a:off x="6716101" y="4461549"/>
                <a:ext cx="3066120" cy="114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0B5628B-190F-193B-0343-116BCFBB90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53101" y="4083549"/>
                  <a:ext cx="319176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B3EDFBC-718C-885E-A618-CA8B3084E999}"/>
                    </a:ext>
                  </a:extLst>
                </p14:cNvPr>
                <p14:cNvContentPartPr/>
                <p14:nvPr/>
              </p14:nvContentPartPr>
              <p14:xfrm>
                <a:off x="7103461" y="4431669"/>
                <a:ext cx="2276280" cy="87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B3EDFBC-718C-885E-A618-CA8B3084E9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40461" y="4055218"/>
                  <a:ext cx="2401920" cy="840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056B452-BD37-5D56-BC5F-295CA533A3EE}"/>
                    </a:ext>
                  </a:extLst>
                </p14:cNvPr>
                <p14:cNvContentPartPr/>
                <p14:nvPr/>
              </p14:nvContentPartPr>
              <p14:xfrm>
                <a:off x="6969181" y="4412949"/>
                <a:ext cx="2429280" cy="156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056B452-BD37-5D56-BC5F-295CA533A3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06172" y="4035814"/>
                  <a:ext cx="2554939" cy="910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EBC412B-10C8-5137-EBE4-6E559E15F13C}"/>
                    </a:ext>
                  </a:extLst>
                </p14:cNvPr>
                <p14:cNvContentPartPr/>
                <p14:nvPr/>
              </p14:nvContentPartPr>
              <p14:xfrm>
                <a:off x="7023901" y="4500069"/>
                <a:ext cx="2298960" cy="48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EBC412B-10C8-5137-EBE4-6E559E15F1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0901" y="4122069"/>
                  <a:ext cx="242460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9F4D133-CAAF-86B5-2B0B-B063550A2005}"/>
                    </a:ext>
                  </a:extLst>
                </p14:cNvPr>
                <p14:cNvContentPartPr/>
                <p14:nvPr/>
              </p14:nvContentPartPr>
              <p14:xfrm>
                <a:off x="7343581" y="4487109"/>
                <a:ext cx="2331000" cy="81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9F4D133-CAAF-86B5-2B0B-B063550A20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80581" y="4107436"/>
                  <a:ext cx="2456640" cy="840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CBF754A-6340-7E5F-103C-5CF2923826A8}"/>
                    </a:ext>
                  </a:extLst>
                </p14:cNvPr>
                <p14:cNvContentPartPr/>
                <p14:nvPr/>
              </p14:nvContentPartPr>
              <p14:xfrm>
                <a:off x="6983581" y="4555509"/>
                <a:ext cx="2650680" cy="105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CBF754A-6340-7E5F-103C-5CF2923826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20581" y="4178795"/>
                  <a:ext cx="2776320" cy="858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2E87B3C-B800-1CDD-4048-B2E64C4F189A}"/>
                    </a:ext>
                  </a:extLst>
                </p14:cNvPr>
                <p14:cNvContentPartPr/>
                <p14:nvPr/>
              </p14:nvContentPartPr>
              <p14:xfrm>
                <a:off x="6798541" y="4663509"/>
                <a:ext cx="2820960" cy="55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2E87B3C-B800-1CDD-4048-B2E64C4F18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35541" y="4285509"/>
                  <a:ext cx="29466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9DD15C-3CA8-4A45-8801-A82E4DAF608E}"/>
                    </a:ext>
                  </a:extLst>
                </p14:cNvPr>
                <p14:cNvContentPartPr/>
                <p14:nvPr/>
              </p14:nvContentPartPr>
              <p14:xfrm>
                <a:off x="7009861" y="4438509"/>
                <a:ext cx="948960" cy="259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9DD15C-3CA8-4A45-8801-A82E4DAF60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46861" y="4060509"/>
                  <a:ext cx="107460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435EF23-41CB-1294-45CC-3584E7686D5D}"/>
                    </a:ext>
                  </a:extLst>
                </p14:cNvPr>
                <p14:cNvContentPartPr/>
                <p14:nvPr/>
              </p14:nvContentPartPr>
              <p14:xfrm>
                <a:off x="6582541" y="4142589"/>
                <a:ext cx="431640" cy="198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435EF23-41CB-1294-45CC-3584E7686D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9541" y="3764589"/>
                  <a:ext cx="55728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47FF7A2-3F6B-3D06-02B7-451643FC27EE}"/>
                    </a:ext>
                  </a:extLst>
                </p14:cNvPr>
                <p14:cNvContentPartPr/>
                <p14:nvPr/>
              </p14:nvContentPartPr>
              <p14:xfrm>
                <a:off x="6441061" y="3893829"/>
                <a:ext cx="1372320" cy="415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47FF7A2-3F6B-3D06-02B7-451643FC27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78061" y="3515829"/>
                  <a:ext cx="149796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D807428-C448-0E81-2166-40DCDDEEAA96}"/>
                    </a:ext>
                  </a:extLst>
                </p14:cNvPr>
                <p14:cNvContentPartPr/>
                <p14:nvPr/>
              </p14:nvContentPartPr>
              <p14:xfrm>
                <a:off x="6643381" y="4090749"/>
                <a:ext cx="866880" cy="5803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D807428-C448-0E81-2166-40DCDDEEAA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80381" y="3712749"/>
                  <a:ext cx="992520" cy="13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7056851-02DC-1BDC-EA6E-7BBAE0C88B2A}"/>
              </a:ext>
            </a:extLst>
          </p:cNvPr>
          <p:cNvGrpSpPr/>
          <p:nvPr/>
        </p:nvGrpSpPr>
        <p:grpSpPr>
          <a:xfrm>
            <a:off x="6158101" y="3450309"/>
            <a:ext cx="4318560" cy="1499040"/>
            <a:chOff x="6158101" y="3450309"/>
            <a:chExt cx="4318560" cy="149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A4AD41-CFA0-D2BF-50C0-A3CBF13FD644}"/>
                    </a:ext>
                  </a:extLst>
                </p14:cNvPr>
                <p14:cNvContentPartPr/>
                <p14:nvPr/>
              </p14:nvContentPartPr>
              <p14:xfrm>
                <a:off x="8497741" y="4255989"/>
                <a:ext cx="393120" cy="22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A4AD41-CFA0-D2BF-50C0-A3CBF13FD6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741" y="3877989"/>
                  <a:ext cx="51876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39AD19-B6D3-3650-B77B-95BBFD735236}"/>
                    </a:ext>
                  </a:extLst>
                </p14:cNvPr>
                <p14:cNvContentPartPr/>
                <p14:nvPr/>
              </p14:nvContentPartPr>
              <p14:xfrm>
                <a:off x="8334301" y="4239069"/>
                <a:ext cx="512280" cy="36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39AD19-B6D3-3650-B77B-95BBFD7352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71301" y="3861069"/>
                  <a:ext cx="63792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573602-CA66-B38C-0AAE-1AD1D6146BF9}"/>
                    </a:ext>
                  </a:extLst>
                </p14:cNvPr>
                <p14:cNvContentPartPr/>
                <p14:nvPr/>
              </p14:nvContentPartPr>
              <p14:xfrm>
                <a:off x="7895821" y="4466949"/>
                <a:ext cx="54756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573602-CA66-B38C-0AAE-1AD1D6146B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32862" y="4088949"/>
                  <a:ext cx="673117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53AE4F-25A3-CBAE-795C-D7E9FD292017}"/>
                    </a:ext>
                  </a:extLst>
                </p14:cNvPr>
                <p14:cNvContentPartPr/>
                <p14:nvPr/>
              </p14:nvContentPartPr>
              <p14:xfrm>
                <a:off x="7938301" y="4432749"/>
                <a:ext cx="635040" cy="10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53AE4F-25A3-CBAE-795C-D7E9FD2920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75265" y="4054749"/>
                  <a:ext cx="760751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5CA720-7795-09EB-69A5-2372683AA1BE}"/>
                    </a:ext>
                  </a:extLst>
                </p14:cNvPr>
                <p14:cNvContentPartPr/>
                <p14:nvPr/>
              </p14:nvContentPartPr>
              <p14:xfrm>
                <a:off x="8013181" y="4308549"/>
                <a:ext cx="799200" cy="231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5CA720-7795-09EB-69A5-2372683AA1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50181" y="3931137"/>
                  <a:ext cx="924840" cy="985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DFD4FE-11E5-0CBF-8389-437939736E87}"/>
                    </a:ext>
                  </a:extLst>
                </p14:cNvPr>
                <p14:cNvContentPartPr/>
                <p14:nvPr/>
              </p14:nvContentPartPr>
              <p14:xfrm>
                <a:off x="8567581" y="3921909"/>
                <a:ext cx="438120" cy="51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DFD4FE-11E5-0CBF-8389-437939736E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04581" y="3543909"/>
                  <a:ext cx="56376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EC93C5-FEB5-8DFC-B382-3982EE2B1FA1}"/>
                    </a:ext>
                  </a:extLst>
                </p14:cNvPr>
                <p14:cNvContentPartPr/>
                <p14:nvPr/>
              </p14:nvContentPartPr>
              <p14:xfrm>
                <a:off x="8483341" y="3958989"/>
                <a:ext cx="506160" cy="55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EC93C5-FEB5-8DFC-B382-3982EE2B1F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20341" y="3580742"/>
                  <a:ext cx="631800" cy="1306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9AD48A-BAEE-8AA4-C7BF-78C93995DA52}"/>
                    </a:ext>
                  </a:extLst>
                </p14:cNvPr>
                <p14:cNvContentPartPr/>
                <p14:nvPr/>
              </p14:nvContentPartPr>
              <p14:xfrm>
                <a:off x="8635621" y="3996789"/>
                <a:ext cx="337320" cy="48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9AD48A-BAEE-8AA4-C7BF-78C93995DA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72621" y="3618507"/>
                  <a:ext cx="462960" cy="123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58EE13-8336-806F-9073-F855638F7530}"/>
                    </a:ext>
                  </a:extLst>
                </p14:cNvPr>
                <p14:cNvContentPartPr/>
                <p14:nvPr/>
              </p14:nvContentPartPr>
              <p14:xfrm>
                <a:off x="8228821" y="4133589"/>
                <a:ext cx="725760" cy="39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58EE13-8336-806F-9073-F855638F75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65821" y="3755241"/>
                  <a:ext cx="851400" cy="1147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D53C3E-5209-20C9-624D-81AA59CFBFB8}"/>
                    </a:ext>
                  </a:extLst>
                </p14:cNvPr>
                <p14:cNvContentPartPr/>
                <p14:nvPr/>
              </p14:nvContentPartPr>
              <p14:xfrm>
                <a:off x="8039821" y="4433109"/>
                <a:ext cx="28368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D53C3E-5209-20C9-624D-81AA59CFBF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76821" y="4055109"/>
                  <a:ext cx="4093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E03C494-04E5-C51A-8A65-5A1C93A1CD93}"/>
                    </a:ext>
                  </a:extLst>
                </p14:cNvPr>
                <p14:cNvContentPartPr/>
                <p14:nvPr/>
              </p14:nvContentPartPr>
              <p14:xfrm>
                <a:off x="8070061" y="4325109"/>
                <a:ext cx="366120" cy="7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E03C494-04E5-C51A-8A65-5A1C93A1CD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06999" y="3947109"/>
                  <a:ext cx="491884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E987C6-C5E7-F8E1-D7B0-4B23DF9332A8}"/>
                    </a:ext>
                  </a:extLst>
                </p14:cNvPr>
                <p14:cNvContentPartPr/>
                <p14:nvPr/>
              </p14:nvContentPartPr>
              <p14:xfrm>
                <a:off x="7939021" y="4345269"/>
                <a:ext cx="406440" cy="3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E987C6-C5E7-F8E1-D7B0-4B23DF9332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76021" y="3967269"/>
                  <a:ext cx="5320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B62F70-474A-F0D2-1FE7-5DA7D52771D6}"/>
                    </a:ext>
                  </a:extLst>
                </p14:cNvPr>
                <p14:cNvContentPartPr/>
                <p14:nvPr/>
              </p14:nvContentPartPr>
              <p14:xfrm>
                <a:off x="8062861" y="4181469"/>
                <a:ext cx="53820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B62F70-474A-F0D2-1FE7-5DA7D52771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9861" y="3803469"/>
                  <a:ext cx="66384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312DC2-57DA-5EE0-AF0D-1FA64D4461B1}"/>
                    </a:ext>
                  </a:extLst>
                </p14:cNvPr>
                <p14:cNvContentPartPr/>
                <p14:nvPr/>
              </p14:nvContentPartPr>
              <p14:xfrm>
                <a:off x="7797901" y="4317909"/>
                <a:ext cx="21960" cy="3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312DC2-57DA-5EE0-AF0D-1FA64D4461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4901" y="3939909"/>
                  <a:ext cx="1476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2D559D-EF20-2239-A940-93C41721551D}"/>
                    </a:ext>
                  </a:extLst>
                </p14:cNvPr>
                <p14:cNvContentPartPr/>
                <p14:nvPr/>
              </p14:nvContentPartPr>
              <p14:xfrm>
                <a:off x="8072941" y="4334109"/>
                <a:ext cx="142920" cy="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2D559D-EF20-2239-A940-93C4172155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09941" y="3956109"/>
                  <a:ext cx="2685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62A49B-6359-E096-DFAA-0ED3EA7D5795}"/>
                    </a:ext>
                  </a:extLst>
                </p14:cNvPr>
                <p14:cNvContentPartPr/>
                <p14:nvPr/>
              </p14:nvContentPartPr>
              <p14:xfrm>
                <a:off x="7917781" y="4296309"/>
                <a:ext cx="414720" cy="5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62A49B-6359-E096-DFAA-0ED3EA7D57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54781" y="3918309"/>
                  <a:ext cx="5403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9C8D4D-E89D-3467-B507-52361BF59395}"/>
                    </a:ext>
                  </a:extLst>
                </p14:cNvPr>
                <p14:cNvContentPartPr/>
                <p14:nvPr/>
              </p14:nvContentPartPr>
              <p14:xfrm>
                <a:off x="7754341" y="4295229"/>
                <a:ext cx="389880" cy="13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9C8D4D-E89D-3467-B507-52361BF593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91341" y="3916207"/>
                  <a:ext cx="515520" cy="891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13C719-4EC2-73C1-67F9-B8DBF6463A26}"/>
                    </a:ext>
                  </a:extLst>
                </p14:cNvPr>
                <p14:cNvContentPartPr/>
                <p14:nvPr/>
              </p14:nvContentPartPr>
              <p14:xfrm>
                <a:off x="7917781" y="4372989"/>
                <a:ext cx="131040" cy="83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13C719-4EC2-73C1-67F9-B8DBF6463A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54781" y="3996611"/>
                  <a:ext cx="256680" cy="835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0A573-6FD8-3C7C-685B-476222160383}"/>
                    </a:ext>
                  </a:extLst>
                </p14:cNvPr>
                <p14:cNvContentPartPr/>
                <p14:nvPr/>
              </p14:nvContentPartPr>
              <p14:xfrm>
                <a:off x="7912021" y="4491789"/>
                <a:ext cx="114480" cy="1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0A573-6FD8-3C7C-685B-4762221603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48822" y="4120662"/>
                  <a:ext cx="240516" cy="76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938C41-421C-0B04-22E7-16FC37988FDD}"/>
                    </a:ext>
                  </a:extLst>
                </p14:cNvPr>
                <p14:cNvContentPartPr/>
                <p14:nvPr/>
              </p14:nvContentPartPr>
              <p14:xfrm>
                <a:off x="7887901" y="3460389"/>
                <a:ext cx="383400" cy="259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938C41-421C-0B04-22E7-16FC37988F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24901" y="3082389"/>
                  <a:ext cx="5090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AA916-6236-A6BF-A3DC-D5D269E3A270}"/>
                    </a:ext>
                  </a:extLst>
                </p14:cNvPr>
                <p14:cNvContentPartPr/>
                <p14:nvPr/>
              </p14:nvContentPartPr>
              <p14:xfrm>
                <a:off x="7786021" y="3487029"/>
                <a:ext cx="534600" cy="47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AA916-6236-A6BF-A3DC-D5D269E3A2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23021" y="3109029"/>
                  <a:ext cx="66024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9ED159-5935-BBA5-96A9-83BA7E6A388F}"/>
                    </a:ext>
                  </a:extLst>
                </p14:cNvPr>
                <p14:cNvContentPartPr/>
                <p14:nvPr/>
              </p14:nvContentPartPr>
              <p14:xfrm>
                <a:off x="7811941" y="3546429"/>
                <a:ext cx="378360" cy="377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9ED159-5935-BBA5-96A9-83BA7E6A38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8941" y="3168429"/>
                  <a:ext cx="50400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AA1E3B-9F98-AC77-A97A-D22F43F7E8AD}"/>
                    </a:ext>
                  </a:extLst>
                </p14:cNvPr>
                <p14:cNvContentPartPr/>
                <p14:nvPr/>
              </p14:nvContentPartPr>
              <p14:xfrm>
                <a:off x="7760101" y="3584589"/>
                <a:ext cx="325800" cy="40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AA1E3B-9F98-AC77-A97A-D22F43F7E8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97101" y="3206589"/>
                  <a:ext cx="451440" cy="11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F7D805-C902-A54F-D2DA-6FE21EF944D7}"/>
                    </a:ext>
                  </a:extLst>
                </p14:cNvPr>
                <p14:cNvContentPartPr/>
                <p14:nvPr/>
              </p14:nvContentPartPr>
              <p14:xfrm>
                <a:off x="7774861" y="3523749"/>
                <a:ext cx="310680" cy="47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F7D805-C902-A54F-D2DA-6FE21EF944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1861" y="3145749"/>
                  <a:ext cx="43632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C504E0-4A76-8F95-2942-FD6DB1C62B7B}"/>
                    </a:ext>
                  </a:extLst>
                </p14:cNvPr>
                <p14:cNvContentPartPr/>
                <p14:nvPr/>
              </p14:nvContentPartPr>
              <p14:xfrm>
                <a:off x="7766581" y="3710949"/>
                <a:ext cx="127800" cy="28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C504E0-4A76-8F95-2942-FD6DB1C62B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03403" y="3332949"/>
                  <a:ext cx="253795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D716D9-2A66-4F4F-7208-51997BB0C422}"/>
                    </a:ext>
                  </a:extLst>
                </p14:cNvPr>
                <p14:cNvContentPartPr/>
                <p14:nvPr/>
              </p14:nvContentPartPr>
              <p14:xfrm>
                <a:off x="7790701" y="3760989"/>
                <a:ext cx="84600" cy="222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D716D9-2A66-4F4F-7208-51997BB0C4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27432" y="3382989"/>
                  <a:ext cx="210777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3FD822-AF93-A6EE-0FCE-A52ECD4F5A9E}"/>
                    </a:ext>
                  </a:extLst>
                </p14:cNvPr>
                <p14:cNvContentPartPr/>
                <p14:nvPr/>
              </p14:nvContentPartPr>
              <p14:xfrm>
                <a:off x="7714021" y="3672069"/>
                <a:ext cx="178920" cy="389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3FD822-AF93-A6EE-0FCE-A52ECD4F5A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51021" y="3294069"/>
                  <a:ext cx="30456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F8017-5265-3790-710D-12BF1F545E77}"/>
                    </a:ext>
                  </a:extLst>
                </p14:cNvPr>
                <p14:cNvContentPartPr/>
                <p14:nvPr/>
              </p14:nvContentPartPr>
              <p14:xfrm>
                <a:off x="7730221" y="3643989"/>
                <a:ext cx="147240" cy="47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F8017-5265-3790-710D-12BF1F545E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7221" y="3265989"/>
                  <a:ext cx="27288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2F3371-D1AF-9529-178A-2A1419153A45}"/>
                    </a:ext>
                  </a:extLst>
                </p14:cNvPr>
                <p14:cNvContentPartPr/>
                <p14:nvPr/>
              </p14:nvContentPartPr>
              <p14:xfrm>
                <a:off x="7747141" y="3836229"/>
                <a:ext cx="98640" cy="30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2F3371-D1AF-9529-178A-2A1419153A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4141" y="3458229"/>
                  <a:ext cx="22428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699F37-E54B-7BC7-EF9D-6890DB0CFDD7}"/>
                    </a:ext>
                  </a:extLst>
                </p14:cNvPr>
                <p14:cNvContentPartPr/>
                <p14:nvPr/>
              </p14:nvContentPartPr>
              <p14:xfrm>
                <a:off x="8147101" y="3480549"/>
                <a:ext cx="406440" cy="3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699F37-E54B-7BC7-EF9D-6890DB0CFDD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84101" y="3102549"/>
                  <a:ext cx="53208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F461CE-45F4-B03B-623F-4F0DCD3D4C04}"/>
                    </a:ext>
                  </a:extLst>
                </p14:cNvPr>
                <p14:cNvContentPartPr/>
                <p14:nvPr/>
              </p14:nvContentPartPr>
              <p14:xfrm>
                <a:off x="8138821" y="3494949"/>
                <a:ext cx="469080" cy="9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F461CE-45F4-B03B-623F-4F0DCD3D4C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75821" y="3116949"/>
                  <a:ext cx="59472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D85E24-B1EB-AABD-319C-18928CD6A26B}"/>
                    </a:ext>
                  </a:extLst>
                </p14:cNvPr>
                <p14:cNvContentPartPr/>
                <p14:nvPr/>
              </p14:nvContentPartPr>
              <p14:xfrm>
                <a:off x="8177701" y="3456069"/>
                <a:ext cx="400680" cy="7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D85E24-B1EB-AABD-319C-18928CD6A2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14644" y="3078069"/>
                  <a:ext cx="526433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071E74-5324-415F-F246-0BBF30BB604D}"/>
                    </a:ext>
                  </a:extLst>
                </p14:cNvPr>
                <p14:cNvContentPartPr/>
                <p14:nvPr/>
              </p14:nvContentPartPr>
              <p14:xfrm>
                <a:off x="8248621" y="3450309"/>
                <a:ext cx="288000" cy="49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071E74-5324-415F-F246-0BBF30BB60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85621" y="3072309"/>
                  <a:ext cx="4136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3F3816-6384-795D-F781-1E611B54A3E9}"/>
                    </a:ext>
                  </a:extLst>
                </p14:cNvPr>
                <p14:cNvContentPartPr/>
                <p14:nvPr/>
              </p14:nvContentPartPr>
              <p14:xfrm>
                <a:off x="7911661" y="3515469"/>
                <a:ext cx="41508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3F3816-6384-795D-F781-1E611B54A3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48661" y="3137469"/>
                  <a:ext cx="5407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F39D26-C8B1-7449-DC17-A3325029CBAE}"/>
                    </a:ext>
                  </a:extLst>
                </p14:cNvPr>
                <p14:cNvContentPartPr/>
                <p14:nvPr/>
              </p14:nvContentPartPr>
              <p14:xfrm>
                <a:off x="7923901" y="3599709"/>
                <a:ext cx="524520" cy="22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F39D26-C8B1-7449-DC17-A3325029CB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60901" y="3221709"/>
                  <a:ext cx="65016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18FFD8-07C0-DCF9-C72E-BFE93231C5E0}"/>
                    </a:ext>
                  </a:extLst>
                </p14:cNvPr>
                <p14:cNvContentPartPr/>
                <p14:nvPr/>
              </p14:nvContentPartPr>
              <p14:xfrm>
                <a:off x="7943341" y="3563709"/>
                <a:ext cx="429120" cy="323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18FFD8-07C0-DCF9-C72E-BFE93231C5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80341" y="3185709"/>
                  <a:ext cx="554760" cy="10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F4C802-473B-0DA7-DADE-D283A37B2BE4}"/>
                    </a:ext>
                  </a:extLst>
                </p14:cNvPr>
                <p14:cNvContentPartPr/>
                <p14:nvPr/>
              </p14:nvContentPartPr>
              <p14:xfrm>
                <a:off x="7905541" y="3613389"/>
                <a:ext cx="442800" cy="33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F4C802-473B-0DA7-DADE-D283A37B2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42541" y="3234988"/>
                  <a:ext cx="568440" cy="1095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E09FBE2-B0CF-4553-EA5D-E431849D484E}"/>
                    </a:ext>
                  </a:extLst>
                </p14:cNvPr>
                <p14:cNvContentPartPr/>
                <p14:nvPr/>
              </p14:nvContentPartPr>
              <p14:xfrm>
                <a:off x="9294421" y="3860709"/>
                <a:ext cx="587160" cy="630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E09FBE2-B0CF-4553-EA5D-E431849D48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1460" y="3482709"/>
                  <a:ext cx="712723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6086A3D-E39D-ED98-A577-8AAB2764C105}"/>
                    </a:ext>
                  </a:extLst>
                </p14:cNvPr>
                <p14:cNvContentPartPr/>
                <p14:nvPr/>
              </p14:nvContentPartPr>
              <p14:xfrm>
                <a:off x="9354541" y="3870429"/>
                <a:ext cx="979920" cy="238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6086A3D-E39D-ED98-A577-8AAB2764C1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91541" y="3492429"/>
                  <a:ext cx="110556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8531F13-7D8B-64DF-CA63-4C0C50EB7CD9}"/>
                    </a:ext>
                  </a:extLst>
                </p14:cNvPr>
                <p14:cNvContentPartPr/>
                <p14:nvPr/>
              </p14:nvContentPartPr>
              <p14:xfrm>
                <a:off x="9299101" y="3919029"/>
                <a:ext cx="1081800" cy="201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8531F13-7D8B-64DF-CA63-4C0C50EB7C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36080" y="3541029"/>
                  <a:ext cx="1207482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72BBE4-2957-0D61-151B-21A5F3B98B7A}"/>
                    </a:ext>
                  </a:extLst>
                </p14:cNvPr>
                <p14:cNvContentPartPr/>
                <p14:nvPr/>
              </p14:nvContentPartPr>
              <p14:xfrm>
                <a:off x="9733981" y="4039629"/>
                <a:ext cx="582840" cy="503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72BBE4-2957-0D61-151B-21A5F3B98B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0981" y="3661629"/>
                  <a:ext cx="70848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A03EF84-5440-262B-A418-54A7422A1EF6}"/>
                    </a:ext>
                  </a:extLst>
                </p14:cNvPr>
                <p14:cNvContentPartPr/>
                <p14:nvPr/>
              </p14:nvContentPartPr>
              <p14:xfrm>
                <a:off x="7701421" y="4596909"/>
                <a:ext cx="2504160" cy="185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A03EF84-5440-262B-A418-54A7422A1E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38421" y="4218175"/>
                  <a:ext cx="2629800" cy="942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52DCBDE-45CF-D75B-0E72-FC1563C5798C}"/>
                    </a:ext>
                  </a:extLst>
                </p14:cNvPr>
                <p14:cNvContentPartPr/>
                <p14:nvPr/>
              </p14:nvContentPartPr>
              <p14:xfrm>
                <a:off x="6690901" y="4645869"/>
                <a:ext cx="2716200" cy="50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52DCBDE-45CF-D75B-0E72-FC1563C579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27901" y="4265130"/>
                  <a:ext cx="2841840" cy="811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5147D77-C836-FFF4-1953-AF85F34B737B}"/>
                    </a:ext>
                  </a:extLst>
                </p14:cNvPr>
                <p14:cNvContentPartPr/>
                <p14:nvPr/>
              </p14:nvContentPartPr>
              <p14:xfrm>
                <a:off x="6200221" y="4594029"/>
                <a:ext cx="3651480" cy="108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5147D77-C836-FFF4-1953-AF85F34B73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7215" y="4216029"/>
                  <a:ext cx="3777132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F374AD7-EF25-6126-A031-5258F9943E8D}"/>
                    </a:ext>
                  </a:extLst>
                </p14:cNvPr>
                <p14:cNvContentPartPr/>
                <p14:nvPr/>
              </p14:nvContentPartPr>
              <p14:xfrm>
                <a:off x="6371941" y="4579989"/>
                <a:ext cx="3880080" cy="213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F374AD7-EF25-6126-A031-5258F9943E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08941" y="4201989"/>
                  <a:ext cx="400572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DAA033-2311-A9AA-238E-D8DABE1E259C}"/>
                    </a:ext>
                  </a:extLst>
                </p14:cNvPr>
                <p14:cNvContentPartPr/>
                <p14:nvPr/>
              </p14:nvContentPartPr>
              <p14:xfrm>
                <a:off x="9695821" y="3901749"/>
                <a:ext cx="491040" cy="3186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DAA033-2311-A9AA-238E-D8DABE1E25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32775" y="3523749"/>
                  <a:ext cx="616772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59B1473-1155-16BA-E919-DC6B159C7C13}"/>
                    </a:ext>
                  </a:extLst>
                </p14:cNvPr>
                <p14:cNvContentPartPr/>
                <p14:nvPr/>
              </p14:nvContentPartPr>
              <p14:xfrm>
                <a:off x="9195781" y="4671429"/>
                <a:ext cx="830880" cy="87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59B1473-1155-16BA-E919-DC6B159C7C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32781" y="4294978"/>
                  <a:ext cx="956520" cy="840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5203F0C-D7D8-A7F5-57C8-F81792B74C7A}"/>
                    </a:ext>
                  </a:extLst>
                </p14:cNvPr>
                <p14:cNvContentPartPr/>
                <p14:nvPr/>
              </p14:nvContentPartPr>
              <p14:xfrm>
                <a:off x="9462541" y="4254189"/>
                <a:ext cx="918360" cy="5558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5203F0C-D7D8-A7F5-57C8-F81792B74C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99541" y="3876189"/>
                  <a:ext cx="10440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BA3487B-9290-3ACE-4177-DAF9702CD0F1}"/>
                    </a:ext>
                  </a:extLst>
                </p14:cNvPr>
                <p14:cNvContentPartPr/>
                <p14:nvPr/>
              </p14:nvContentPartPr>
              <p14:xfrm>
                <a:off x="9886621" y="4577469"/>
                <a:ext cx="72720" cy="22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BA3487B-9290-3ACE-4177-DAF9702CD0F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23621" y="4199469"/>
                  <a:ext cx="1983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B070B2B-2CF4-7589-4D28-83E49F7499E5}"/>
                    </a:ext>
                  </a:extLst>
                </p14:cNvPr>
                <p14:cNvContentPartPr/>
                <p14:nvPr/>
              </p14:nvContentPartPr>
              <p14:xfrm>
                <a:off x="9157981" y="3839469"/>
                <a:ext cx="360" cy="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B070B2B-2CF4-7589-4D28-83E49F7499E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94981" y="3461469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188BF3A-3A21-E8B9-3F8C-0587E02A6F65}"/>
                    </a:ext>
                  </a:extLst>
                </p14:cNvPr>
                <p14:cNvContentPartPr/>
                <p14:nvPr/>
              </p14:nvContentPartPr>
              <p14:xfrm>
                <a:off x="9037741" y="3778629"/>
                <a:ext cx="271440" cy="59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188BF3A-3A21-E8B9-3F8C-0587E02A6F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4741" y="3402892"/>
                  <a:ext cx="397080" cy="81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C3CB366-54C8-CC28-FC5C-1B5CC968AA15}"/>
                    </a:ext>
                  </a:extLst>
                </p14:cNvPr>
                <p14:cNvContentPartPr/>
                <p14:nvPr/>
              </p14:nvContentPartPr>
              <p14:xfrm>
                <a:off x="9020461" y="3794109"/>
                <a:ext cx="899280" cy="79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C3CB366-54C8-CC28-FC5C-1B5CC968AA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57461" y="3416109"/>
                  <a:ext cx="102492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0DDA3A0-818F-1984-FA1F-F24363153C1E}"/>
                    </a:ext>
                  </a:extLst>
                </p14:cNvPr>
                <p14:cNvContentPartPr/>
                <p14:nvPr/>
              </p14:nvContentPartPr>
              <p14:xfrm>
                <a:off x="9222421" y="3804189"/>
                <a:ext cx="1080720" cy="212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0DDA3A0-818F-1984-FA1F-F24363153C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9442" y="3426189"/>
                  <a:ext cx="1206318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05C018D-1D42-8D55-3046-40D552D27129}"/>
                    </a:ext>
                  </a:extLst>
                </p14:cNvPr>
                <p14:cNvContentPartPr/>
                <p14:nvPr/>
              </p14:nvContentPartPr>
              <p14:xfrm>
                <a:off x="9475141" y="3833349"/>
                <a:ext cx="841320" cy="504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05C018D-1D42-8D55-3046-40D552D271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12141" y="3455349"/>
                  <a:ext cx="96696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4E930A8-B092-F347-35CF-012F63761BBA}"/>
                    </a:ext>
                  </a:extLst>
                </p14:cNvPr>
                <p14:cNvContentPartPr/>
                <p14:nvPr/>
              </p14:nvContentPartPr>
              <p14:xfrm>
                <a:off x="9593941" y="3923349"/>
                <a:ext cx="670320" cy="747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4E930A8-B092-F347-35CF-012F63761BB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30941" y="3545349"/>
                  <a:ext cx="79596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E141FE8-6433-0B84-4632-4C3419B68DC0}"/>
                    </a:ext>
                  </a:extLst>
                </p14:cNvPr>
                <p14:cNvContentPartPr/>
                <p14:nvPr/>
              </p14:nvContentPartPr>
              <p14:xfrm>
                <a:off x="9523741" y="4206309"/>
                <a:ext cx="762480" cy="419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E141FE8-6433-0B84-4632-4C3419B68D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60741" y="3828309"/>
                  <a:ext cx="88812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43A979F-B9EE-3EA9-66F7-A71D783C5B3C}"/>
                    </a:ext>
                  </a:extLst>
                </p14:cNvPr>
                <p14:cNvContentPartPr/>
                <p14:nvPr/>
              </p14:nvContentPartPr>
              <p14:xfrm>
                <a:off x="9805621" y="4496829"/>
                <a:ext cx="41400" cy="18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43A979F-B9EE-3EA9-66F7-A71D783C5B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42621" y="4024329"/>
                  <a:ext cx="167040" cy="946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4096BAA-CEE5-29FA-E90D-D1E0D0494547}"/>
                    </a:ext>
                  </a:extLst>
                </p14:cNvPr>
                <p14:cNvContentPartPr/>
                <p14:nvPr/>
              </p14:nvContentPartPr>
              <p14:xfrm>
                <a:off x="9996061" y="4524549"/>
                <a:ext cx="41040" cy="5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4096BAA-CEE5-29FA-E90D-D1E0D04945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33609" y="4146549"/>
                  <a:ext cx="165587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DDD6E9E-A2A1-DEB2-A7AF-F111BAFD731C}"/>
                    </a:ext>
                  </a:extLst>
                </p14:cNvPr>
                <p14:cNvContentPartPr/>
                <p14:nvPr/>
              </p14:nvContentPartPr>
              <p14:xfrm>
                <a:off x="9668101" y="4095429"/>
                <a:ext cx="338040" cy="380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DDD6E9E-A2A1-DEB2-A7AF-F111BAFD73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05101" y="3717429"/>
                  <a:ext cx="46368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942B220-F548-F6AB-488F-A31D24B6CC96}"/>
                    </a:ext>
                  </a:extLst>
                </p14:cNvPr>
                <p14:cNvContentPartPr/>
                <p14:nvPr/>
              </p14:nvContentPartPr>
              <p14:xfrm>
                <a:off x="6734101" y="3887709"/>
                <a:ext cx="1006560" cy="2235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942B220-F548-F6AB-488F-A31D24B6CC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71101" y="3509709"/>
                  <a:ext cx="113220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4B23DC3-4F64-7DAC-B33C-65F8A7C5B751}"/>
                    </a:ext>
                  </a:extLst>
                </p14:cNvPr>
                <p14:cNvContentPartPr/>
                <p14:nvPr/>
              </p14:nvContentPartPr>
              <p14:xfrm>
                <a:off x="6598021" y="3978429"/>
                <a:ext cx="881280" cy="530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4B23DC3-4F64-7DAC-B33C-65F8A7C5B75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35047" y="3600429"/>
                  <a:ext cx="1006869" cy="12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CB7CB12-CF01-7F53-3727-3B4C33890385}"/>
                    </a:ext>
                  </a:extLst>
                </p14:cNvPr>
                <p14:cNvContentPartPr/>
                <p14:nvPr/>
              </p14:nvContentPartPr>
              <p14:xfrm>
                <a:off x="6512341" y="4003989"/>
                <a:ext cx="970200" cy="621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CB7CB12-CF01-7F53-3727-3B4C338903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9341" y="3625989"/>
                  <a:ext cx="109584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BEE143-3785-4256-89A6-F172567EF6F0}"/>
                    </a:ext>
                  </a:extLst>
                </p14:cNvPr>
                <p14:cNvContentPartPr/>
                <p14:nvPr/>
              </p14:nvContentPartPr>
              <p14:xfrm>
                <a:off x="6252781" y="4005789"/>
                <a:ext cx="1248120" cy="847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BEE143-3785-4256-89A6-F172567EF6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9763" y="3627789"/>
                  <a:ext cx="1373796" cy="16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481EE23-CA86-76DF-DBBA-04F304B53D24}"/>
                    </a:ext>
                  </a:extLst>
                </p14:cNvPr>
                <p14:cNvContentPartPr/>
                <p14:nvPr/>
              </p14:nvContentPartPr>
              <p14:xfrm>
                <a:off x="6286981" y="4279389"/>
                <a:ext cx="839160" cy="470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481EE23-CA86-76DF-DBBA-04F304B53D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23981" y="3901389"/>
                  <a:ext cx="96480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E9551F45-81E9-9E45-D798-D2A55A03618D}"/>
                    </a:ext>
                  </a:extLst>
                </p14:cNvPr>
                <p14:cNvContentPartPr/>
                <p14:nvPr/>
              </p14:nvContentPartPr>
              <p14:xfrm>
                <a:off x="6562381" y="4569909"/>
                <a:ext cx="1536120" cy="131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E9551F45-81E9-9E45-D798-D2A55A03618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99396" y="4191909"/>
                  <a:ext cx="1661731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F475199-CFAE-564B-8141-6D69D18D017E}"/>
                    </a:ext>
                  </a:extLst>
                </p14:cNvPr>
                <p14:cNvContentPartPr/>
                <p14:nvPr/>
              </p14:nvContentPartPr>
              <p14:xfrm>
                <a:off x="6464461" y="4699149"/>
                <a:ext cx="1356840" cy="1555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F475199-CFAE-564B-8141-6D69D18D01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01478" y="4321149"/>
                  <a:ext cx="1482447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B5A0D25-9A69-BC83-F47E-B6A23968A7AA}"/>
                    </a:ext>
                  </a:extLst>
                </p14:cNvPr>
                <p14:cNvContentPartPr/>
                <p14:nvPr/>
              </p14:nvContentPartPr>
              <p14:xfrm>
                <a:off x="6556261" y="4746669"/>
                <a:ext cx="1786680" cy="185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B5A0D25-9A69-BC83-F47E-B6A23968A7A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93261" y="4368669"/>
                  <a:ext cx="191232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ED8C1D4-1F56-35AF-CF3C-A2E1C4FB7717}"/>
                    </a:ext>
                  </a:extLst>
                </p14:cNvPr>
                <p14:cNvContentPartPr/>
                <p14:nvPr/>
              </p14:nvContentPartPr>
              <p14:xfrm>
                <a:off x="6785221" y="4760349"/>
                <a:ext cx="2922120" cy="957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ED8C1D4-1F56-35AF-CF3C-A2E1C4FB771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2213" y="4380923"/>
                  <a:ext cx="3047775" cy="854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798DBE8-685B-D684-197D-2EB6C4B32A67}"/>
                    </a:ext>
                  </a:extLst>
                </p14:cNvPr>
                <p14:cNvContentPartPr/>
                <p14:nvPr/>
              </p14:nvContentPartPr>
              <p14:xfrm>
                <a:off x="7454821" y="4808949"/>
                <a:ext cx="1919520" cy="489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798DBE8-685B-D684-197D-2EB6C4B32A6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91821" y="4428149"/>
                  <a:ext cx="2045160" cy="81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6A47370-5F1F-CCF7-0EC5-54D923C64875}"/>
                    </a:ext>
                  </a:extLst>
                </p14:cNvPr>
                <p14:cNvContentPartPr/>
                <p14:nvPr/>
              </p14:nvContentPartPr>
              <p14:xfrm>
                <a:off x="6373381" y="3913989"/>
                <a:ext cx="1301400" cy="596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6A47370-5F1F-CCF7-0EC5-54D923C648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0381" y="3535989"/>
                  <a:ext cx="1427040" cy="13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7C3EDDA-F961-A63A-6329-0E9D62A3C168}"/>
                    </a:ext>
                  </a:extLst>
                </p14:cNvPr>
                <p14:cNvContentPartPr/>
                <p14:nvPr/>
              </p14:nvContentPartPr>
              <p14:xfrm>
                <a:off x="6489661" y="3874389"/>
                <a:ext cx="1279800" cy="396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7C3EDDA-F961-A63A-6329-0E9D62A3C1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26661" y="3496389"/>
                  <a:ext cx="140544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1152D7C-945F-F2CD-0D56-0FF256957853}"/>
                    </a:ext>
                  </a:extLst>
                </p14:cNvPr>
                <p14:cNvContentPartPr/>
                <p14:nvPr/>
              </p14:nvContentPartPr>
              <p14:xfrm>
                <a:off x="7793221" y="3961509"/>
                <a:ext cx="3600" cy="5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1152D7C-945F-F2CD-0D56-0FF2569578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30221" y="3605744"/>
                  <a:ext cx="129240" cy="71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D1BC7C2-117B-8D07-6886-E434333424F0}"/>
                    </a:ext>
                  </a:extLst>
                </p14:cNvPr>
                <p14:cNvContentPartPr/>
                <p14:nvPr/>
              </p14:nvContentPartPr>
              <p14:xfrm>
                <a:off x="6367981" y="3847029"/>
                <a:ext cx="1391400" cy="554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D1BC7C2-117B-8D07-6886-E434333424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04981" y="3468784"/>
                  <a:ext cx="1517040" cy="1310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B68D33F-B5F4-DFC9-3E7B-F2E6C8F235EE}"/>
                    </a:ext>
                  </a:extLst>
                </p14:cNvPr>
                <p14:cNvContentPartPr/>
                <p14:nvPr/>
              </p14:nvContentPartPr>
              <p14:xfrm>
                <a:off x="6232981" y="4003629"/>
                <a:ext cx="726840" cy="8100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B68D33F-B5F4-DFC9-3E7B-F2E6C8F235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9981" y="3625629"/>
                  <a:ext cx="85248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EB20796-252A-8C3D-8F2C-287088853D82}"/>
                    </a:ext>
                  </a:extLst>
                </p14:cNvPr>
                <p14:cNvContentPartPr/>
                <p14:nvPr/>
              </p14:nvContentPartPr>
              <p14:xfrm>
                <a:off x="6158101" y="4263909"/>
                <a:ext cx="1085040" cy="484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EB20796-252A-8C3D-8F2C-287088853D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95101" y="3885909"/>
                  <a:ext cx="121068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2CA613C-85E8-FCF4-0A59-7F3DABF7CEDB}"/>
                    </a:ext>
                  </a:extLst>
                </p14:cNvPr>
                <p14:cNvContentPartPr/>
                <p14:nvPr/>
              </p14:nvContentPartPr>
              <p14:xfrm>
                <a:off x="6446461" y="4580709"/>
                <a:ext cx="1943640" cy="2919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2CA613C-85E8-FCF4-0A59-7F3DABF7CED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83473" y="4202709"/>
                  <a:ext cx="2069257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659BB48-9CBE-E287-BF26-3511C02843EB}"/>
                    </a:ext>
                  </a:extLst>
                </p14:cNvPr>
                <p14:cNvContentPartPr/>
                <p14:nvPr/>
              </p14:nvContentPartPr>
              <p14:xfrm>
                <a:off x="7233781" y="4820109"/>
                <a:ext cx="13680" cy="2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659BB48-9CBE-E287-BF26-3511C02843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69078" y="4442109"/>
                  <a:ext cx="142716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1270F97-EF2C-6701-5D22-20E3DFF8C274}"/>
                    </a:ext>
                  </a:extLst>
                </p14:cNvPr>
                <p14:cNvContentPartPr/>
                <p14:nvPr/>
              </p14:nvContentPartPr>
              <p14:xfrm>
                <a:off x="7260421" y="4763229"/>
                <a:ext cx="2175120" cy="594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1270F97-EF2C-6701-5D22-20E3DFF8C2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97411" y="4385229"/>
                  <a:ext cx="2300781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08566D7-AD80-1913-BD6B-AE3BD48A92D2}"/>
                    </a:ext>
                  </a:extLst>
                </p14:cNvPr>
                <p14:cNvContentPartPr/>
                <p14:nvPr/>
              </p14:nvContentPartPr>
              <p14:xfrm>
                <a:off x="6341341" y="4004349"/>
                <a:ext cx="979200" cy="8046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08566D7-AD80-1913-BD6B-AE3BD48A92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78341" y="3626518"/>
                  <a:ext cx="1104840" cy="1559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2277F57-3AB9-AA0B-7A58-7EE475F34801}"/>
                    </a:ext>
                  </a:extLst>
                </p14:cNvPr>
                <p14:cNvContentPartPr/>
                <p14:nvPr/>
              </p14:nvContentPartPr>
              <p14:xfrm>
                <a:off x="6450421" y="4146549"/>
                <a:ext cx="663840" cy="496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2277F57-3AB9-AA0B-7A58-7EE475F348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87421" y="3768549"/>
                  <a:ext cx="78948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C0A9CF77-BE19-9623-7758-9BFA22C91FA4}"/>
                    </a:ext>
                  </a:extLst>
                </p14:cNvPr>
                <p14:cNvContentPartPr/>
                <p14:nvPr/>
              </p14:nvContentPartPr>
              <p14:xfrm>
                <a:off x="6377701" y="4307109"/>
                <a:ext cx="794160" cy="523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C0A9CF77-BE19-9623-7758-9BFA22C91FA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14701" y="3929369"/>
                  <a:ext cx="919800" cy="1278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1BB3FE-EEC8-1F8F-FF53-5B0650C01CF1}"/>
                    </a:ext>
                  </a:extLst>
                </p14:cNvPr>
                <p14:cNvContentPartPr/>
                <p14:nvPr/>
              </p14:nvContentPartPr>
              <p14:xfrm>
                <a:off x="6412261" y="4508709"/>
                <a:ext cx="850680" cy="3880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1BB3FE-EEC8-1F8F-FF53-5B0650C01C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49288" y="4130709"/>
                  <a:ext cx="976267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6C9EA6C-E3AE-0626-FD4B-8CE77D23B491}"/>
                    </a:ext>
                  </a:extLst>
                </p14:cNvPr>
                <p14:cNvContentPartPr/>
                <p14:nvPr/>
              </p14:nvContentPartPr>
              <p14:xfrm>
                <a:off x="6881701" y="4604829"/>
                <a:ext cx="779400" cy="2754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6C9EA6C-E3AE-0626-FD4B-8CE77D23B4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18701" y="4226829"/>
                  <a:ext cx="9050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D15AC24-F7E0-CBEF-B276-C0975756B580}"/>
                    </a:ext>
                  </a:extLst>
                </p14:cNvPr>
                <p14:cNvContentPartPr/>
                <p14:nvPr/>
              </p14:nvContentPartPr>
              <p14:xfrm>
                <a:off x="9083101" y="3763149"/>
                <a:ext cx="1171440" cy="3211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D15AC24-F7E0-CBEF-B276-C0975756B58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20101" y="3385149"/>
                  <a:ext cx="129708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CC968CE-F27F-AB30-DD61-FC1D6A61648A}"/>
                    </a:ext>
                  </a:extLst>
                </p14:cNvPr>
                <p14:cNvContentPartPr/>
                <p14:nvPr/>
              </p14:nvContentPartPr>
              <p14:xfrm>
                <a:off x="9315301" y="3904629"/>
                <a:ext cx="1161360" cy="5716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CC968CE-F27F-AB30-DD61-FC1D6A6164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52321" y="3526391"/>
                  <a:ext cx="1286961" cy="1327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DFB4704-0BF7-7150-AD15-85344E840951}"/>
                    </a:ext>
                  </a:extLst>
                </p14:cNvPr>
                <p14:cNvContentPartPr/>
                <p14:nvPr/>
              </p14:nvContentPartPr>
              <p14:xfrm>
                <a:off x="9525901" y="3941709"/>
                <a:ext cx="675720" cy="534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DFB4704-0BF7-7150-AD15-85344E8409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62935" y="3563709"/>
                  <a:ext cx="801293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3E46EA5-3DF5-E255-A55E-D108A40CFC79}"/>
                    </a:ext>
                  </a:extLst>
                </p14:cNvPr>
                <p14:cNvContentPartPr/>
                <p14:nvPr/>
              </p14:nvContentPartPr>
              <p14:xfrm>
                <a:off x="9285781" y="4036749"/>
                <a:ext cx="697320" cy="4766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3E46EA5-3DF5-E255-A55E-D108A40CFC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22781" y="3658463"/>
                  <a:ext cx="822960" cy="123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6D3194-634E-A121-9FD9-6B28587530ED}"/>
                    </a:ext>
                  </a:extLst>
                </p14:cNvPr>
                <p14:cNvContentPartPr/>
                <p14:nvPr/>
              </p14:nvContentPartPr>
              <p14:xfrm>
                <a:off x="9580981" y="4156989"/>
                <a:ext cx="358560" cy="3992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6D3194-634E-A121-9FD9-6B28587530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17918" y="3778989"/>
                  <a:ext cx="484326" cy="11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87FF7FA-8AB4-33F3-AA20-1F0985FB8F04}"/>
                    </a:ext>
                  </a:extLst>
                </p14:cNvPr>
                <p14:cNvContentPartPr/>
                <p14:nvPr/>
              </p14:nvContentPartPr>
              <p14:xfrm>
                <a:off x="9024781" y="4446789"/>
                <a:ext cx="918360" cy="218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87FF7FA-8AB4-33F3-AA20-1F0985FB8F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61781" y="4068789"/>
                  <a:ext cx="10440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3D19264-5232-F4B4-9238-EACA68EF61F1}"/>
                    </a:ext>
                  </a:extLst>
                </p14:cNvPr>
                <p14:cNvContentPartPr/>
                <p14:nvPr/>
              </p14:nvContentPartPr>
              <p14:xfrm>
                <a:off x="9322861" y="4270029"/>
                <a:ext cx="1086840" cy="4824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3D19264-5232-F4B4-9238-EACA68EF61F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59861" y="3892029"/>
                  <a:ext cx="121248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82A7350-B1FA-244B-1E7D-9641328C08CB}"/>
                    </a:ext>
                  </a:extLst>
                </p14:cNvPr>
                <p14:cNvContentPartPr/>
                <p14:nvPr/>
              </p14:nvContentPartPr>
              <p14:xfrm>
                <a:off x="8842261" y="4410069"/>
                <a:ext cx="1455120" cy="419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82A7350-B1FA-244B-1E7D-9641328C08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79261" y="4031744"/>
                  <a:ext cx="1580760" cy="1175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818794DC-0B83-117A-5350-135202BAE031}"/>
                    </a:ext>
                  </a:extLst>
                </p14:cNvPr>
                <p14:cNvContentPartPr/>
                <p14:nvPr/>
              </p14:nvContentPartPr>
              <p14:xfrm>
                <a:off x="8300821" y="4830909"/>
                <a:ext cx="912600" cy="118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818794DC-0B83-117A-5350-135202BAE0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37821" y="4452909"/>
                  <a:ext cx="10382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17DDF4E-3F3D-5109-401E-97F38DE9D3A2}"/>
                    </a:ext>
                  </a:extLst>
                </p14:cNvPr>
                <p14:cNvContentPartPr/>
                <p14:nvPr/>
              </p14:nvContentPartPr>
              <p14:xfrm>
                <a:off x="7242061" y="3901749"/>
                <a:ext cx="481320" cy="75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17DDF4E-3F3D-5109-401E-97F38DE9D3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79061" y="3523749"/>
                  <a:ext cx="60696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E00AEF7-D609-1F12-242B-1183810EEA9C}"/>
                    </a:ext>
                  </a:extLst>
                </p14:cNvPr>
                <p14:cNvContentPartPr/>
                <p14:nvPr/>
              </p14:nvContentPartPr>
              <p14:xfrm>
                <a:off x="7390381" y="3982389"/>
                <a:ext cx="32400" cy="2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E00AEF7-D609-1F12-242B-1183810EEA9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27381" y="3604389"/>
                  <a:ext cx="15804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8ED7941-02A6-F286-06D1-A8E6B72A8C72}"/>
                    </a:ext>
                  </a:extLst>
                </p14:cNvPr>
                <p14:cNvContentPartPr/>
                <p14:nvPr/>
              </p14:nvContentPartPr>
              <p14:xfrm>
                <a:off x="7258621" y="3991749"/>
                <a:ext cx="363240" cy="39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8ED7941-02A6-F286-06D1-A8E6B72A8C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95621" y="3613749"/>
                  <a:ext cx="48888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41347BF-0BD9-E3EF-27EA-E1AB3D0C38A1}"/>
                    </a:ext>
                  </a:extLst>
                </p14:cNvPr>
                <p14:cNvContentPartPr/>
                <p14:nvPr/>
              </p14:nvContentPartPr>
              <p14:xfrm>
                <a:off x="7426741" y="3980949"/>
                <a:ext cx="319680" cy="63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41347BF-0BD9-E3EF-27EA-E1AB3D0C38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63741" y="3602949"/>
                  <a:ext cx="4453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15379DB-0569-E6BF-427D-558AA3665846}"/>
                    </a:ext>
                  </a:extLst>
                </p14:cNvPr>
                <p14:cNvContentPartPr/>
                <p14:nvPr/>
              </p14:nvContentPartPr>
              <p14:xfrm>
                <a:off x="7422421" y="3903909"/>
                <a:ext cx="308520" cy="118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15379DB-0569-E6BF-427D-558AA36658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59421" y="3525909"/>
                  <a:ext cx="43416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01E9095-9E7B-D579-692B-6FC48F0FFD88}"/>
                    </a:ext>
                  </a:extLst>
                </p14:cNvPr>
                <p14:cNvContentPartPr/>
                <p14:nvPr/>
              </p14:nvContentPartPr>
              <p14:xfrm>
                <a:off x="7072501" y="3879789"/>
                <a:ext cx="605520" cy="56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01E9095-9E7B-D579-692B-6FC48F0FFD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09501" y="3501789"/>
                  <a:ext cx="73116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27B8A60-4D27-7149-4298-2A237852A0FA}"/>
                    </a:ext>
                  </a:extLst>
                </p14:cNvPr>
                <p14:cNvContentPartPr/>
                <p14:nvPr/>
              </p14:nvContentPartPr>
              <p14:xfrm>
                <a:off x="7004461" y="3876909"/>
                <a:ext cx="428760" cy="51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27B8A60-4D27-7149-4298-2A237852A0F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41408" y="3496247"/>
                  <a:ext cx="554506" cy="81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9947429-0C7A-CDDB-0716-C7B131BE9C12}"/>
                    </a:ext>
                  </a:extLst>
                </p14:cNvPr>
                <p14:cNvContentPartPr/>
                <p14:nvPr/>
              </p14:nvContentPartPr>
              <p14:xfrm>
                <a:off x="9009661" y="3843429"/>
                <a:ext cx="270000" cy="127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9947429-0C7A-CDDB-0716-C7B131BE9C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46661" y="3465429"/>
                  <a:ext cx="39564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42AE1CA-E706-5636-1F7F-2522D26D855F}"/>
                    </a:ext>
                  </a:extLst>
                </p14:cNvPr>
                <p14:cNvContentPartPr/>
                <p14:nvPr/>
              </p14:nvContentPartPr>
              <p14:xfrm>
                <a:off x="9112981" y="3962229"/>
                <a:ext cx="14400" cy="2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42AE1CA-E706-5636-1F7F-2522D26D855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48366" y="3626229"/>
                  <a:ext cx="143262" cy="6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FA4DEB6-366F-A60C-03CF-4D345410791C}"/>
                    </a:ext>
                  </a:extLst>
                </p14:cNvPr>
                <p14:cNvContentPartPr/>
                <p14:nvPr/>
              </p14:nvContentPartPr>
              <p14:xfrm>
                <a:off x="9013261" y="3765309"/>
                <a:ext cx="448200" cy="1468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FA4DEB6-366F-A60C-03CF-4D34541079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50210" y="3388233"/>
                  <a:ext cx="573941" cy="900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D5DBFE8-A67B-DB0D-9DD3-6CF73710A7F3}"/>
                    </a:ext>
                  </a:extLst>
                </p14:cNvPr>
                <p14:cNvContentPartPr/>
                <p14:nvPr/>
              </p14:nvContentPartPr>
              <p14:xfrm>
                <a:off x="9655861" y="4004709"/>
                <a:ext cx="115920" cy="12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D5DBFE8-A67B-DB0D-9DD3-6CF73710A7F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92665" y="3626709"/>
                  <a:ext cx="241951" cy="76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D8B06D33-F6AD-6BD0-5D04-21202CF9C32C}"/>
              </a:ext>
            </a:extLst>
          </p:cNvPr>
          <p:cNvGrpSpPr/>
          <p:nvPr/>
        </p:nvGrpSpPr>
        <p:grpSpPr>
          <a:xfrm>
            <a:off x="5152621" y="3554709"/>
            <a:ext cx="6500520" cy="1704960"/>
            <a:chOff x="5152621" y="3554709"/>
            <a:chExt cx="6500520" cy="170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1F3E16F-2760-4C9B-782F-86D401ADAFDD}"/>
                    </a:ext>
                  </a:extLst>
                </p14:cNvPr>
                <p14:cNvContentPartPr/>
                <p14:nvPr/>
              </p14:nvContentPartPr>
              <p14:xfrm>
                <a:off x="9064741" y="3739389"/>
                <a:ext cx="7560" cy="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1F3E16F-2760-4C9B-782F-86D401ADAF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04605" y="3361389"/>
                  <a:ext cx="127489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04CF344-56DD-A35C-110D-88EF2096B572}"/>
                    </a:ext>
                  </a:extLst>
                </p14:cNvPr>
                <p14:cNvContentPartPr/>
                <p14:nvPr/>
              </p14:nvContentPartPr>
              <p14:xfrm>
                <a:off x="9025501" y="3721029"/>
                <a:ext cx="412560" cy="34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04CF344-56DD-A35C-110D-88EF2096B57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62501" y="3343029"/>
                  <a:ext cx="53820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36557C4-8EEE-5255-DB59-93DFDDE047F1}"/>
                    </a:ext>
                  </a:extLst>
                </p14:cNvPr>
                <p14:cNvContentPartPr/>
                <p14:nvPr/>
              </p14:nvContentPartPr>
              <p14:xfrm>
                <a:off x="9082741" y="3741909"/>
                <a:ext cx="524520" cy="26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36557C4-8EEE-5255-DB59-93DFDDE047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19741" y="3363909"/>
                  <a:ext cx="6501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00144C4-4668-CE2A-ABF5-4ED36BCED7A2}"/>
                    </a:ext>
                  </a:extLst>
                </p14:cNvPr>
                <p14:cNvContentPartPr/>
                <p14:nvPr/>
              </p14:nvContentPartPr>
              <p14:xfrm>
                <a:off x="9147901" y="3757029"/>
                <a:ext cx="882720" cy="10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00144C4-4668-CE2A-ABF5-4ED36BCED7A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84901" y="3380332"/>
                  <a:ext cx="1008360" cy="857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A233EED-4846-E097-5C3F-1B097D5C7B43}"/>
                    </a:ext>
                  </a:extLst>
                </p14:cNvPr>
                <p14:cNvContentPartPr/>
                <p14:nvPr/>
              </p14:nvContentPartPr>
              <p14:xfrm>
                <a:off x="9285061" y="3786189"/>
                <a:ext cx="1058040" cy="297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A233EED-4846-E097-5C3F-1B097D5C7B4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22061" y="3408189"/>
                  <a:ext cx="118368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27C41EF-9D7B-7A82-F778-E939BA237D45}"/>
                    </a:ext>
                  </a:extLst>
                </p14:cNvPr>
                <p14:cNvContentPartPr/>
                <p14:nvPr/>
              </p14:nvContentPartPr>
              <p14:xfrm>
                <a:off x="9468301" y="3740829"/>
                <a:ext cx="872640" cy="326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27C41EF-9D7B-7A82-F778-E939BA237D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05301" y="3362412"/>
                  <a:ext cx="998280" cy="1083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EBAD0C5-E390-3AF9-D546-CB5B85F8E800}"/>
                    </a:ext>
                  </a:extLst>
                </p14:cNvPr>
                <p14:cNvContentPartPr/>
                <p14:nvPr/>
              </p14:nvContentPartPr>
              <p14:xfrm>
                <a:off x="9733621" y="4089669"/>
                <a:ext cx="727560" cy="354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EBAD0C5-E390-3AF9-D546-CB5B85F8E80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670652" y="3711669"/>
                  <a:ext cx="853138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A0CDB62-939C-5C6A-94FA-B44A014EAA51}"/>
                    </a:ext>
                  </a:extLst>
                </p14:cNvPr>
                <p14:cNvContentPartPr/>
                <p14:nvPr/>
              </p14:nvContentPartPr>
              <p14:xfrm>
                <a:off x="9607981" y="4111989"/>
                <a:ext cx="709560" cy="565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A0CDB62-939C-5C6A-94FA-B44A014EAA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44981" y="3733989"/>
                  <a:ext cx="83520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A9B5851-B125-DCDF-17CE-55EB2136425C}"/>
                    </a:ext>
                  </a:extLst>
                </p14:cNvPr>
                <p14:cNvContentPartPr/>
                <p14:nvPr/>
              </p14:nvContentPartPr>
              <p14:xfrm>
                <a:off x="10349221" y="4326909"/>
                <a:ext cx="24120" cy="97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A9B5851-B125-DCDF-17CE-55EB213642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86221" y="3948909"/>
                  <a:ext cx="1497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374BF5A-5D08-79EF-B1F7-0A5A82A9939A}"/>
                    </a:ext>
                  </a:extLst>
                </p14:cNvPr>
                <p14:cNvContentPartPr/>
                <p14:nvPr/>
              </p14:nvContentPartPr>
              <p14:xfrm>
                <a:off x="9289741" y="4428069"/>
                <a:ext cx="1140480" cy="3830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374BF5A-5D08-79EF-B1F7-0A5A82A9939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26741" y="4050069"/>
                  <a:ext cx="1266120" cy="11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33D540C-3B88-E27A-976C-8FAD30E19C15}"/>
                    </a:ext>
                  </a:extLst>
                </p14:cNvPr>
                <p14:cNvContentPartPr/>
                <p14:nvPr/>
              </p14:nvContentPartPr>
              <p14:xfrm>
                <a:off x="7170781" y="4675389"/>
                <a:ext cx="2844720" cy="1209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33D540C-3B88-E27A-976C-8FAD30E19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07773" y="4298511"/>
                  <a:ext cx="2970376" cy="87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AAB70EA-F5CC-3618-BE0C-C7B8D0957270}"/>
                    </a:ext>
                  </a:extLst>
                </p14:cNvPr>
                <p14:cNvContentPartPr/>
                <p14:nvPr/>
              </p14:nvContentPartPr>
              <p14:xfrm>
                <a:off x="6948661" y="4738389"/>
                <a:ext cx="1753200" cy="1137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AAB70EA-F5CC-3618-BE0C-C7B8D09572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5674" y="4360389"/>
                  <a:ext cx="1878814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9A74E6E-5729-4A51-DC9D-40EEAFB33A13}"/>
                    </a:ext>
                  </a:extLst>
                </p14:cNvPr>
                <p14:cNvContentPartPr/>
                <p14:nvPr/>
              </p14:nvContentPartPr>
              <p14:xfrm>
                <a:off x="7247821" y="4921269"/>
                <a:ext cx="1407600" cy="129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9A74E6E-5729-4A51-DC9D-40EEAFB33A1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4821" y="4532469"/>
                  <a:ext cx="1533240" cy="790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AB42028-F51D-B008-62E1-0664F9901B9F}"/>
                    </a:ext>
                  </a:extLst>
                </p14:cNvPr>
                <p14:cNvContentPartPr/>
                <p14:nvPr/>
              </p14:nvContentPartPr>
              <p14:xfrm>
                <a:off x="6207061" y="4827309"/>
                <a:ext cx="2358720" cy="43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AB42028-F51D-B008-62E1-0664F9901B9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44071" y="4449309"/>
                  <a:ext cx="2484341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D4616B5-5F4B-5D6D-BAAE-5D8CAA205AE7}"/>
                    </a:ext>
                  </a:extLst>
                </p14:cNvPr>
                <p14:cNvContentPartPr/>
                <p14:nvPr/>
              </p14:nvContentPartPr>
              <p14:xfrm>
                <a:off x="7236301" y="4871949"/>
                <a:ext cx="1449360" cy="414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D4616B5-5F4B-5D6D-BAAE-5D8CAA205A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73301" y="4493949"/>
                  <a:ext cx="15750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BE70EB7-991E-F8B8-A559-52114AE8A756}"/>
                    </a:ext>
                  </a:extLst>
                </p14:cNvPr>
                <p14:cNvContentPartPr/>
                <p14:nvPr/>
              </p14:nvContentPartPr>
              <p14:xfrm>
                <a:off x="6680461" y="4812909"/>
                <a:ext cx="2869200" cy="130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BE70EB7-991E-F8B8-A559-52114AE8A7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17461" y="4434909"/>
                  <a:ext cx="299484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E8C209-2ABC-BE3A-F8E1-012CB2EF8702}"/>
                    </a:ext>
                  </a:extLst>
                </p14:cNvPr>
                <p14:cNvContentPartPr/>
                <p14:nvPr/>
              </p14:nvContentPartPr>
              <p14:xfrm>
                <a:off x="7032901" y="4829469"/>
                <a:ext cx="3090600" cy="118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E8C209-2ABC-BE3A-F8E1-012CB2EF870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69901" y="4450317"/>
                  <a:ext cx="3216240" cy="876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4330A27C-B141-FB35-27E3-ED5B72D8F1A6}"/>
                    </a:ext>
                  </a:extLst>
                </p14:cNvPr>
                <p14:cNvContentPartPr/>
                <p14:nvPr/>
              </p14:nvContentPartPr>
              <p14:xfrm>
                <a:off x="7513501" y="4813269"/>
                <a:ext cx="2660760" cy="860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4330A27C-B141-FB35-27E3-ED5B72D8F1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50501" y="4436844"/>
                  <a:ext cx="2786400" cy="838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47E1667E-C90F-5F2E-E35D-CEE88C805BCD}"/>
                    </a:ext>
                  </a:extLst>
                </p14:cNvPr>
                <p14:cNvContentPartPr/>
                <p14:nvPr/>
              </p14:nvContentPartPr>
              <p14:xfrm>
                <a:off x="7189141" y="4813989"/>
                <a:ext cx="2867760" cy="1231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47E1667E-C90F-5F2E-E35D-CEE88C805BC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26141" y="4435989"/>
                  <a:ext cx="29934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85F4F56-05D5-F549-6D1A-C4BB7EE2E682}"/>
                    </a:ext>
                  </a:extLst>
                </p14:cNvPr>
                <p14:cNvContentPartPr/>
                <p14:nvPr/>
              </p14:nvContentPartPr>
              <p14:xfrm>
                <a:off x="6646981" y="4821909"/>
                <a:ext cx="1575720" cy="114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85F4F56-05D5-F549-6D1A-C4BB7EE2E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83981" y="4443909"/>
                  <a:ext cx="170136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BFC6C4D-6E75-51F0-E6E2-68531F130DAD}"/>
                    </a:ext>
                  </a:extLst>
                </p14:cNvPr>
                <p14:cNvContentPartPr/>
                <p14:nvPr/>
              </p14:nvContentPartPr>
              <p14:xfrm>
                <a:off x="7257181" y="4965909"/>
                <a:ext cx="172080" cy="115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BFC6C4D-6E75-51F0-E6E2-68531F130DA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94181" y="4599364"/>
                  <a:ext cx="297720" cy="744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2B40A19-B704-D707-AF46-0D92F2AA906A}"/>
                    </a:ext>
                  </a:extLst>
                </p14:cNvPr>
                <p14:cNvContentPartPr/>
                <p14:nvPr/>
              </p14:nvContentPartPr>
              <p14:xfrm>
                <a:off x="6484981" y="3813189"/>
                <a:ext cx="1243800" cy="189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2B40A19-B704-D707-AF46-0D92F2AA90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21999" y="3435189"/>
                  <a:ext cx="1369404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18499BA-F2ED-BA88-9DE8-5ED718E990B5}"/>
                    </a:ext>
                  </a:extLst>
                </p14:cNvPr>
                <p14:cNvContentPartPr/>
                <p14:nvPr/>
              </p14:nvContentPartPr>
              <p14:xfrm>
                <a:off x="6080701" y="3854949"/>
                <a:ext cx="1423080" cy="317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18499BA-F2ED-BA88-9DE8-5ED718E990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17701" y="3476520"/>
                  <a:ext cx="1548720" cy="1074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25A7726-EA5F-9F65-5F54-5D25D0C82FF7}"/>
                    </a:ext>
                  </a:extLst>
                </p14:cNvPr>
                <p14:cNvContentPartPr/>
                <p14:nvPr/>
              </p14:nvContentPartPr>
              <p14:xfrm>
                <a:off x="6145141" y="3920829"/>
                <a:ext cx="1078920" cy="4168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25A7726-EA5F-9F65-5F54-5D25D0C82F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82141" y="3542829"/>
                  <a:ext cx="12045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E7B248F7-FB6A-03B1-993C-729E48F3548E}"/>
                    </a:ext>
                  </a:extLst>
                </p14:cNvPr>
                <p14:cNvContentPartPr/>
                <p14:nvPr/>
              </p14:nvContentPartPr>
              <p14:xfrm>
                <a:off x="5944621" y="3939549"/>
                <a:ext cx="1140120" cy="672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E7B248F7-FB6A-03B1-993C-729E48F3548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81621" y="3561549"/>
                  <a:ext cx="126576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86F465B-5BC8-224D-5099-20D76CA7C717}"/>
                    </a:ext>
                  </a:extLst>
                </p14:cNvPr>
                <p14:cNvContentPartPr/>
                <p14:nvPr/>
              </p14:nvContentPartPr>
              <p14:xfrm>
                <a:off x="6142981" y="4087869"/>
                <a:ext cx="538560" cy="8060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86F465B-5BC8-224D-5099-20D76CA7C7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79981" y="3709869"/>
                  <a:ext cx="664200" cy="15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4BC31FEF-F60E-D77B-9308-58D3CA847F2B}"/>
                    </a:ext>
                  </a:extLst>
                </p14:cNvPr>
                <p14:cNvContentPartPr/>
                <p14:nvPr/>
              </p14:nvContentPartPr>
              <p14:xfrm>
                <a:off x="6057301" y="4333029"/>
                <a:ext cx="915480" cy="5155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4BC31FEF-F60E-D77B-9308-58D3CA847F2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94301" y="3955029"/>
                  <a:ext cx="104112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9958D90-A3A8-901E-0931-ABB5F67545DE}"/>
                    </a:ext>
                  </a:extLst>
                </p14:cNvPr>
                <p14:cNvContentPartPr/>
                <p14:nvPr/>
              </p14:nvContentPartPr>
              <p14:xfrm>
                <a:off x="6042541" y="4538589"/>
                <a:ext cx="834840" cy="4046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9958D90-A3A8-901E-0931-ABB5F67545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79541" y="4160589"/>
                  <a:ext cx="96048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8BABCAB-7B99-6120-9313-C6E7B287E4DD}"/>
                    </a:ext>
                  </a:extLst>
                </p14:cNvPr>
                <p14:cNvContentPartPr/>
                <p14:nvPr/>
              </p14:nvContentPartPr>
              <p14:xfrm>
                <a:off x="5990341" y="4659549"/>
                <a:ext cx="1368720" cy="2487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8BABCAB-7B99-6120-9313-C6E7B287E4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27358" y="4281549"/>
                  <a:ext cx="1494327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98B41F3-A36B-0384-37C4-B15958AF5CB1}"/>
                    </a:ext>
                  </a:extLst>
                </p14:cNvPr>
                <p14:cNvContentPartPr/>
                <p14:nvPr/>
              </p14:nvContentPartPr>
              <p14:xfrm>
                <a:off x="6167101" y="4824429"/>
                <a:ext cx="1869840" cy="132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98B41F3-A36B-0384-37C4-B15958AF5C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04101" y="4446429"/>
                  <a:ext cx="199548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C2A73E8-1B04-9DBD-5701-E9C04CBD90B9}"/>
                    </a:ext>
                  </a:extLst>
                </p14:cNvPr>
                <p14:cNvContentPartPr/>
                <p14:nvPr/>
              </p14:nvContentPartPr>
              <p14:xfrm>
                <a:off x="6322981" y="4829109"/>
                <a:ext cx="1317600" cy="1965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C2A73E8-1B04-9DBD-5701-E9C04CBD90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59964" y="4451109"/>
                  <a:ext cx="1443274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28FFB1B-EE31-4A5B-2C30-E2E86DFAA06E}"/>
                    </a:ext>
                  </a:extLst>
                </p14:cNvPr>
                <p14:cNvContentPartPr/>
                <p14:nvPr/>
              </p14:nvContentPartPr>
              <p14:xfrm>
                <a:off x="9776821" y="3944949"/>
                <a:ext cx="753840" cy="800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28FFB1B-EE31-4A5B-2C30-E2E86DFAA0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13821" y="3566779"/>
                  <a:ext cx="879480" cy="1556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1E9A243-B55C-4B56-4F58-032F8569E538}"/>
                    </a:ext>
                  </a:extLst>
                </p14:cNvPr>
                <p14:cNvContentPartPr/>
                <p14:nvPr/>
              </p14:nvContentPartPr>
              <p14:xfrm>
                <a:off x="9777901" y="4105869"/>
                <a:ext cx="634320" cy="7671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1E9A243-B55C-4B56-4F58-032F8569E53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14865" y="3727869"/>
                  <a:ext cx="760031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8CD97E7-AD3D-2A68-8493-238718AA75F3}"/>
                    </a:ext>
                  </a:extLst>
                </p14:cNvPr>
                <p14:cNvContentPartPr/>
                <p14:nvPr/>
              </p14:nvContentPartPr>
              <p14:xfrm>
                <a:off x="8859901" y="4270029"/>
                <a:ext cx="1716840" cy="645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8CD97E7-AD3D-2A68-8493-238718AA75F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96901" y="3892029"/>
                  <a:ext cx="1842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CBDBCB6-65C5-661F-CAA6-A34B0777594F}"/>
                    </a:ext>
                  </a:extLst>
                </p14:cNvPr>
                <p14:cNvContentPartPr/>
                <p14:nvPr/>
              </p14:nvContentPartPr>
              <p14:xfrm>
                <a:off x="9055741" y="4502589"/>
                <a:ext cx="1202760" cy="463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CBDBCB6-65C5-661F-CAA6-A34B077759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92722" y="4124882"/>
                  <a:ext cx="1328438" cy="1218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54AFD8D-BE19-9D1D-5AF3-4E8F75B027C1}"/>
                    </a:ext>
                  </a:extLst>
                </p14:cNvPr>
                <p14:cNvContentPartPr/>
                <p14:nvPr/>
              </p14:nvContentPartPr>
              <p14:xfrm>
                <a:off x="9868621" y="3790149"/>
                <a:ext cx="595080" cy="586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54AFD8D-BE19-9D1D-5AF3-4E8F75B027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05621" y="3412149"/>
                  <a:ext cx="72072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EEC250B-568B-AE5D-0EC8-520D3DFC6BE7}"/>
                    </a:ext>
                  </a:extLst>
                </p14:cNvPr>
                <p14:cNvContentPartPr/>
                <p14:nvPr/>
              </p14:nvContentPartPr>
              <p14:xfrm>
                <a:off x="10119181" y="4001469"/>
                <a:ext cx="408960" cy="746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EEC250B-568B-AE5D-0EC8-520D3DFC6B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56181" y="3623469"/>
                  <a:ext cx="534600" cy="15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E3411E5-F417-1F03-9C46-EC063CEA8189}"/>
                    </a:ext>
                  </a:extLst>
                </p14:cNvPr>
                <p14:cNvContentPartPr/>
                <p14:nvPr/>
              </p14:nvContentPartPr>
              <p14:xfrm>
                <a:off x="10043581" y="4022349"/>
                <a:ext cx="500760" cy="8359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E3411E5-F417-1F03-9C46-EC063CEA818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980581" y="3644349"/>
                  <a:ext cx="62640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5FC027B-FA8D-0A49-6F1F-0A1FD3BFA460}"/>
                    </a:ext>
                  </a:extLst>
                </p14:cNvPr>
                <p14:cNvContentPartPr/>
                <p14:nvPr/>
              </p14:nvContentPartPr>
              <p14:xfrm>
                <a:off x="8219821" y="4285869"/>
                <a:ext cx="2493000" cy="8240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5FC027B-FA8D-0A49-6F1F-0A1FD3BFA46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56821" y="3907869"/>
                  <a:ext cx="2618640" cy="15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D0B0A56-D84D-881B-32A8-5C35FB7241B4}"/>
                    </a:ext>
                  </a:extLst>
                </p14:cNvPr>
                <p14:cNvContentPartPr/>
                <p14:nvPr/>
              </p14:nvContentPartPr>
              <p14:xfrm>
                <a:off x="5915101" y="3809229"/>
                <a:ext cx="1540080" cy="555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D0B0A56-D84D-881B-32A8-5C35FB7241B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52101" y="3431229"/>
                  <a:ext cx="166572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95E43A7-74E8-A34E-04A5-E8EE0B4E9B50}"/>
                    </a:ext>
                  </a:extLst>
                </p14:cNvPr>
                <p14:cNvContentPartPr/>
                <p14:nvPr/>
              </p14:nvContentPartPr>
              <p14:xfrm>
                <a:off x="5664181" y="4040349"/>
                <a:ext cx="1050480" cy="6512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95E43A7-74E8-A34E-04A5-E8EE0B4E9B5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01203" y="3662349"/>
                  <a:ext cx="1176077" cy="14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EA90ACF-5491-52EE-8604-9B21C1D06325}"/>
                    </a:ext>
                  </a:extLst>
                </p14:cNvPr>
                <p14:cNvContentPartPr/>
                <p14:nvPr/>
              </p14:nvContentPartPr>
              <p14:xfrm>
                <a:off x="6315421" y="4129629"/>
                <a:ext cx="153720" cy="79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EA90ACF-5491-52EE-8604-9B21C1D0632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52421" y="3733629"/>
                  <a:ext cx="279360" cy="799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2965342-D4F6-308A-44CF-32B4401F4591}"/>
                    </a:ext>
                  </a:extLst>
                </p14:cNvPr>
                <p14:cNvContentPartPr/>
                <p14:nvPr/>
              </p14:nvContentPartPr>
              <p14:xfrm>
                <a:off x="5735821" y="4223589"/>
                <a:ext cx="789120" cy="4536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2965342-D4F6-308A-44CF-32B4401F459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72821" y="3845589"/>
                  <a:ext cx="914760" cy="12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F5D90D62-900D-3562-4FB9-91CCE7352C86}"/>
                    </a:ext>
                  </a:extLst>
                </p14:cNvPr>
                <p14:cNvContentPartPr/>
                <p14:nvPr/>
              </p14:nvContentPartPr>
              <p14:xfrm>
                <a:off x="5853901" y="3949269"/>
                <a:ext cx="817560" cy="7592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F5D90D62-900D-3562-4FB9-91CCE7352C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90901" y="3571269"/>
                  <a:ext cx="943200" cy="15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BEEE9F12-81C0-DFA6-34DD-51554EAED317}"/>
                    </a:ext>
                  </a:extLst>
                </p14:cNvPr>
                <p14:cNvContentPartPr/>
                <p14:nvPr/>
              </p14:nvContentPartPr>
              <p14:xfrm>
                <a:off x="5736181" y="3911109"/>
                <a:ext cx="1117440" cy="968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BEEE9F12-81C0-DFA6-34DD-51554EAED31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673181" y="3533109"/>
                  <a:ext cx="1243080" cy="17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5A95331-AA2A-57EB-B7A6-7E0EE8A6C537}"/>
                    </a:ext>
                  </a:extLst>
                </p14:cNvPr>
                <p14:cNvContentPartPr/>
                <p14:nvPr/>
              </p14:nvContentPartPr>
              <p14:xfrm>
                <a:off x="6398581" y="4348869"/>
                <a:ext cx="40320" cy="5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5A95331-AA2A-57EB-B7A6-7E0EE8A6C53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35581" y="3970869"/>
                  <a:ext cx="1659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6BB4B3A-F49C-6B8A-FE58-C120B4C76C10}"/>
                    </a:ext>
                  </a:extLst>
                </p14:cNvPr>
                <p14:cNvContentPartPr/>
                <p14:nvPr/>
              </p14:nvContentPartPr>
              <p14:xfrm>
                <a:off x="5368981" y="4437069"/>
                <a:ext cx="1392480" cy="693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6BB4B3A-F49C-6B8A-FE58-C120B4C76C1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05965" y="4059069"/>
                  <a:ext cx="1518152" cy="14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B6387A2-1D1F-3040-507C-B4A9CCB93F4F}"/>
                    </a:ext>
                  </a:extLst>
                </p14:cNvPr>
                <p14:cNvContentPartPr/>
                <p14:nvPr/>
              </p14:nvContentPartPr>
              <p14:xfrm>
                <a:off x="5384461" y="4731549"/>
                <a:ext cx="2628720" cy="4374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B6387A2-1D1F-3040-507C-B4A9CCB93F4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21452" y="4353549"/>
                  <a:ext cx="2754377" cy="11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ACCD734-0EFE-6A26-4725-E23CCB1C4518}"/>
                    </a:ext>
                  </a:extLst>
                </p14:cNvPr>
                <p14:cNvContentPartPr/>
                <p14:nvPr/>
              </p14:nvContentPartPr>
              <p14:xfrm>
                <a:off x="5863621" y="4951149"/>
                <a:ext cx="4112280" cy="284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ACCD734-0EFE-6A26-4725-E23CCB1C451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00621" y="4573149"/>
                  <a:ext cx="423792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6033AE1-FEFA-E0F2-D187-8F962222B309}"/>
                    </a:ext>
                  </a:extLst>
                </p14:cNvPr>
                <p14:cNvContentPartPr/>
                <p14:nvPr/>
              </p14:nvContentPartPr>
              <p14:xfrm>
                <a:off x="6642661" y="5028909"/>
                <a:ext cx="2335680" cy="504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6033AE1-FEFA-E0F2-D187-8F962222B30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79651" y="4650909"/>
                  <a:ext cx="2461339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46FA8C5-7BC3-AE6D-976C-BC33A7B70A4B}"/>
                    </a:ext>
                  </a:extLst>
                </p14:cNvPr>
                <p14:cNvContentPartPr/>
                <p14:nvPr/>
              </p14:nvContentPartPr>
              <p14:xfrm>
                <a:off x="5938501" y="5033949"/>
                <a:ext cx="3660480" cy="1252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46FA8C5-7BC3-AE6D-976C-BC33A7B70A4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75501" y="4655949"/>
                  <a:ext cx="378612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C970F4C-FCB4-1482-436E-02D0DE145EE8}"/>
                    </a:ext>
                  </a:extLst>
                </p14:cNvPr>
                <p14:cNvContentPartPr/>
                <p14:nvPr/>
              </p14:nvContentPartPr>
              <p14:xfrm>
                <a:off x="6693781" y="5055909"/>
                <a:ext cx="2442600" cy="489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C970F4C-FCB4-1482-436E-02D0DE145EE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30781" y="4675109"/>
                  <a:ext cx="2568240" cy="81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4BACEED0-297B-0CD2-AC36-366B655AB7AC}"/>
                    </a:ext>
                  </a:extLst>
                </p14:cNvPr>
                <p14:cNvContentPartPr/>
                <p14:nvPr/>
              </p14:nvContentPartPr>
              <p14:xfrm>
                <a:off x="6733021" y="5035749"/>
                <a:ext cx="3204720" cy="518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4BACEED0-297B-0CD2-AC36-366B655AB7A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70021" y="4660356"/>
                  <a:ext cx="3330360" cy="80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F8BA438-56CA-5C12-EC19-DB11967DD58C}"/>
                    </a:ext>
                  </a:extLst>
                </p14:cNvPr>
                <p14:cNvContentPartPr/>
                <p14:nvPr/>
              </p14:nvContentPartPr>
              <p14:xfrm>
                <a:off x="8003461" y="5044749"/>
                <a:ext cx="1888920" cy="716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F8BA438-56CA-5C12-EC19-DB11967DD58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40461" y="4666749"/>
                  <a:ext cx="201456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7B024C8-A6CA-A6EC-DA43-65017CCA4CA6}"/>
                    </a:ext>
                  </a:extLst>
                </p14:cNvPr>
                <p14:cNvContentPartPr/>
                <p14:nvPr/>
              </p14:nvContentPartPr>
              <p14:xfrm>
                <a:off x="7137301" y="5001189"/>
                <a:ext cx="2797560" cy="95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7B024C8-A6CA-A6EC-DA43-65017CCA4CA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74301" y="4623189"/>
                  <a:ext cx="29232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686F71C-A56F-455A-FAE2-6866D0AAF1A9}"/>
                    </a:ext>
                  </a:extLst>
                </p14:cNvPr>
                <p14:cNvContentPartPr/>
                <p14:nvPr/>
              </p14:nvContentPartPr>
              <p14:xfrm>
                <a:off x="7965661" y="4703109"/>
                <a:ext cx="2937600" cy="5565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686F71C-A56F-455A-FAE2-6866D0AAF1A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02653" y="4325353"/>
                  <a:ext cx="3063255" cy="1311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A3AF5D47-1461-D80F-1FA0-8A71162AE4AD}"/>
                    </a:ext>
                  </a:extLst>
                </p14:cNvPr>
                <p14:cNvContentPartPr/>
                <p14:nvPr/>
              </p14:nvContentPartPr>
              <p14:xfrm>
                <a:off x="10138261" y="3905709"/>
                <a:ext cx="394920" cy="9468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A3AF5D47-1461-D80F-1FA0-8A71162AE4A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075261" y="3527853"/>
                  <a:ext cx="520560" cy="1702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E6D1D80-F183-956F-6F4B-1885C0355A64}"/>
                    </a:ext>
                  </a:extLst>
                </p14:cNvPr>
                <p14:cNvContentPartPr/>
                <p14:nvPr/>
              </p14:nvContentPartPr>
              <p14:xfrm>
                <a:off x="10246261" y="4123509"/>
                <a:ext cx="462600" cy="8924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E6D1D80-F183-956F-6F4B-1885C0355A6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83310" y="3745356"/>
                  <a:ext cx="588142" cy="1648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224F963-60A4-875B-31BE-4F47F5AABB90}"/>
                    </a:ext>
                  </a:extLst>
                </p14:cNvPr>
                <p14:cNvContentPartPr/>
                <p14:nvPr/>
              </p14:nvContentPartPr>
              <p14:xfrm>
                <a:off x="10264261" y="3993909"/>
                <a:ext cx="596520" cy="9626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224F963-60A4-875B-31BE-4F47F5AABB9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01261" y="3615909"/>
                  <a:ext cx="72216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D1E5D58-266A-44E2-013F-ECFDBB7CC2C7}"/>
                    </a:ext>
                  </a:extLst>
                </p14:cNvPr>
                <p14:cNvContentPartPr/>
                <p14:nvPr/>
              </p14:nvContentPartPr>
              <p14:xfrm>
                <a:off x="10394221" y="3951789"/>
                <a:ext cx="470880" cy="2617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D1E5D58-266A-44E2-013F-ECFDBB7CC2C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31221" y="3573268"/>
                  <a:ext cx="596520" cy="1018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3111DFB8-F3F4-2F2E-EBE8-42977033A5E7}"/>
                    </a:ext>
                  </a:extLst>
                </p14:cNvPr>
                <p14:cNvContentPartPr/>
                <p14:nvPr/>
              </p14:nvContentPartPr>
              <p14:xfrm>
                <a:off x="9980221" y="3931629"/>
                <a:ext cx="1183680" cy="5349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3111DFB8-F3F4-2F2E-EBE8-42977033A5E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17221" y="3553629"/>
                  <a:ext cx="13093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F60D2EA-B0A6-67A3-D758-000B50F1CE4A}"/>
                    </a:ext>
                  </a:extLst>
                </p14:cNvPr>
                <p14:cNvContentPartPr/>
                <p14:nvPr/>
              </p14:nvContentPartPr>
              <p14:xfrm>
                <a:off x="9911821" y="4455789"/>
                <a:ext cx="864360" cy="44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F60D2EA-B0A6-67A3-D758-000B50F1CE4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48821" y="4074691"/>
                  <a:ext cx="990000" cy="806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5E413D0-160B-CE0B-5D05-C4D116D14730}"/>
                    </a:ext>
                  </a:extLst>
                </p14:cNvPr>
                <p14:cNvContentPartPr/>
                <p14:nvPr/>
              </p14:nvContentPartPr>
              <p14:xfrm>
                <a:off x="10392781" y="4217469"/>
                <a:ext cx="872640" cy="4662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5E413D0-160B-CE0B-5D05-C4D116D1473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329755" y="3839469"/>
                  <a:ext cx="998332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229ABA2-245C-3D6A-5AF7-C3C9255646B0}"/>
                    </a:ext>
                  </a:extLst>
                </p14:cNvPr>
                <p14:cNvContentPartPr/>
                <p14:nvPr/>
              </p14:nvContentPartPr>
              <p14:xfrm>
                <a:off x="9695461" y="4251669"/>
                <a:ext cx="1365840" cy="748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229ABA2-245C-3D6A-5AF7-C3C9255646B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32461" y="3873669"/>
                  <a:ext cx="1491480" cy="15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A338844-7759-DBF7-1A16-1FC6E8080759}"/>
                    </a:ext>
                  </a:extLst>
                </p14:cNvPr>
                <p14:cNvContentPartPr/>
                <p14:nvPr/>
              </p14:nvContentPartPr>
              <p14:xfrm>
                <a:off x="9781861" y="4413669"/>
                <a:ext cx="1367640" cy="623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A338844-7759-DBF7-1A16-1FC6E808075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18861" y="4035669"/>
                  <a:ext cx="149328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BD6814E-1587-C1AC-5A25-C23C2AB4DA8A}"/>
                    </a:ext>
                  </a:extLst>
                </p14:cNvPr>
                <p14:cNvContentPartPr/>
                <p14:nvPr/>
              </p14:nvContentPartPr>
              <p14:xfrm>
                <a:off x="9006781" y="4621389"/>
                <a:ext cx="1981080" cy="5148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BD6814E-1587-C1AC-5A25-C23C2AB4DA8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43781" y="4243389"/>
                  <a:ext cx="2106720" cy="12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335B349B-314C-7C26-A07B-D5AE413B8089}"/>
                    </a:ext>
                  </a:extLst>
                </p14:cNvPr>
                <p14:cNvContentPartPr/>
                <p14:nvPr/>
              </p14:nvContentPartPr>
              <p14:xfrm>
                <a:off x="9719581" y="4808589"/>
                <a:ext cx="783720" cy="975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335B349B-314C-7C26-A07B-D5AE413B808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56581" y="4430589"/>
                  <a:ext cx="9093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A1DEDC9-379A-2924-CF3B-7AB6855E096F}"/>
                    </a:ext>
                  </a:extLst>
                </p14:cNvPr>
                <p14:cNvContentPartPr/>
                <p14:nvPr/>
              </p14:nvContentPartPr>
              <p14:xfrm>
                <a:off x="9802741" y="3894189"/>
                <a:ext cx="1270440" cy="433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A1DEDC9-379A-2924-CF3B-7AB6855E096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739741" y="3516503"/>
                  <a:ext cx="1396080" cy="1188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DA46B06-5872-DC52-0AB3-04AD842007F7}"/>
                    </a:ext>
                  </a:extLst>
                </p14:cNvPr>
                <p14:cNvContentPartPr/>
                <p14:nvPr/>
              </p14:nvContentPartPr>
              <p14:xfrm>
                <a:off x="10050781" y="4137909"/>
                <a:ext cx="959760" cy="4183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DA46B06-5872-DC52-0AB3-04AD842007F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87781" y="3759909"/>
                  <a:ext cx="108540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552A3CB-603A-58AA-EA92-4952FEE912B8}"/>
                    </a:ext>
                  </a:extLst>
                </p14:cNvPr>
                <p14:cNvContentPartPr/>
                <p14:nvPr/>
              </p14:nvContentPartPr>
              <p14:xfrm>
                <a:off x="10216021" y="4216749"/>
                <a:ext cx="754200" cy="4129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552A3CB-603A-58AA-EA92-4952FEE912B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153021" y="3838749"/>
                  <a:ext cx="87984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23C2207-F038-3844-691F-CDF42AF4D11F}"/>
                    </a:ext>
                  </a:extLst>
                </p14:cNvPr>
                <p14:cNvContentPartPr/>
                <p14:nvPr/>
              </p14:nvContentPartPr>
              <p14:xfrm>
                <a:off x="10216021" y="4242309"/>
                <a:ext cx="885600" cy="5133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23C2207-F038-3844-691F-CDF42AF4D11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52995" y="3864309"/>
                  <a:ext cx="1011291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4A05186-76D8-8A59-CE52-FB7962CBE552}"/>
                    </a:ext>
                  </a:extLst>
                </p14:cNvPr>
                <p14:cNvContentPartPr/>
                <p14:nvPr/>
              </p14:nvContentPartPr>
              <p14:xfrm>
                <a:off x="9985621" y="4376589"/>
                <a:ext cx="889560" cy="298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4A05186-76D8-8A59-CE52-FB7962CBE55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22621" y="3998132"/>
                  <a:ext cx="1015200" cy="1054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963427C-B404-E79B-2A08-C4C499A700CB}"/>
                    </a:ext>
                  </a:extLst>
                </p14:cNvPr>
                <p14:cNvContentPartPr/>
                <p14:nvPr/>
              </p14:nvContentPartPr>
              <p14:xfrm>
                <a:off x="9969061" y="4435629"/>
                <a:ext cx="830880" cy="401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963427C-B404-E79B-2A08-C4C499A700C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906061" y="4057629"/>
                  <a:ext cx="9565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F9D8804-BEA6-29AE-E269-495E7AE6EE88}"/>
                    </a:ext>
                  </a:extLst>
                </p14:cNvPr>
                <p14:cNvContentPartPr/>
                <p14:nvPr/>
              </p14:nvContentPartPr>
              <p14:xfrm>
                <a:off x="9657661" y="4374789"/>
                <a:ext cx="1038600" cy="3996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F9D8804-BEA6-29AE-E269-495E7AE6EE8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594661" y="3996789"/>
                  <a:ext cx="116424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98AA868-1A5C-8CD7-3A49-93A2C00F47CC}"/>
                    </a:ext>
                  </a:extLst>
                </p14:cNvPr>
                <p14:cNvContentPartPr/>
                <p14:nvPr/>
              </p14:nvContentPartPr>
              <p14:xfrm>
                <a:off x="10124941" y="3958989"/>
                <a:ext cx="246600" cy="8074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98AA868-1A5C-8CD7-3A49-93A2C00F47C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062033" y="3580989"/>
                  <a:ext cx="372057" cy="15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5689E7E-3E71-4F4C-FD3B-7BC327661F43}"/>
                    </a:ext>
                  </a:extLst>
                </p14:cNvPr>
                <p14:cNvContentPartPr/>
                <p14:nvPr/>
              </p14:nvContentPartPr>
              <p14:xfrm>
                <a:off x="9155461" y="4436709"/>
                <a:ext cx="1348200" cy="4320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5689E7E-3E71-4F4C-FD3B-7BC327661F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092478" y="4058709"/>
                  <a:ext cx="1473806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1507588-FB37-9A67-5852-CA28A88739D5}"/>
                    </a:ext>
                  </a:extLst>
                </p14:cNvPr>
                <p14:cNvContentPartPr/>
                <p14:nvPr/>
              </p14:nvContentPartPr>
              <p14:xfrm>
                <a:off x="9375421" y="4510509"/>
                <a:ext cx="1216080" cy="3513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1507588-FB37-9A67-5852-CA28A88739D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312421" y="4132896"/>
                  <a:ext cx="1341720" cy="110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968A7106-F831-6060-F46C-166D6C63D858}"/>
                    </a:ext>
                  </a:extLst>
                </p14:cNvPr>
                <p14:cNvContentPartPr/>
                <p14:nvPr/>
              </p14:nvContentPartPr>
              <p14:xfrm>
                <a:off x="8522221" y="4563789"/>
                <a:ext cx="1510920" cy="1908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968A7106-F831-6060-F46C-166D6C63D85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59221" y="4185789"/>
                  <a:ext cx="163656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724308A3-25EC-AA31-B6CA-A17EF9555AE2}"/>
                    </a:ext>
                  </a:extLst>
                </p14:cNvPr>
                <p14:cNvContentPartPr/>
                <p14:nvPr/>
              </p14:nvContentPartPr>
              <p14:xfrm>
                <a:off x="8172301" y="4540029"/>
                <a:ext cx="1434240" cy="1166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724308A3-25EC-AA31-B6CA-A17EF9555AE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09301" y="4162029"/>
                  <a:ext cx="15598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D2F9BF9-C003-3A87-6F87-6D806ED3A565}"/>
                    </a:ext>
                  </a:extLst>
                </p14:cNvPr>
                <p14:cNvContentPartPr/>
                <p14:nvPr/>
              </p14:nvContentPartPr>
              <p14:xfrm>
                <a:off x="6578581" y="4131069"/>
                <a:ext cx="758880" cy="4410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D2F9BF9-C003-3A87-6F87-6D806ED3A56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515581" y="3753377"/>
                  <a:ext cx="884520" cy="119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00F0088-D7E2-A900-942A-2575A2D4B038}"/>
                    </a:ext>
                  </a:extLst>
                </p14:cNvPr>
                <p14:cNvContentPartPr/>
                <p14:nvPr/>
              </p14:nvContentPartPr>
              <p14:xfrm>
                <a:off x="6490381" y="4242309"/>
                <a:ext cx="759960" cy="3085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00F0088-D7E2-A900-942A-2575A2D4B03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427381" y="3864309"/>
                  <a:ext cx="88560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8B40EDD-A114-2FA9-E90F-68D24A8ED4F0}"/>
                    </a:ext>
                  </a:extLst>
                </p14:cNvPr>
                <p14:cNvContentPartPr/>
                <p14:nvPr/>
              </p14:nvContentPartPr>
              <p14:xfrm>
                <a:off x="6159181" y="4266429"/>
                <a:ext cx="322920" cy="3996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8B40EDD-A114-2FA9-E90F-68D24A8ED4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096251" y="3888429"/>
                  <a:ext cx="44842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23C9222-07C0-6439-B900-6DC16D066568}"/>
                    </a:ext>
                  </a:extLst>
                </p14:cNvPr>
                <p14:cNvContentPartPr/>
                <p14:nvPr/>
              </p14:nvContentPartPr>
              <p14:xfrm>
                <a:off x="6370141" y="4163829"/>
                <a:ext cx="35640" cy="7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23C9222-07C0-6439-B900-6DC16D06656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07141" y="3785829"/>
                  <a:ext cx="1612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4BFC39C-5B45-FDDC-13C0-6F5769BF95A9}"/>
                    </a:ext>
                  </a:extLst>
                </p14:cNvPr>
                <p14:cNvContentPartPr/>
                <p14:nvPr/>
              </p14:nvContentPartPr>
              <p14:xfrm>
                <a:off x="6043261" y="4236189"/>
                <a:ext cx="47520" cy="568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4BFC39C-5B45-FDDC-13C0-6F5769BF95A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80735" y="3858189"/>
                  <a:ext cx="172215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0F7058F-7EB0-B888-27A5-2EA778E8FAB2}"/>
                    </a:ext>
                  </a:extLst>
                </p14:cNvPr>
                <p14:cNvContentPartPr/>
                <p14:nvPr/>
              </p14:nvContentPartPr>
              <p14:xfrm>
                <a:off x="6251341" y="4043949"/>
                <a:ext cx="904680" cy="4618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0F7058F-7EB0-B888-27A5-2EA778E8FAB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88341" y="3665654"/>
                  <a:ext cx="1030320" cy="1218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22E8F6A-C11B-7228-3DAC-30698F41F683}"/>
                    </a:ext>
                  </a:extLst>
                </p14:cNvPr>
                <p14:cNvContentPartPr/>
                <p14:nvPr/>
              </p14:nvContentPartPr>
              <p14:xfrm>
                <a:off x="5897821" y="4056189"/>
                <a:ext cx="788040" cy="4230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22E8F6A-C11B-7228-3DAC-30698F41F6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834821" y="3678189"/>
                  <a:ext cx="913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541503A-D115-639C-AAA9-D529C949601B}"/>
                    </a:ext>
                  </a:extLst>
                </p14:cNvPr>
                <p14:cNvContentPartPr/>
                <p14:nvPr/>
              </p14:nvContentPartPr>
              <p14:xfrm>
                <a:off x="6205621" y="4027749"/>
                <a:ext cx="850320" cy="4762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541503A-D115-639C-AAA9-D529C949601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142621" y="3649463"/>
                  <a:ext cx="975960" cy="1232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76EF8B6-9AC4-B687-3E08-A36460907388}"/>
                    </a:ext>
                  </a:extLst>
                </p14:cNvPr>
                <p14:cNvContentPartPr/>
                <p14:nvPr/>
              </p14:nvContentPartPr>
              <p14:xfrm>
                <a:off x="6025621" y="4029909"/>
                <a:ext cx="815760" cy="725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76EF8B6-9AC4-B687-3E08-A3646090738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962649" y="3651909"/>
                  <a:ext cx="941345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DF25580-541C-316B-8623-D0868A24BEB3}"/>
                    </a:ext>
                  </a:extLst>
                </p14:cNvPr>
                <p14:cNvContentPartPr/>
                <p14:nvPr/>
              </p14:nvContentPartPr>
              <p14:xfrm>
                <a:off x="6349981" y="4249509"/>
                <a:ext cx="140760" cy="180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DF25580-541C-316B-8623-D0868A24BEB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86981" y="3871509"/>
                  <a:ext cx="26640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70EC964-EBF8-ED9A-A412-845711EB3F84}"/>
                    </a:ext>
                  </a:extLst>
                </p14:cNvPr>
                <p14:cNvContentPartPr/>
                <p14:nvPr/>
              </p14:nvContentPartPr>
              <p14:xfrm>
                <a:off x="5816821" y="4391709"/>
                <a:ext cx="818280" cy="4885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70EC964-EBF8-ED9A-A412-845711EB3F8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53821" y="4013709"/>
                  <a:ext cx="94392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8D15311-E8E4-36A9-A43C-80B03DE03DE8}"/>
                    </a:ext>
                  </a:extLst>
                </p14:cNvPr>
                <p14:cNvContentPartPr/>
                <p14:nvPr/>
              </p14:nvContentPartPr>
              <p14:xfrm>
                <a:off x="5667061" y="4767549"/>
                <a:ext cx="1477080" cy="2491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8D15311-E8E4-36A9-A43C-80B03DE03DE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604076" y="4389549"/>
                  <a:ext cx="1602689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7B8E6FC-6401-5093-B33D-E75256A14C64}"/>
                    </a:ext>
                  </a:extLst>
                </p14:cNvPr>
                <p14:cNvContentPartPr/>
                <p14:nvPr/>
              </p14:nvContentPartPr>
              <p14:xfrm>
                <a:off x="5860021" y="4830189"/>
                <a:ext cx="2003040" cy="258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7B8E6FC-6401-5093-B33D-E75256A14C6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797021" y="4452715"/>
                  <a:ext cx="2128680" cy="10127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51072B75-9350-383B-8DD2-EB634045D9A6}"/>
                    </a:ext>
                  </a:extLst>
                </p14:cNvPr>
                <p14:cNvContentPartPr/>
                <p14:nvPr/>
              </p14:nvContentPartPr>
              <p14:xfrm>
                <a:off x="9547141" y="3855669"/>
                <a:ext cx="1009080" cy="2898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51072B75-9350-383B-8DD2-EB634045D9A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84141" y="3477669"/>
                  <a:ext cx="113472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10F9E32-DAF4-6B8C-3EB4-D10E07007216}"/>
                    </a:ext>
                  </a:extLst>
                </p14:cNvPr>
                <p14:cNvContentPartPr/>
                <p14:nvPr/>
              </p14:nvContentPartPr>
              <p14:xfrm>
                <a:off x="9926581" y="4129629"/>
                <a:ext cx="1143000" cy="424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10F9E32-DAF4-6B8C-3EB4-D10E0700721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863581" y="3751629"/>
                  <a:ext cx="126864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71824AC-06E6-AB26-54F4-85EB498621EA}"/>
                    </a:ext>
                  </a:extLst>
                </p14:cNvPr>
                <p14:cNvContentPartPr/>
                <p14:nvPr/>
              </p14:nvContentPartPr>
              <p14:xfrm>
                <a:off x="10217821" y="4474509"/>
                <a:ext cx="56520" cy="208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71824AC-06E6-AB26-54F4-85EB498621E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154821" y="4096509"/>
                  <a:ext cx="18216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6F7FB04-3412-E38F-774A-53268DD31EFD}"/>
                    </a:ext>
                  </a:extLst>
                </p14:cNvPr>
                <p14:cNvContentPartPr/>
                <p14:nvPr/>
              </p14:nvContentPartPr>
              <p14:xfrm>
                <a:off x="10065541" y="4132149"/>
                <a:ext cx="836640" cy="5976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6F7FB04-3412-E38F-774A-53268DD31EF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02541" y="3754149"/>
                  <a:ext cx="96228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4DB7293-4293-2745-F89F-7B1AE8D4250A}"/>
                    </a:ext>
                  </a:extLst>
                </p14:cNvPr>
                <p14:cNvContentPartPr/>
                <p14:nvPr/>
              </p14:nvContentPartPr>
              <p14:xfrm>
                <a:off x="9888061" y="4463709"/>
                <a:ext cx="851400" cy="337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4DB7293-4293-2745-F89F-7B1AE8D4250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825061" y="4085709"/>
                  <a:ext cx="97704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F6E4FFF8-2E43-4FE6-D45F-864B6901D726}"/>
                    </a:ext>
                  </a:extLst>
                </p14:cNvPr>
                <p14:cNvContentPartPr/>
                <p14:nvPr/>
              </p14:nvContentPartPr>
              <p14:xfrm>
                <a:off x="9445261" y="4640829"/>
                <a:ext cx="1294560" cy="4413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F6E4FFF8-2E43-4FE6-D45F-864B6901D7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82261" y="4262829"/>
                  <a:ext cx="142020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BB5E067-5413-1024-1665-C67A9C73BEEF}"/>
                    </a:ext>
                  </a:extLst>
                </p14:cNvPr>
                <p14:cNvContentPartPr/>
                <p14:nvPr/>
              </p14:nvContentPartPr>
              <p14:xfrm>
                <a:off x="9930181" y="4829469"/>
                <a:ext cx="24840" cy="39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BB5E067-5413-1024-1665-C67A9C73BEE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867181" y="4451469"/>
                  <a:ext cx="1504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E2D76BF1-9C12-FD25-23D7-421FB03FE04B}"/>
                    </a:ext>
                  </a:extLst>
                </p14:cNvPr>
                <p14:cNvContentPartPr/>
                <p14:nvPr/>
              </p14:nvContentPartPr>
              <p14:xfrm>
                <a:off x="9181741" y="4858269"/>
                <a:ext cx="1122480" cy="1994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E2D76BF1-9C12-FD25-23D7-421FB03FE04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118741" y="4479585"/>
                  <a:ext cx="1248120" cy="956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BBECED4-0C8C-2150-0D02-1E25B3B171F0}"/>
                    </a:ext>
                  </a:extLst>
                </p14:cNvPr>
                <p14:cNvContentPartPr/>
                <p14:nvPr/>
              </p14:nvContentPartPr>
              <p14:xfrm>
                <a:off x="8430421" y="4927749"/>
                <a:ext cx="1939320" cy="2012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BBECED4-0C8C-2150-0D02-1E25B3B171F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367421" y="4549749"/>
                  <a:ext cx="206496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E9669F8-3020-7BD6-375D-43FAB73F1B92}"/>
                    </a:ext>
                  </a:extLst>
                </p14:cNvPr>
                <p14:cNvContentPartPr/>
                <p14:nvPr/>
              </p14:nvContentPartPr>
              <p14:xfrm>
                <a:off x="8824261" y="4945029"/>
                <a:ext cx="189360" cy="17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E9669F8-3020-7BD6-375D-43FAB73F1B9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761261" y="4567029"/>
                  <a:ext cx="3150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6C20DD0-5B62-EF72-2A3F-B20A7EE0C6BC}"/>
                    </a:ext>
                  </a:extLst>
                </p14:cNvPr>
                <p14:cNvContentPartPr/>
                <p14:nvPr/>
              </p14:nvContentPartPr>
              <p14:xfrm>
                <a:off x="6614941" y="5113509"/>
                <a:ext cx="2715480" cy="324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6C20DD0-5B62-EF72-2A3F-B20A7EE0C6B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51941" y="4735509"/>
                  <a:ext cx="284112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92689F1-04A3-4B14-E61A-F569706DC845}"/>
                    </a:ext>
                  </a:extLst>
                </p14:cNvPr>
                <p14:cNvContentPartPr/>
                <p14:nvPr/>
              </p14:nvContentPartPr>
              <p14:xfrm>
                <a:off x="5566621" y="4013349"/>
                <a:ext cx="1102320" cy="691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92689F1-04A3-4B14-E61A-F569706DC84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503621" y="3635349"/>
                  <a:ext cx="1227960" cy="14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4C8B6452-6EBB-50F5-733F-05D5F19A9237}"/>
                    </a:ext>
                  </a:extLst>
                </p14:cNvPr>
                <p14:cNvContentPartPr/>
                <p14:nvPr/>
              </p14:nvContentPartPr>
              <p14:xfrm>
                <a:off x="5621701" y="4138269"/>
                <a:ext cx="1126080" cy="5266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4C8B6452-6EBB-50F5-733F-05D5F19A923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58701" y="3760269"/>
                  <a:ext cx="1251720" cy="12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51B1AE7-F9F2-8A5B-67C6-E1FF21252C84}"/>
                    </a:ext>
                  </a:extLst>
                </p14:cNvPr>
                <p14:cNvContentPartPr/>
                <p14:nvPr/>
              </p14:nvContentPartPr>
              <p14:xfrm>
                <a:off x="5554021" y="4538589"/>
                <a:ext cx="78840" cy="91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51B1AE7-F9F2-8A5B-67C6-E1FF21252C8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021" y="4160589"/>
                  <a:ext cx="20448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44513E4-FFCF-0776-A33F-7A27B8F71596}"/>
                    </a:ext>
                  </a:extLst>
                </p14:cNvPr>
                <p14:cNvContentPartPr/>
                <p14:nvPr/>
              </p14:nvContentPartPr>
              <p14:xfrm>
                <a:off x="5633221" y="4002909"/>
                <a:ext cx="1103400" cy="716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44513E4-FFCF-0776-A33F-7A27B8F7159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570221" y="3624909"/>
                  <a:ext cx="1229040" cy="14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7FDB4663-411C-7251-8F69-6110287C3B05}"/>
                    </a:ext>
                  </a:extLst>
                </p14:cNvPr>
                <p14:cNvContentPartPr/>
                <p14:nvPr/>
              </p14:nvContentPartPr>
              <p14:xfrm>
                <a:off x="5902501" y="3962949"/>
                <a:ext cx="639360" cy="5634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7FDB4663-411C-7251-8F69-6110287C3B0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839536" y="3584949"/>
                  <a:ext cx="764929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3960076-0269-98C8-9509-8489E430308E}"/>
                    </a:ext>
                  </a:extLst>
                </p14:cNvPr>
                <p14:cNvContentPartPr/>
                <p14:nvPr/>
              </p14:nvContentPartPr>
              <p14:xfrm>
                <a:off x="5987821" y="4057629"/>
                <a:ext cx="645840" cy="5806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3960076-0269-98C8-9509-8489E430308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924786" y="3679629"/>
                  <a:ext cx="771550" cy="13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D22A9CC-0C72-CB4C-AC4F-37B918C8357C}"/>
                    </a:ext>
                  </a:extLst>
                </p14:cNvPr>
                <p14:cNvContentPartPr/>
                <p14:nvPr/>
              </p14:nvContentPartPr>
              <p14:xfrm>
                <a:off x="5575261" y="4802109"/>
                <a:ext cx="172440" cy="684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D22A9CC-0C72-CB4C-AC4F-37B918C8357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512129" y="4424109"/>
                  <a:ext cx="298343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323AB5BD-03AB-65C8-CC1B-AC6C2C063A04}"/>
                    </a:ext>
                  </a:extLst>
                </p14:cNvPr>
                <p14:cNvContentPartPr/>
                <p14:nvPr/>
              </p14:nvContentPartPr>
              <p14:xfrm>
                <a:off x="5389861" y="4288749"/>
                <a:ext cx="663840" cy="5774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323AB5BD-03AB-65C8-CC1B-AC6C2C063A0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326827" y="3910749"/>
                  <a:ext cx="789548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7E427C3-B761-F485-43BC-6B91BFB94621}"/>
                    </a:ext>
                  </a:extLst>
                </p14:cNvPr>
                <p14:cNvContentPartPr/>
                <p14:nvPr/>
              </p14:nvContentPartPr>
              <p14:xfrm>
                <a:off x="5407861" y="4358229"/>
                <a:ext cx="196200" cy="5410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7E427C3-B761-F485-43BC-6B91BFB9462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344861" y="3980229"/>
                  <a:ext cx="3218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21A8730-8E44-2350-4118-FDBBAD3A7092}"/>
                    </a:ext>
                  </a:extLst>
                </p14:cNvPr>
                <p14:cNvContentPartPr/>
                <p14:nvPr/>
              </p14:nvContentPartPr>
              <p14:xfrm>
                <a:off x="5152621" y="4292349"/>
                <a:ext cx="301320" cy="5533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21A8730-8E44-2350-4118-FDBBAD3A709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089621" y="3914349"/>
                  <a:ext cx="426960" cy="13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014ED71-6956-ECBF-4CC0-FBD6DE174669}"/>
                    </a:ext>
                  </a:extLst>
                </p14:cNvPr>
                <p14:cNvContentPartPr/>
                <p14:nvPr/>
              </p14:nvContentPartPr>
              <p14:xfrm>
                <a:off x="5359621" y="4104429"/>
                <a:ext cx="847080" cy="5151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014ED71-6956-ECBF-4CC0-FBD6DE17466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96621" y="3726693"/>
                  <a:ext cx="972720" cy="1270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1BDE874-6651-5D81-5EFB-3F1DDE138944}"/>
                    </a:ext>
                  </a:extLst>
                </p14:cNvPr>
                <p14:cNvContentPartPr/>
                <p14:nvPr/>
              </p14:nvContentPartPr>
              <p14:xfrm>
                <a:off x="5524501" y="3942789"/>
                <a:ext cx="1382760" cy="4827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1BDE874-6651-5D81-5EFB-3F1DDE13894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461501" y="3564789"/>
                  <a:ext cx="150840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6B9B8ED3-AD26-5F4A-3630-FE8A879A0A83}"/>
                    </a:ext>
                  </a:extLst>
                </p14:cNvPr>
                <p14:cNvContentPartPr/>
                <p14:nvPr/>
              </p14:nvContentPartPr>
              <p14:xfrm>
                <a:off x="5560141" y="3919749"/>
                <a:ext cx="1415160" cy="7441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6B9B8ED3-AD26-5F4A-3630-FE8A879A0A8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97141" y="3541749"/>
                  <a:ext cx="1540800" cy="14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DBF7A1A-BF55-5654-A3B0-29632486C458}"/>
                    </a:ext>
                  </a:extLst>
                </p14:cNvPr>
                <p14:cNvContentPartPr/>
                <p14:nvPr/>
              </p14:nvContentPartPr>
              <p14:xfrm>
                <a:off x="5751301" y="4194789"/>
                <a:ext cx="989280" cy="6188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DBF7A1A-BF55-5654-A3B0-29632486C45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88301" y="3816789"/>
                  <a:ext cx="111492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0067AE9-86E5-376D-EBCE-B34B39F29213}"/>
                    </a:ext>
                  </a:extLst>
                </p14:cNvPr>
                <p14:cNvContentPartPr/>
                <p14:nvPr/>
              </p14:nvContentPartPr>
              <p14:xfrm>
                <a:off x="5515141" y="4333389"/>
                <a:ext cx="998280" cy="835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0067AE9-86E5-376D-EBCE-B34B39F2921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452141" y="3955389"/>
                  <a:ext cx="112392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D76E5CA-CFF0-892E-A88A-1F220FC10A7B}"/>
                    </a:ext>
                  </a:extLst>
                </p14:cNvPr>
                <p14:cNvContentPartPr/>
                <p14:nvPr/>
              </p14:nvContentPartPr>
              <p14:xfrm>
                <a:off x="5609101" y="4856109"/>
                <a:ext cx="2310120" cy="2685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D76E5CA-CFF0-892E-A88A-1F220FC10A7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546101" y="4478109"/>
                  <a:ext cx="243576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0143175-6D7F-FB42-9187-2B5E63F1BEF5}"/>
                    </a:ext>
                  </a:extLst>
                </p14:cNvPr>
                <p14:cNvContentPartPr/>
                <p14:nvPr/>
              </p14:nvContentPartPr>
              <p14:xfrm>
                <a:off x="5996461" y="4739829"/>
                <a:ext cx="2997720" cy="2491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0143175-6D7F-FB42-9187-2B5E63F1BEF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933461" y="4361829"/>
                  <a:ext cx="312336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4B9B7DB7-3263-BD02-5B82-C88DCF82DB49}"/>
                    </a:ext>
                  </a:extLst>
                </p14:cNvPr>
                <p14:cNvContentPartPr/>
                <p14:nvPr/>
              </p14:nvContentPartPr>
              <p14:xfrm>
                <a:off x="6458701" y="4924869"/>
                <a:ext cx="3288600" cy="111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4B9B7DB7-3263-BD02-5B82-C88DCF82DB4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395701" y="4546869"/>
                  <a:ext cx="341424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BA1EE27-8322-2381-8293-9F927D15AD85}"/>
                    </a:ext>
                  </a:extLst>
                </p14:cNvPr>
                <p14:cNvContentPartPr/>
                <p14:nvPr/>
              </p14:nvContentPartPr>
              <p14:xfrm>
                <a:off x="6770821" y="5020989"/>
                <a:ext cx="2930040" cy="378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BA1EE27-8322-2381-8293-9F927D15AD8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707821" y="4642989"/>
                  <a:ext cx="30556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25A0B94-471F-C000-6D19-D557296436C2}"/>
                    </a:ext>
                  </a:extLst>
                </p14:cNvPr>
                <p14:cNvContentPartPr/>
                <p14:nvPr/>
              </p14:nvContentPartPr>
              <p14:xfrm>
                <a:off x="6829141" y="5011989"/>
                <a:ext cx="3119760" cy="687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25A0B94-471F-C000-6D19-D557296436C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766134" y="4633989"/>
                  <a:ext cx="3245414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01E89D8C-2A8C-814F-9EEF-9F7F2CC8096B}"/>
                    </a:ext>
                  </a:extLst>
                </p14:cNvPr>
                <p14:cNvContentPartPr/>
                <p14:nvPr/>
              </p14:nvContentPartPr>
              <p14:xfrm>
                <a:off x="8493781" y="4839189"/>
                <a:ext cx="2290320" cy="2412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01E89D8C-2A8C-814F-9EEF-9F7F2CC8096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30781" y="4461189"/>
                  <a:ext cx="24159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97F9DF1-4D5E-C2AC-C0D0-1BB01EDB7013}"/>
                    </a:ext>
                  </a:extLst>
                </p14:cNvPr>
                <p14:cNvContentPartPr/>
                <p14:nvPr/>
              </p14:nvContentPartPr>
              <p14:xfrm>
                <a:off x="10539301" y="4650909"/>
                <a:ext cx="46080" cy="158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97F9DF1-4D5E-C2AC-C0D0-1BB01EDB701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475805" y="4272909"/>
                  <a:ext cx="172709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D0D013E-F55F-6C42-488F-6C31C4C1DD8D}"/>
                    </a:ext>
                  </a:extLst>
                </p14:cNvPr>
                <p14:cNvContentPartPr/>
                <p14:nvPr/>
              </p14:nvContentPartPr>
              <p14:xfrm>
                <a:off x="10525981" y="4397829"/>
                <a:ext cx="29520" cy="608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D0D013E-F55F-6C42-488F-6C31C4C1DD8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462981" y="4019829"/>
                  <a:ext cx="1551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2A8F61F-F5EC-D397-8C73-DAAAC7A2E758}"/>
                    </a:ext>
                  </a:extLst>
                </p14:cNvPr>
                <p14:cNvContentPartPr/>
                <p14:nvPr/>
              </p14:nvContentPartPr>
              <p14:xfrm>
                <a:off x="9862861" y="4066989"/>
                <a:ext cx="1100520" cy="8244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2A8F61F-F5EC-D397-8C73-DAAAC7A2E75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799861" y="3688824"/>
                  <a:ext cx="1226160" cy="158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B7BCAF9-EC81-C506-B825-29ECDF67DACD}"/>
                    </a:ext>
                  </a:extLst>
                </p14:cNvPr>
                <p14:cNvContentPartPr/>
                <p14:nvPr/>
              </p14:nvContentPartPr>
              <p14:xfrm>
                <a:off x="10404301" y="4291989"/>
                <a:ext cx="293760" cy="383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B7BCAF9-EC81-C506-B825-29ECDF67DAC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341301" y="3913989"/>
                  <a:ext cx="419400" cy="11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BD24F21D-4BB2-AE46-A265-3773EB7A4DDE}"/>
                    </a:ext>
                  </a:extLst>
                </p14:cNvPr>
                <p14:cNvContentPartPr/>
                <p14:nvPr/>
              </p14:nvContentPartPr>
              <p14:xfrm>
                <a:off x="10046101" y="4009389"/>
                <a:ext cx="937080" cy="5000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BD24F21D-4BB2-AE46-A265-3773EB7A4DD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983101" y="3631389"/>
                  <a:ext cx="106272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984A817-B1E1-D077-E89C-EA71EF7C030F}"/>
                    </a:ext>
                  </a:extLst>
                </p14:cNvPr>
                <p14:cNvContentPartPr/>
                <p14:nvPr/>
              </p14:nvContentPartPr>
              <p14:xfrm>
                <a:off x="10328341" y="4201269"/>
                <a:ext cx="6840" cy="7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984A817-B1E1-D077-E89C-EA71EF7C030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265341" y="3823269"/>
                  <a:ext cx="1324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C4F85891-0AEF-7CE7-F571-0D88B94B76B0}"/>
                    </a:ext>
                  </a:extLst>
                </p14:cNvPr>
                <p14:cNvContentPartPr/>
                <p14:nvPr/>
              </p14:nvContentPartPr>
              <p14:xfrm>
                <a:off x="10155901" y="4221429"/>
                <a:ext cx="1036800" cy="5284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C4F85891-0AEF-7CE7-F571-0D88B94B76B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092901" y="3843429"/>
                  <a:ext cx="116244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2C095E9-23E1-3165-9F20-C2ABA6EC2132}"/>
                    </a:ext>
                  </a:extLst>
                </p14:cNvPr>
                <p14:cNvContentPartPr/>
                <p14:nvPr/>
              </p14:nvContentPartPr>
              <p14:xfrm>
                <a:off x="10070221" y="4149429"/>
                <a:ext cx="989640" cy="4672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C095E9-23E1-3165-9F20-C2ABA6EC213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007244" y="3771429"/>
                  <a:ext cx="1115234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AC7408C3-190D-D422-8C38-38B9E2DC051C}"/>
                    </a:ext>
                  </a:extLst>
                </p14:cNvPr>
                <p14:cNvContentPartPr/>
                <p14:nvPr/>
              </p14:nvContentPartPr>
              <p14:xfrm>
                <a:off x="10224661" y="4197309"/>
                <a:ext cx="734760" cy="5461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AC7408C3-190D-D422-8C38-38B9E2DC051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161661" y="3819309"/>
                  <a:ext cx="86040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6B88A3E-6C83-AC1B-327E-75C944AE08AA}"/>
                    </a:ext>
                  </a:extLst>
                </p14:cNvPr>
                <p14:cNvContentPartPr/>
                <p14:nvPr/>
              </p14:nvContentPartPr>
              <p14:xfrm>
                <a:off x="10019821" y="4227549"/>
                <a:ext cx="1066320" cy="3819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6B88A3E-6C83-AC1B-327E-75C944AE08A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56821" y="3849549"/>
                  <a:ext cx="119196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69F955DC-DBCA-CB5D-E360-7AF77C88D59A}"/>
                    </a:ext>
                  </a:extLst>
                </p14:cNvPr>
                <p14:cNvContentPartPr/>
                <p14:nvPr/>
              </p14:nvContentPartPr>
              <p14:xfrm>
                <a:off x="10264981" y="4110549"/>
                <a:ext cx="523800" cy="58608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69F955DC-DBCA-CB5D-E360-7AF77C88D59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201981" y="3732549"/>
                  <a:ext cx="649440" cy="13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A36D4080-226C-61A5-F8C4-E456951C7EC5}"/>
                    </a:ext>
                  </a:extLst>
                </p14:cNvPr>
                <p14:cNvContentPartPr/>
                <p14:nvPr/>
              </p14:nvContentPartPr>
              <p14:xfrm>
                <a:off x="10139341" y="4283349"/>
                <a:ext cx="346680" cy="3445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A36D4080-226C-61A5-F8C4-E456951C7EC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076341" y="3905349"/>
                  <a:ext cx="47232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9550DF3C-77B5-BB68-4DE1-4467885BFAAB}"/>
                    </a:ext>
                  </a:extLst>
                </p14:cNvPr>
                <p14:cNvContentPartPr/>
                <p14:nvPr/>
              </p14:nvContentPartPr>
              <p14:xfrm>
                <a:off x="10148701" y="4116669"/>
                <a:ext cx="279720" cy="6606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9550DF3C-77B5-BB68-4DE1-4467885BFAA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085701" y="3738669"/>
                  <a:ext cx="40536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C06906F-8453-ABDE-7380-3FF1907CD7EB}"/>
                    </a:ext>
                  </a:extLst>
                </p14:cNvPr>
                <p14:cNvContentPartPr/>
                <p14:nvPr/>
              </p14:nvContentPartPr>
              <p14:xfrm>
                <a:off x="10085701" y="4395669"/>
                <a:ext cx="593640" cy="5209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C06906F-8453-ABDE-7380-3FF1907CD7E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022701" y="4017669"/>
                  <a:ext cx="71928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2FF5A7C-212A-C300-ADCF-4C320788591C}"/>
                    </a:ext>
                  </a:extLst>
                </p14:cNvPr>
                <p14:cNvContentPartPr/>
                <p14:nvPr/>
              </p14:nvContentPartPr>
              <p14:xfrm>
                <a:off x="6022021" y="3888429"/>
                <a:ext cx="1144800" cy="7268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2FF5A7C-212A-C300-ADCF-4C320788591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959021" y="3510429"/>
                  <a:ext cx="1270440" cy="14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67EB3CF-A642-5E1F-F62E-9FC5C5918C1F}"/>
                    </a:ext>
                  </a:extLst>
                </p14:cNvPr>
                <p14:cNvContentPartPr/>
                <p14:nvPr/>
              </p14:nvContentPartPr>
              <p14:xfrm>
                <a:off x="5662381" y="4183629"/>
                <a:ext cx="903240" cy="5857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67EB3CF-A642-5E1F-F62E-9FC5C5918C1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599381" y="3805629"/>
                  <a:ext cx="102888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0DBD221-87FE-BE86-CAA6-B229FFDF1227}"/>
                    </a:ext>
                  </a:extLst>
                </p14:cNvPr>
                <p14:cNvContentPartPr/>
                <p14:nvPr/>
              </p14:nvContentPartPr>
              <p14:xfrm>
                <a:off x="5573461" y="4430949"/>
                <a:ext cx="1213200" cy="4604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0DBD221-87FE-BE86-CAA6-B229FFDF122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510442" y="4052949"/>
                  <a:ext cx="1338877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0A289D04-52CA-9FF7-38D1-E7A4076F8735}"/>
                    </a:ext>
                  </a:extLst>
                </p14:cNvPr>
                <p14:cNvContentPartPr/>
                <p14:nvPr/>
              </p14:nvContentPartPr>
              <p14:xfrm>
                <a:off x="5504701" y="4651269"/>
                <a:ext cx="1696320" cy="509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0A289D04-52CA-9FF7-38D1-E7A4076F873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441701" y="4273269"/>
                  <a:ext cx="18219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568F0FE-3BE9-9223-B67D-4B13ADFF2679}"/>
                    </a:ext>
                  </a:extLst>
                </p14:cNvPr>
                <p14:cNvContentPartPr/>
                <p14:nvPr/>
              </p14:nvContentPartPr>
              <p14:xfrm>
                <a:off x="5728981" y="4703469"/>
                <a:ext cx="1658160" cy="316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568F0FE-3BE9-9223-B67D-4B13ADFF267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665981" y="4325038"/>
                  <a:ext cx="1783800" cy="1072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02B48D2E-B50B-69A8-1645-E020A399F186}"/>
                    </a:ext>
                  </a:extLst>
                </p14:cNvPr>
                <p14:cNvContentPartPr/>
                <p14:nvPr/>
              </p14:nvContentPartPr>
              <p14:xfrm>
                <a:off x="5635741" y="3990669"/>
                <a:ext cx="1549080" cy="788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02B48D2E-B50B-69A8-1645-E020A399F18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572741" y="3612842"/>
                  <a:ext cx="1674720" cy="1543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A967F12-97BB-212F-25AF-91DC332C18A0}"/>
                    </a:ext>
                  </a:extLst>
                </p14:cNvPr>
                <p14:cNvContentPartPr/>
                <p14:nvPr/>
              </p14:nvContentPartPr>
              <p14:xfrm>
                <a:off x="5516941" y="3930189"/>
                <a:ext cx="1180440" cy="8359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A967F12-97BB-212F-25AF-91DC332C18A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453922" y="3552189"/>
                  <a:ext cx="1306118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1A080A-B4A6-92CC-BFF9-1CA05FAE1A64}"/>
                    </a:ext>
                  </a:extLst>
                </p14:cNvPr>
                <p14:cNvContentPartPr/>
                <p14:nvPr/>
              </p14:nvContentPartPr>
              <p14:xfrm>
                <a:off x="5230381" y="4039629"/>
                <a:ext cx="1211040" cy="9568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1A080A-B4A6-92CC-BFF9-1CA05FAE1A6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167381" y="3661487"/>
                  <a:ext cx="1336680" cy="1712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99E3C48A-36BB-29AA-3E01-53129212A75A}"/>
                    </a:ext>
                  </a:extLst>
                </p14:cNvPr>
                <p14:cNvContentPartPr/>
                <p14:nvPr/>
              </p14:nvContentPartPr>
              <p14:xfrm>
                <a:off x="5292661" y="4671429"/>
                <a:ext cx="2622960" cy="3196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99E3C48A-36BB-29AA-3E01-53129212A7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229670" y="4293429"/>
                  <a:ext cx="2748583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E2AF884-9597-D3BB-A6F2-39D79640AD86}"/>
                    </a:ext>
                  </a:extLst>
                </p14:cNvPr>
                <p14:cNvContentPartPr/>
                <p14:nvPr/>
              </p14:nvContentPartPr>
              <p14:xfrm>
                <a:off x="5738701" y="4740189"/>
                <a:ext cx="2062800" cy="194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E2AF884-9597-D3BB-A6F2-39D79640AD8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75701" y="4362189"/>
                  <a:ext cx="218844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A55C87F3-55E8-D4B4-F456-9821ED5C44C1}"/>
                    </a:ext>
                  </a:extLst>
                </p14:cNvPr>
                <p14:cNvContentPartPr/>
                <p14:nvPr/>
              </p14:nvContentPartPr>
              <p14:xfrm>
                <a:off x="7070341" y="4893909"/>
                <a:ext cx="3261960" cy="586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A55C87F3-55E8-D4B4-F456-9821ED5C44C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07341" y="4515909"/>
                  <a:ext cx="338760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89DAE68-829C-3919-F277-F4099E714AA6}"/>
                    </a:ext>
                  </a:extLst>
                </p14:cNvPr>
                <p14:cNvContentPartPr/>
                <p14:nvPr/>
              </p14:nvContentPartPr>
              <p14:xfrm>
                <a:off x="10185061" y="3975909"/>
                <a:ext cx="1010520" cy="6588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89DAE68-829C-3919-F277-F4099E714AA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122061" y="3597909"/>
                  <a:ext cx="113616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0CE3131-0377-75D6-4FFE-BAA4CD493D96}"/>
                    </a:ext>
                  </a:extLst>
                </p14:cNvPr>
                <p14:cNvContentPartPr/>
                <p14:nvPr/>
              </p14:nvContentPartPr>
              <p14:xfrm>
                <a:off x="10389541" y="4079949"/>
                <a:ext cx="693000" cy="6354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0CE3131-0377-75D6-4FFE-BAA4CD493D9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326508" y="3701949"/>
                  <a:ext cx="818705" cy="13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46D41076-E474-2532-3A99-769EE8FBD318}"/>
                    </a:ext>
                  </a:extLst>
                </p14:cNvPr>
                <p14:cNvContentPartPr/>
                <p14:nvPr/>
              </p14:nvContentPartPr>
              <p14:xfrm>
                <a:off x="5863261" y="3986709"/>
                <a:ext cx="798840" cy="5241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46D41076-E474-2532-3A99-769EE8FBD3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800289" y="3608709"/>
                  <a:ext cx="924423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AB6B575-4DDE-BEC3-77B5-F08AB55EFFFE}"/>
                    </a:ext>
                  </a:extLst>
                </p14:cNvPr>
                <p14:cNvContentPartPr/>
                <p14:nvPr/>
              </p14:nvContentPartPr>
              <p14:xfrm>
                <a:off x="5875861" y="3971949"/>
                <a:ext cx="641160" cy="8874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AB6B575-4DDE-BEC3-77B5-F08AB55EFFF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812861" y="3593949"/>
                  <a:ext cx="766800" cy="16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3FDC7BA-4A5C-3C92-4728-05CCA832AE38}"/>
                    </a:ext>
                  </a:extLst>
                </p14:cNvPr>
                <p14:cNvContentPartPr/>
                <p14:nvPr/>
              </p14:nvContentPartPr>
              <p14:xfrm>
                <a:off x="6024181" y="4126749"/>
                <a:ext cx="673920" cy="594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3FDC7BA-4A5C-3C92-4728-05CCA832AE3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961181" y="3748749"/>
                  <a:ext cx="799560" cy="13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5B91F2B3-4A37-1B96-4B4C-46619EC4BCC5}"/>
                    </a:ext>
                  </a:extLst>
                </p14:cNvPr>
                <p14:cNvContentPartPr/>
                <p14:nvPr/>
              </p14:nvContentPartPr>
              <p14:xfrm>
                <a:off x="5757061" y="4123509"/>
                <a:ext cx="814680" cy="6224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5B91F2B3-4A37-1B96-4B4C-46619EC4BCC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694089" y="3745509"/>
                  <a:ext cx="940265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4C9B3A3-544E-675B-BF5E-F67DEF4CA9B5}"/>
                    </a:ext>
                  </a:extLst>
                </p14:cNvPr>
                <p14:cNvContentPartPr/>
                <p14:nvPr/>
              </p14:nvContentPartPr>
              <p14:xfrm>
                <a:off x="5811421" y="4234389"/>
                <a:ext cx="703080" cy="40968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4C9B3A3-544E-675B-BF5E-F67DEF4CA9B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748421" y="3856057"/>
                  <a:ext cx="828720" cy="1165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7AFBFCC-0E23-EF23-52E4-4C6751E987E2}"/>
                    </a:ext>
                  </a:extLst>
                </p14:cNvPr>
                <p14:cNvContentPartPr/>
                <p14:nvPr/>
              </p14:nvContentPartPr>
              <p14:xfrm>
                <a:off x="5706301" y="4089309"/>
                <a:ext cx="965520" cy="8996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7AFBFCC-0E23-EF23-52E4-4C6751E987E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643301" y="3711309"/>
                  <a:ext cx="1091160" cy="16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590C219-C3B5-EB5E-7499-02E06569E38C}"/>
                    </a:ext>
                  </a:extLst>
                </p14:cNvPr>
                <p14:cNvContentPartPr/>
                <p14:nvPr/>
              </p14:nvContentPartPr>
              <p14:xfrm>
                <a:off x="5844541" y="4443909"/>
                <a:ext cx="575280" cy="3762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590C219-C3B5-EB5E-7499-02E06569E38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781541" y="4065909"/>
                  <a:ext cx="700920" cy="11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220FEC7-0F95-647F-4795-1185FA316CE3}"/>
                    </a:ext>
                  </a:extLst>
                </p14:cNvPr>
                <p14:cNvContentPartPr/>
                <p14:nvPr/>
              </p14:nvContentPartPr>
              <p14:xfrm>
                <a:off x="5259901" y="4355709"/>
                <a:ext cx="1345320" cy="6811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220FEC7-0F95-647F-4795-1185FA316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196918" y="3977709"/>
                  <a:ext cx="1470926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40ED0D59-ECFC-C2C8-A01B-57412B92A6E3}"/>
                    </a:ext>
                  </a:extLst>
                </p14:cNvPr>
                <p14:cNvContentPartPr/>
                <p14:nvPr/>
              </p14:nvContentPartPr>
              <p14:xfrm>
                <a:off x="5227861" y="4506909"/>
                <a:ext cx="2394360" cy="542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40ED0D59-ECFC-C2C8-A01B-57412B92A6E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164861" y="4128909"/>
                  <a:ext cx="2520000" cy="12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7B81FE4A-1BF1-A994-D06A-78BBD0D71359}"/>
                    </a:ext>
                  </a:extLst>
                </p14:cNvPr>
                <p14:cNvContentPartPr/>
                <p14:nvPr/>
              </p14:nvContentPartPr>
              <p14:xfrm>
                <a:off x="5350981" y="4547949"/>
                <a:ext cx="2302200" cy="34272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7B81FE4A-1BF1-A994-D06A-78BBD0D7135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287981" y="4169552"/>
                  <a:ext cx="2427840" cy="109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FFCE275-471B-8ED3-E52F-248A3F8B2BF6}"/>
                    </a:ext>
                  </a:extLst>
                </p14:cNvPr>
                <p14:cNvContentPartPr/>
                <p14:nvPr/>
              </p14:nvContentPartPr>
              <p14:xfrm>
                <a:off x="5286541" y="4598349"/>
                <a:ext cx="2573640" cy="3398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FFCE275-471B-8ED3-E52F-248A3F8B2BF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223541" y="4220349"/>
                  <a:ext cx="269928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BD60EDFF-6CCA-15AA-A46D-8B3508D0087C}"/>
                    </a:ext>
                  </a:extLst>
                </p14:cNvPr>
                <p14:cNvContentPartPr/>
                <p14:nvPr/>
              </p14:nvContentPartPr>
              <p14:xfrm>
                <a:off x="5887741" y="3982389"/>
                <a:ext cx="933480" cy="7671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BD60EDFF-6CCA-15AA-A46D-8B3508D0087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824717" y="3604389"/>
                  <a:ext cx="1059168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8BC5B9C4-DB76-0F4D-61E4-18AD07A88605}"/>
                    </a:ext>
                  </a:extLst>
                </p14:cNvPr>
                <p14:cNvContentPartPr/>
                <p14:nvPr/>
              </p14:nvContentPartPr>
              <p14:xfrm>
                <a:off x="6198421" y="4154469"/>
                <a:ext cx="807120" cy="437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8BC5B9C4-DB76-0F4D-61E4-18AD07A8860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135421" y="3776469"/>
                  <a:ext cx="932760" cy="11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22A508CD-4C01-835A-9769-75EC62D53B81}"/>
                    </a:ext>
                  </a:extLst>
                </p14:cNvPr>
                <p14:cNvContentPartPr/>
                <p14:nvPr/>
              </p14:nvContentPartPr>
              <p14:xfrm>
                <a:off x="6034981" y="4166709"/>
                <a:ext cx="904320" cy="5043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22A508CD-4C01-835A-9769-75EC62D53B81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972006" y="3788709"/>
                  <a:ext cx="102991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828D31C-0EDC-3D5B-F7D1-31724FED5FF3}"/>
                    </a:ext>
                  </a:extLst>
                </p14:cNvPr>
                <p14:cNvContentPartPr/>
                <p14:nvPr/>
              </p14:nvContentPartPr>
              <p14:xfrm>
                <a:off x="5912581" y="4100109"/>
                <a:ext cx="758880" cy="7128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828D31C-0EDC-3D5B-F7D1-31724FED5FF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849581" y="3722109"/>
                  <a:ext cx="884520" cy="14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659C591-0E5A-B0C7-A660-00F18802828B}"/>
                    </a:ext>
                  </a:extLst>
                </p14:cNvPr>
                <p14:cNvContentPartPr/>
                <p14:nvPr/>
              </p14:nvContentPartPr>
              <p14:xfrm>
                <a:off x="5784781" y="3977349"/>
                <a:ext cx="1098000" cy="8474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659C591-0E5A-B0C7-A660-00F18802828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721781" y="3599349"/>
                  <a:ext cx="122364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E08A89E6-EF59-482B-676D-0E1C3E2F0653}"/>
                    </a:ext>
                  </a:extLst>
                </p14:cNvPr>
                <p14:cNvContentPartPr/>
                <p14:nvPr/>
              </p14:nvContentPartPr>
              <p14:xfrm>
                <a:off x="5898901" y="3826149"/>
                <a:ext cx="1719720" cy="3747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E08A89E6-EF59-482B-676D-0E1C3E2F065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835901" y="3448149"/>
                  <a:ext cx="184536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56F1CCA-3CE5-C729-40D0-29917D562033}"/>
                    </a:ext>
                  </a:extLst>
                </p14:cNvPr>
                <p14:cNvContentPartPr/>
                <p14:nvPr/>
              </p14:nvContentPartPr>
              <p14:xfrm>
                <a:off x="6843181" y="3731829"/>
                <a:ext cx="953640" cy="1180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56F1CCA-3CE5-C729-40D0-29917D56203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780181" y="3353829"/>
                  <a:ext cx="107928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D3FC05E1-BD76-9B77-7AAF-F8796AF76983}"/>
                    </a:ext>
                  </a:extLst>
                </p14:cNvPr>
                <p14:cNvContentPartPr/>
                <p14:nvPr/>
              </p14:nvContentPartPr>
              <p14:xfrm>
                <a:off x="6677941" y="3718509"/>
                <a:ext cx="1197720" cy="152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D3FC05E1-BD76-9B77-7AAF-F8796AF7698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614941" y="3340509"/>
                  <a:ext cx="13233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C5A55EA1-9DAB-9653-70BA-F241196E9A92}"/>
                    </a:ext>
                  </a:extLst>
                </p14:cNvPr>
                <p14:cNvContentPartPr/>
                <p14:nvPr/>
              </p14:nvContentPartPr>
              <p14:xfrm>
                <a:off x="7135141" y="3775029"/>
                <a:ext cx="45720" cy="32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C5A55EA1-9DAB-9653-70BA-F241196E9A92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072633" y="3434829"/>
                  <a:ext cx="170378" cy="683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4B74385-5425-6EEE-8D57-ED807602030A}"/>
                    </a:ext>
                  </a:extLst>
                </p14:cNvPr>
                <p14:cNvContentPartPr/>
                <p14:nvPr/>
              </p14:nvContentPartPr>
              <p14:xfrm>
                <a:off x="6104101" y="3720309"/>
                <a:ext cx="1696680" cy="3265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4B74385-5425-6EEE-8D57-ED807602030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041088" y="3342309"/>
                  <a:ext cx="1822347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BB281880-26D9-7CE5-EC02-2D688311E726}"/>
                    </a:ext>
                  </a:extLst>
                </p14:cNvPr>
                <p14:cNvContentPartPr/>
                <p14:nvPr/>
              </p14:nvContentPartPr>
              <p14:xfrm>
                <a:off x="7325221" y="3771069"/>
                <a:ext cx="406080" cy="1242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BB281880-26D9-7CE5-EC02-2D688311E72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262221" y="3393069"/>
                  <a:ext cx="53172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9857EAC-AF3D-5E53-916E-D188218C0A23}"/>
                    </a:ext>
                  </a:extLst>
                </p14:cNvPr>
                <p14:cNvContentPartPr/>
                <p14:nvPr/>
              </p14:nvContentPartPr>
              <p14:xfrm>
                <a:off x="9115141" y="3663069"/>
                <a:ext cx="5040" cy="1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9857EAC-AF3D-5E53-916E-D188218C0A2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052141" y="3285069"/>
                  <a:ext cx="1306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81D45111-AB15-3690-F51C-DD02ABDC8EB4}"/>
                    </a:ext>
                  </a:extLst>
                </p14:cNvPr>
                <p14:cNvContentPartPr/>
                <p14:nvPr/>
              </p14:nvContentPartPr>
              <p14:xfrm>
                <a:off x="8976181" y="3652269"/>
                <a:ext cx="549000" cy="432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81D45111-AB15-3690-F51C-DD02ABDC8E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913181" y="3274269"/>
                  <a:ext cx="6746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514A67A-91E9-565F-5CB3-177434004497}"/>
                    </a:ext>
                  </a:extLst>
                </p14:cNvPr>
                <p14:cNvContentPartPr/>
                <p14:nvPr/>
              </p14:nvContentPartPr>
              <p14:xfrm>
                <a:off x="8938741" y="3631389"/>
                <a:ext cx="1193760" cy="1108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514A67A-91E9-565F-5CB3-177434004497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875741" y="3253389"/>
                  <a:ext cx="131940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23179206-A9FD-606A-2510-0B9B48150587}"/>
                    </a:ext>
                  </a:extLst>
                </p14:cNvPr>
                <p14:cNvContentPartPr/>
                <p14:nvPr/>
              </p14:nvContentPartPr>
              <p14:xfrm>
                <a:off x="9029101" y="3674589"/>
                <a:ext cx="1283400" cy="1234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23179206-A9FD-606A-2510-0B9B4815058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966101" y="3296589"/>
                  <a:ext cx="140904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27A5DAA7-A7F5-973F-3B1B-83791FB129C6}"/>
                    </a:ext>
                  </a:extLst>
                </p14:cNvPr>
                <p14:cNvContentPartPr/>
                <p14:nvPr/>
              </p14:nvContentPartPr>
              <p14:xfrm>
                <a:off x="9197581" y="3664509"/>
                <a:ext cx="1247040" cy="2422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27A5DAA7-A7F5-973F-3B1B-83791FB129C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134581" y="3286509"/>
                  <a:ext cx="13726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0DEA761A-CA43-8AC0-5803-EEF867F039DB}"/>
                    </a:ext>
                  </a:extLst>
                </p14:cNvPr>
                <p14:cNvContentPartPr/>
                <p14:nvPr/>
              </p14:nvContentPartPr>
              <p14:xfrm>
                <a:off x="9254461" y="3728589"/>
                <a:ext cx="1337040" cy="2149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0DEA761A-CA43-8AC0-5803-EEF867F039D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191461" y="3350589"/>
                  <a:ext cx="146268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1D5D544-6824-20DE-7C23-A4368196EFB7}"/>
                    </a:ext>
                  </a:extLst>
                </p14:cNvPr>
                <p14:cNvContentPartPr/>
                <p14:nvPr/>
              </p14:nvContentPartPr>
              <p14:xfrm>
                <a:off x="9460381" y="3748029"/>
                <a:ext cx="963720" cy="105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1D5D544-6824-20DE-7C23-A4368196EFB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397357" y="3371319"/>
                  <a:ext cx="1089407" cy="858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A15F271C-1AA4-F620-ED38-7901D307AEC0}"/>
                    </a:ext>
                  </a:extLst>
                </p14:cNvPr>
                <p14:cNvContentPartPr/>
                <p14:nvPr/>
              </p14:nvContentPartPr>
              <p14:xfrm>
                <a:off x="9718861" y="3749829"/>
                <a:ext cx="881280" cy="1490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A15F271C-1AA4-F620-ED38-7901D307AEC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655887" y="3371829"/>
                  <a:ext cx="1006869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1D49FE8-FE32-F009-C41A-D3E0929DACDE}"/>
                    </a:ext>
                  </a:extLst>
                </p14:cNvPr>
                <p14:cNvContentPartPr/>
                <p14:nvPr/>
              </p14:nvContentPartPr>
              <p14:xfrm>
                <a:off x="10135021" y="3881949"/>
                <a:ext cx="91080" cy="334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1D49FE8-FE32-F009-C41A-D3E0929DACD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071771" y="3503949"/>
                  <a:ext cx="217219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A6819BED-B0E9-E0B0-8584-1D66028DBC02}"/>
                    </a:ext>
                  </a:extLst>
                </p14:cNvPr>
                <p14:cNvContentPartPr/>
                <p14:nvPr/>
              </p14:nvContentPartPr>
              <p14:xfrm>
                <a:off x="9859621" y="3748029"/>
                <a:ext cx="1061640" cy="2304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A6819BED-B0E9-E0B0-8584-1D66028DBC0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796621" y="3370029"/>
                  <a:ext cx="118728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33FEDD7-5850-F8F6-847D-C01002593AEA}"/>
                    </a:ext>
                  </a:extLst>
                </p14:cNvPr>
                <p14:cNvContentPartPr/>
                <p14:nvPr/>
              </p14:nvContentPartPr>
              <p14:xfrm>
                <a:off x="9235741" y="3638589"/>
                <a:ext cx="1274760" cy="1648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33FEDD7-5850-F8F6-847D-C01002593AE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172741" y="3261413"/>
                  <a:ext cx="1400400" cy="9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4CB3DAC-74BA-12D9-B457-2B7FB27AEE3D}"/>
                    </a:ext>
                  </a:extLst>
                </p14:cNvPr>
                <p14:cNvContentPartPr/>
                <p14:nvPr/>
              </p14:nvContentPartPr>
              <p14:xfrm>
                <a:off x="9128461" y="3606909"/>
                <a:ext cx="1800" cy="1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4CB3DAC-74BA-12D9-B457-2B7FB27AEE3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65461" y="3323409"/>
                  <a:ext cx="127440" cy="56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0E7D7BEF-A443-C988-9049-E5969FBD03C9}"/>
                    </a:ext>
                  </a:extLst>
                </p14:cNvPr>
                <p14:cNvContentPartPr/>
                <p14:nvPr/>
              </p14:nvContentPartPr>
              <p14:xfrm>
                <a:off x="8899141" y="3554709"/>
                <a:ext cx="470160" cy="5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0E7D7BEF-A443-C988-9049-E5969FBD03C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836189" y="3179000"/>
                  <a:ext cx="595704" cy="810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3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1F6B9DA6-0282-E1AE-2155-534A60A9D6A1}"/>
                    </a:ext>
                  </a:extLst>
                </p14:cNvPr>
                <p14:cNvContentPartPr/>
                <p14:nvPr/>
              </p14:nvContentPartPr>
              <p14:xfrm>
                <a:off x="8894821" y="3562269"/>
                <a:ext cx="598320" cy="464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1F6B9DA6-0282-E1AE-2155-534A60A9D6A1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831821" y="3184269"/>
                  <a:ext cx="72396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5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2A3D026F-7E22-13DD-FA25-D58DF16B877E}"/>
                    </a:ext>
                  </a:extLst>
                </p14:cNvPr>
                <p14:cNvContentPartPr/>
                <p14:nvPr/>
              </p14:nvContentPartPr>
              <p14:xfrm>
                <a:off x="9127021" y="3614469"/>
                <a:ext cx="45720" cy="54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2A3D026F-7E22-13DD-FA25-D58DF16B877E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064021" y="3236469"/>
                  <a:ext cx="1713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FB9E3004-81E1-5C69-84FF-3DF85C59941C}"/>
                    </a:ext>
                  </a:extLst>
                </p14:cNvPr>
                <p14:cNvContentPartPr/>
                <p14:nvPr/>
              </p14:nvContentPartPr>
              <p14:xfrm>
                <a:off x="8876101" y="3575949"/>
                <a:ext cx="1544760" cy="954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FB9E3004-81E1-5C69-84FF-3DF85C59941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8813101" y="3197949"/>
                  <a:ext cx="16704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E3F6D7C-C54D-7D31-41BD-9B64F3568D56}"/>
                    </a:ext>
                  </a:extLst>
                </p14:cNvPr>
                <p14:cNvContentPartPr/>
                <p14:nvPr/>
              </p14:nvContentPartPr>
              <p14:xfrm>
                <a:off x="9233221" y="3565149"/>
                <a:ext cx="1839960" cy="1573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E3F6D7C-C54D-7D31-41BD-9B64F3568D56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170221" y="3187149"/>
                  <a:ext cx="196560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1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8ECB2619-BB5D-EB74-5BB1-93E4F642F7F1}"/>
                    </a:ext>
                  </a:extLst>
                </p14:cNvPr>
                <p14:cNvContentPartPr/>
                <p14:nvPr/>
              </p14:nvContentPartPr>
              <p14:xfrm>
                <a:off x="9609781" y="3640389"/>
                <a:ext cx="1265040" cy="1663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8ECB2619-BB5D-EB74-5BB1-93E4F642F7F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546799" y="3261569"/>
                  <a:ext cx="1390644" cy="92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3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793E005-0F49-ACA5-0B74-7823E52C1EA0}"/>
                    </a:ext>
                  </a:extLst>
                </p14:cNvPr>
                <p14:cNvContentPartPr/>
                <p14:nvPr/>
              </p14:nvContentPartPr>
              <p14:xfrm>
                <a:off x="10899661" y="3957549"/>
                <a:ext cx="161640" cy="24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793E005-0F49-ACA5-0B74-7823E52C1EA0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836661" y="3579549"/>
                  <a:ext cx="28728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5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F4C02960-71D3-622C-B130-799E44A9F4FD}"/>
                    </a:ext>
                  </a:extLst>
                </p14:cNvPr>
                <p14:cNvContentPartPr/>
                <p14:nvPr/>
              </p14:nvContentPartPr>
              <p14:xfrm>
                <a:off x="10150141" y="3834789"/>
                <a:ext cx="19800" cy="252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F4C02960-71D3-622C-B130-799E44A9F4F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087141" y="3393789"/>
                  <a:ext cx="145440" cy="884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7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4D8FA455-16FE-9AE2-CD37-74BB6FEFDFB7}"/>
                    </a:ext>
                  </a:extLst>
                </p14:cNvPr>
                <p14:cNvContentPartPr/>
                <p14:nvPr/>
              </p14:nvContentPartPr>
              <p14:xfrm>
                <a:off x="10169941" y="3813909"/>
                <a:ext cx="1462320" cy="1954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4D8FA455-16FE-9AE2-CD37-74BB6FEFDFB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106941" y="3435212"/>
                  <a:ext cx="1587960" cy="952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9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431D2E27-8B35-EF25-6ECA-BBB2CDA2F23F}"/>
                    </a:ext>
                  </a:extLst>
                </p14:cNvPr>
                <p14:cNvContentPartPr/>
                <p14:nvPr/>
              </p14:nvContentPartPr>
              <p14:xfrm>
                <a:off x="10184701" y="3812829"/>
                <a:ext cx="1456200" cy="4377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431D2E27-8B35-EF25-6ECA-BBB2CDA2F23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121685" y="3435140"/>
                  <a:ext cx="1581871" cy="119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34FDD9EF-2525-77A9-03E4-841D7810D8E5}"/>
                    </a:ext>
                  </a:extLst>
                </p14:cNvPr>
                <p14:cNvContentPartPr/>
                <p14:nvPr/>
              </p14:nvContentPartPr>
              <p14:xfrm>
                <a:off x="10098301" y="3927669"/>
                <a:ext cx="1554840" cy="6440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34FDD9EF-2525-77A9-03E4-841D7810D8E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035316" y="3549669"/>
                  <a:ext cx="1680451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27BAD1A-FE05-FF20-4B9B-C2997BA4F41C}"/>
                    </a:ext>
                  </a:extLst>
                </p14:cNvPr>
                <p14:cNvContentPartPr/>
                <p14:nvPr/>
              </p14:nvContentPartPr>
              <p14:xfrm>
                <a:off x="10286941" y="3871149"/>
                <a:ext cx="791640" cy="177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27BAD1A-FE05-FF20-4B9B-C2997BA4F41C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0223941" y="3493149"/>
                  <a:ext cx="91728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C54F1C3-FA4E-2FD7-9E41-CFA021A5E2E7}"/>
                    </a:ext>
                  </a:extLst>
                </p14:cNvPr>
                <p14:cNvContentPartPr/>
                <p14:nvPr/>
              </p14:nvContentPartPr>
              <p14:xfrm>
                <a:off x="10990021" y="4538589"/>
                <a:ext cx="184680" cy="75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C54F1C3-FA4E-2FD7-9E41-CFA021A5E2E7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0927021" y="4160589"/>
                  <a:ext cx="31032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1087FBC8-379D-CBC7-C715-01EDCEBB5399}"/>
                    </a:ext>
                  </a:extLst>
                </p14:cNvPr>
                <p14:cNvContentPartPr/>
                <p14:nvPr/>
              </p14:nvContentPartPr>
              <p14:xfrm>
                <a:off x="10266781" y="3777189"/>
                <a:ext cx="1374840" cy="710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1087FBC8-379D-CBC7-C715-01EDCEBB5399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0203781" y="3399189"/>
                  <a:ext cx="150048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7724FEB-C347-C9CD-C1A2-C004957F31CF}"/>
                    </a:ext>
                  </a:extLst>
                </p14:cNvPr>
                <p14:cNvContentPartPr/>
                <p14:nvPr/>
              </p14:nvContentPartPr>
              <p14:xfrm>
                <a:off x="10324741" y="3951069"/>
                <a:ext cx="1217880" cy="9565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7724FEB-C347-C9CD-C1A2-C004957F31CF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261741" y="3573069"/>
                  <a:ext cx="134352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B7F3D2A5-2BA2-6DA0-24A0-234F622414E2}"/>
                    </a:ext>
                  </a:extLst>
                </p14:cNvPr>
                <p14:cNvContentPartPr/>
                <p14:nvPr/>
              </p14:nvContentPartPr>
              <p14:xfrm>
                <a:off x="11393941" y="4236549"/>
                <a:ext cx="23400" cy="104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B7F3D2A5-2BA2-6DA0-24A0-234F622414E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330941" y="3858549"/>
                  <a:ext cx="14904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B38090BB-D442-F2EE-58AC-708EBB39B8E0}"/>
                    </a:ext>
                  </a:extLst>
                </p14:cNvPr>
                <p14:cNvContentPartPr/>
                <p14:nvPr/>
              </p14:nvContentPartPr>
              <p14:xfrm>
                <a:off x="10338421" y="4643709"/>
                <a:ext cx="1047600" cy="1321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B38090BB-D442-F2EE-58AC-708EBB39B8E0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275443" y="4264676"/>
                  <a:ext cx="1173197" cy="88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72D8D006-4769-1656-ACEA-16875B633B0A}"/>
                    </a:ext>
                  </a:extLst>
                </p14:cNvPr>
                <p14:cNvContentPartPr/>
                <p14:nvPr/>
              </p14:nvContentPartPr>
              <p14:xfrm>
                <a:off x="9888421" y="4757469"/>
                <a:ext cx="1494000" cy="2250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72D8D006-4769-1656-ACEA-16875B633B0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825421" y="4379469"/>
                  <a:ext cx="161964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64FA638-8B38-116B-31CC-A6F3822AAFD1}"/>
                    </a:ext>
                  </a:extLst>
                </p14:cNvPr>
                <p14:cNvContentPartPr/>
                <p14:nvPr/>
              </p14:nvContentPartPr>
              <p14:xfrm>
                <a:off x="10109821" y="4982109"/>
                <a:ext cx="561960" cy="50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64FA638-8B38-116B-31CC-A6F3822AAFD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046821" y="4604109"/>
                  <a:ext cx="68760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73993B68-E7F5-AA46-3139-F023CA98CE07}"/>
                    </a:ext>
                  </a:extLst>
                </p14:cNvPr>
                <p14:cNvContentPartPr/>
                <p14:nvPr/>
              </p14:nvContentPartPr>
              <p14:xfrm>
                <a:off x="9481621" y="5011989"/>
                <a:ext cx="1020960" cy="331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73993B68-E7F5-AA46-3139-F023CA98CE0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418621" y="4633989"/>
                  <a:ext cx="114660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3ADA5BA-B74C-63B7-46A8-7A7AB931E302}"/>
                    </a:ext>
                  </a:extLst>
                </p14:cNvPr>
                <p14:cNvContentPartPr/>
                <p14:nvPr/>
              </p14:nvContentPartPr>
              <p14:xfrm>
                <a:off x="6756781" y="3676029"/>
                <a:ext cx="1024200" cy="824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3ADA5BA-B74C-63B7-46A8-7A7AB931E302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693781" y="3296371"/>
                  <a:ext cx="1149840" cy="8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CAD10BD-83FF-D2FA-6EE2-D909976A3E32}"/>
                    </a:ext>
                  </a:extLst>
                </p14:cNvPr>
                <p14:cNvContentPartPr/>
                <p14:nvPr/>
              </p14:nvContentPartPr>
              <p14:xfrm>
                <a:off x="7436101" y="3682869"/>
                <a:ext cx="75960" cy="115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CAD10BD-83FF-D2FA-6EE2-D909976A3E3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373101" y="3292675"/>
                  <a:ext cx="201600" cy="791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E71CCC0-78B9-2BED-8BC9-3315BADD9895}"/>
                    </a:ext>
                  </a:extLst>
                </p14:cNvPr>
                <p14:cNvContentPartPr/>
                <p14:nvPr/>
              </p14:nvContentPartPr>
              <p14:xfrm>
                <a:off x="7716541" y="3633909"/>
                <a:ext cx="18360" cy="136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E71CCC0-78B9-2BED-8BC9-3315BADD9895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653541" y="3245693"/>
                  <a:ext cx="144000" cy="78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E2945DB-4FD3-96B7-51DA-416A770814B3}"/>
                    </a:ext>
                  </a:extLst>
                </p14:cNvPr>
                <p14:cNvContentPartPr/>
                <p14:nvPr/>
              </p14:nvContentPartPr>
              <p14:xfrm>
                <a:off x="6249541" y="3625629"/>
                <a:ext cx="1482840" cy="2538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E2945DB-4FD3-96B7-51DA-416A770814B3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186541" y="3247629"/>
                  <a:ext cx="160848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3B09BCE6-ABB7-EF77-74BA-CADBFE1062AB}"/>
                    </a:ext>
                  </a:extLst>
                </p14:cNvPr>
                <p14:cNvContentPartPr/>
                <p14:nvPr/>
              </p14:nvContentPartPr>
              <p14:xfrm>
                <a:off x="5968741" y="3685029"/>
                <a:ext cx="1510560" cy="3070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3B09BCE6-ABB7-EF77-74BA-CADBFE1062A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5905741" y="3307029"/>
                  <a:ext cx="16362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1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5BDFF99D-3EA7-51CA-DF16-6FB94B74272C}"/>
                    </a:ext>
                  </a:extLst>
                </p14:cNvPr>
                <p14:cNvContentPartPr/>
                <p14:nvPr/>
              </p14:nvContentPartPr>
              <p14:xfrm>
                <a:off x="7169341" y="3764229"/>
                <a:ext cx="162360" cy="403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5BDFF99D-3EA7-51CA-DF16-6FB94B74272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06480" y="3389574"/>
                  <a:ext cx="287722" cy="789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3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673A34C-544F-610B-1701-6EA5DFFAB4D9}"/>
                    </a:ext>
                  </a:extLst>
                </p14:cNvPr>
                <p14:cNvContentPartPr/>
                <p14:nvPr/>
              </p14:nvContentPartPr>
              <p14:xfrm>
                <a:off x="5839501" y="3706269"/>
                <a:ext cx="1640520" cy="3765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673A34C-544F-610B-1701-6EA5DFFAB4D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776487" y="3328269"/>
                  <a:ext cx="1766188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5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AD281752-8454-A7AF-B8E7-48A192576D7D}"/>
                    </a:ext>
                  </a:extLst>
                </p14:cNvPr>
                <p14:cNvContentPartPr/>
                <p14:nvPr/>
              </p14:nvContentPartPr>
              <p14:xfrm>
                <a:off x="5695861" y="3778269"/>
                <a:ext cx="1339200" cy="4294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AD281752-8454-A7AF-B8E7-48A192576D7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632861" y="3400269"/>
                  <a:ext cx="146484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0D324BDF-C66C-CF45-BE73-A98040256A23}"/>
                    </a:ext>
                  </a:extLst>
                </p14:cNvPr>
                <p14:cNvContentPartPr/>
                <p14:nvPr/>
              </p14:nvContentPartPr>
              <p14:xfrm>
                <a:off x="5259901" y="4252389"/>
                <a:ext cx="507240" cy="4917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0D324BDF-C66C-CF45-BE73-A98040256A23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196856" y="3874389"/>
                  <a:ext cx="632969" cy="12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2D033BEC-EF3D-A657-590E-562EDA738227}"/>
                  </a:ext>
                </a:extLst>
              </p14:cNvPr>
              <p14:cNvContentPartPr/>
              <p14:nvPr/>
            </p14:nvContentPartPr>
            <p14:xfrm>
              <a:off x="989581" y="1850469"/>
              <a:ext cx="2393640" cy="228888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2D033BEC-EF3D-A657-590E-562EDA738227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926581" y="1787469"/>
                <a:ext cx="2519280" cy="24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2C4238DD-D98E-69E2-CEB9-38F20330BCB2}"/>
                  </a:ext>
                </a:extLst>
              </p14:cNvPr>
              <p14:cNvContentPartPr/>
              <p14:nvPr/>
            </p14:nvContentPartPr>
            <p14:xfrm>
              <a:off x="2606701" y="2613669"/>
              <a:ext cx="256320" cy="22212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2C4238DD-D98E-69E2-CEB9-38F20330BCB2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2588701" y="2595669"/>
                <a:ext cx="291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741E56BA-77F0-238C-6D3D-B4AD8330C648}"/>
                  </a:ext>
                </a:extLst>
              </p14:cNvPr>
              <p14:cNvContentPartPr/>
              <p14:nvPr/>
            </p14:nvContentPartPr>
            <p14:xfrm>
              <a:off x="1688701" y="2231709"/>
              <a:ext cx="396000" cy="57240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741E56BA-77F0-238C-6D3D-B4AD8330C648}"/>
                  </a:ext>
                </a:extLst>
              </p:cNvPr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1670701" y="2213709"/>
                <a:ext cx="4316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E15F3CE7-CE58-A995-40C7-27443DAF299D}"/>
                  </a:ext>
                </a:extLst>
              </p14:cNvPr>
              <p14:cNvContentPartPr/>
              <p14:nvPr/>
            </p14:nvContentPartPr>
            <p14:xfrm>
              <a:off x="1746301" y="2563629"/>
              <a:ext cx="263520" cy="22248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E15F3CE7-CE58-A995-40C7-27443DAF299D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1728301" y="2545629"/>
                <a:ext cx="2991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2" name="Group 831">
            <a:extLst>
              <a:ext uri="{FF2B5EF4-FFF2-40B4-BE49-F238E27FC236}">
                <a16:creationId xmlns:a16="http://schemas.microsoft.com/office/drawing/2014/main" id="{8C16A53E-12E6-1D56-15D2-F2F72E5A4D66}"/>
              </a:ext>
            </a:extLst>
          </p:cNvPr>
          <p:cNvGrpSpPr/>
          <p:nvPr/>
        </p:nvGrpSpPr>
        <p:grpSpPr>
          <a:xfrm>
            <a:off x="1956181" y="2230629"/>
            <a:ext cx="975240" cy="1100880"/>
            <a:chOff x="1956181" y="2230629"/>
            <a:chExt cx="975240" cy="11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C4D951B-0F5B-4118-AD81-708CECE13B54}"/>
                    </a:ext>
                  </a:extLst>
                </p14:cNvPr>
                <p14:cNvContentPartPr/>
                <p14:nvPr/>
              </p14:nvContentPartPr>
              <p14:xfrm>
                <a:off x="2575741" y="2230629"/>
                <a:ext cx="355680" cy="60804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C4D951B-0F5B-4118-AD81-708CECE13B54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2557741" y="2212629"/>
                  <a:ext cx="3913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27B8AB8-B0FE-D20C-F564-4FF3E8C7CA27}"/>
                    </a:ext>
                  </a:extLst>
                </p14:cNvPr>
                <p14:cNvContentPartPr/>
                <p14:nvPr/>
              </p14:nvContentPartPr>
              <p14:xfrm>
                <a:off x="2683381" y="2731029"/>
                <a:ext cx="1080" cy="108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27B8AB8-B0FE-D20C-F564-4FF3E8C7CA27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2665381" y="2704029"/>
                  <a:ext cx="36720" cy="54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EEE20A38-5600-DF31-097B-5993025E79F8}"/>
                    </a:ext>
                  </a:extLst>
                </p14:cNvPr>
                <p14:cNvContentPartPr/>
                <p14:nvPr/>
              </p14:nvContentPartPr>
              <p14:xfrm>
                <a:off x="1975621" y="3182829"/>
                <a:ext cx="536400" cy="1256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EEE20A38-5600-DF31-097B-5993025E79F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957621" y="3164829"/>
                  <a:ext cx="572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E62FCB2A-1B20-9C03-1511-7B1A9A92E67B}"/>
                    </a:ext>
                  </a:extLst>
                </p14:cNvPr>
                <p14:cNvContentPartPr/>
                <p14:nvPr/>
              </p14:nvContentPartPr>
              <p14:xfrm>
                <a:off x="1956181" y="3013629"/>
                <a:ext cx="540360" cy="31788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E62FCB2A-1B20-9C03-1511-7B1A9A92E67B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938181" y="2995629"/>
                  <a:ext cx="576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9530BF1-FDFF-FD82-B8DD-D7AF8667D443}"/>
                    </a:ext>
                  </a:extLst>
                </p14:cNvPr>
                <p14:cNvContentPartPr/>
                <p14:nvPr/>
              </p14:nvContentPartPr>
              <p14:xfrm>
                <a:off x="1957621" y="3021189"/>
                <a:ext cx="511560" cy="2696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9530BF1-FDFF-FD82-B8DD-D7AF8667D443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939621" y="3003189"/>
                  <a:ext cx="547200" cy="30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97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7468CD1C-874C-5E92-FCFE-E8D24205DCD3}"/>
                  </a:ext>
                </a:extLst>
              </p14:cNvPr>
              <p14:cNvContentPartPr/>
              <p14:nvPr/>
            </p14:nvContentPartPr>
            <p14:xfrm>
              <a:off x="1147261" y="3647229"/>
              <a:ext cx="21600" cy="10800"/>
            </p14:xfrm>
          </p:contentPart>
        </mc:Choice>
        <mc:Fallback xmlns=""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7468CD1C-874C-5E92-FCFE-E8D24205DCD3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1084261" y="3269229"/>
                <a:ext cx="147240" cy="76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BEAB0B8E-9AFF-DBFE-D71D-66AC31D0637D}"/>
              </a:ext>
            </a:extLst>
          </p:cNvPr>
          <p:cNvGrpSpPr/>
          <p:nvPr/>
        </p:nvGrpSpPr>
        <p:grpSpPr>
          <a:xfrm>
            <a:off x="1083901" y="3587469"/>
            <a:ext cx="1692720" cy="1440720"/>
            <a:chOff x="1083901" y="3587469"/>
            <a:chExt cx="1692720" cy="14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34A8E08D-6532-5CF7-47F8-0FB9E1A205FE}"/>
                    </a:ext>
                  </a:extLst>
                </p14:cNvPr>
                <p14:cNvContentPartPr/>
                <p14:nvPr/>
              </p14:nvContentPartPr>
              <p14:xfrm>
                <a:off x="1116661" y="3672429"/>
                <a:ext cx="194760" cy="43164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34A8E08D-6532-5CF7-47F8-0FB9E1A205F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98661" y="3654429"/>
                  <a:ext cx="2304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EC7AEDA0-CD2F-AE5B-DF13-D592C44F7D43}"/>
                    </a:ext>
                  </a:extLst>
                </p14:cNvPr>
                <p14:cNvContentPartPr/>
                <p14:nvPr/>
              </p14:nvContentPartPr>
              <p14:xfrm>
                <a:off x="1083901" y="3675309"/>
                <a:ext cx="146520" cy="34812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EC7AEDA0-CD2F-AE5B-DF13-D592C44F7D43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65901" y="3657309"/>
                  <a:ext cx="182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C335DBAE-82AE-C46B-9AB3-DB91E09147F6}"/>
                    </a:ext>
                  </a:extLst>
                </p14:cNvPr>
                <p14:cNvContentPartPr/>
                <p14:nvPr/>
              </p14:nvContentPartPr>
              <p14:xfrm>
                <a:off x="1104421" y="3587469"/>
                <a:ext cx="210240" cy="5904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C335DBAE-82AE-C46B-9AB3-DB91E09147F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86452" y="3569469"/>
                  <a:ext cx="245819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21F997A2-84D0-7460-FD6E-1AE2AA9DBD95}"/>
                    </a:ext>
                  </a:extLst>
                </p14:cNvPr>
                <p14:cNvContentPartPr/>
                <p14:nvPr/>
              </p14:nvContentPartPr>
              <p14:xfrm>
                <a:off x="1253461" y="3809229"/>
                <a:ext cx="204120" cy="37764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21F997A2-84D0-7460-FD6E-1AE2AA9DBD9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235461" y="3791229"/>
                  <a:ext cx="239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75EDFC6D-EF0E-D8DB-AFD6-B81E314EE92D}"/>
                    </a:ext>
                  </a:extLst>
                </p14:cNvPr>
                <p14:cNvContentPartPr/>
                <p14:nvPr/>
              </p14:nvContentPartPr>
              <p14:xfrm>
                <a:off x="1297381" y="3817869"/>
                <a:ext cx="122400" cy="3628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75EDFC6D-EF0E-D8DB-AFD6-B81E314EE92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279381" y="3799887"/>
                  <a:ext cx="158040" cy="398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D2B7C5B6-CA03-C089-E206-A44BEFC1B652}"/>
                    </a:ext>
                  </a:extLst>
                </p14:cNvPr>
                <p14:cNvContentPartPr/>
                <p14:nvPr/>
              </p14:nvContentPartPr>
              <p14:xfrm>
                <a:off x="1263181" y="3802749"/>
                <a:ext cx="176760" cy="3420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D2B7C5B6-CA03-C089-E206-A44BEFC1B65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245144" y="3784749"/>
                  <a:ext cx="212473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D7BCB0C0-6111-0F2E-F7C2-148D755575F0}"/>
                    </a:ext>
                  </a:extLst>
                </p14:cNvPr>
                <p14:cNvContentPartPr/>
                <p14:nvPr/>
              </p14:nvContentPartPr>
              <p14:xfrm>
                <a:off x="1221061" y="3890949"/>
                <a:ext cx="257760" cy="3877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D7BCB0C0-6111-0F2E-F7C2-148D755575F0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203061" y="3872949"/>
                  <a:ext cx="2934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696BB31E-6D78-F261-DCED-E8F09DD10411}"/>
                    </a:ext>
                  </a:extLst>
                </p14:cNvPr>
                <p14:cNvContentPartPr/>
                <p14:nvPr/>
              </p14:nvContentPartPr>
              <p14:xfrm>
                <a:off x="1306021" y="3809949"/>
                <a:ext cx="234720" cy="56556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696BB31E-6D78-F261-DCED-E8F09DD10411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288021" y="3791960"/>
                  <a:ext cx="270360" cy="601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18E5888A-5D34-340C-0D5A-E9A4045C0EB0}"/>
                    </a:ext>
                  </a:extLst>
                </p14:cNvPr>
                <p14:cNvContentPartPr/>
                <p14:nvPr/>
              </p14:nvContentPartPr>
              <p14:xfrm>
                <a:off x="1261381" y="3823269"/>
                <a:ext cx="295920" cy="5990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18E5888A-5D34-340C-0D5A-E9A4045C0EB0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243381" y="3805269"/>
                  <a:ext cx="3315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EF25D226-91B2-7D1C-001B-CC46732A02C4}"/>
                    </a:ext>
                  </a:extLst>
                </p14:cNvPr>
                <p14:cNvContentPartPr/>
                <p14:nvPr/>
              </p14:nvContentPartPr>
              <p14:xfrm>
                <a:off x="1439941" y="4007949"/>
                <a:ext cx="255600" cy="49356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EF25D226-91B2-7D1C-001B-CC46732A02C4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421916" y="3989949"/>
                  <a:ext cx="29129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2C886642-86DA-25CC-37F6-378D6B1045F7}"/>
                    </a:ext>
                  </a:extLst>
                </p14:cNvPr>
                <p14:cNvContentPartPr/>
                <p14:nvPr/>
              </p14:nvContentPartPr>
              <p14:xfrm>
                <a:off x="1487461" y="4080309"/>
                <a:ext cx="285120" cy="47340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2C886642-86DA-25CC-37F6-378D6B1045F7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469484" y="4062309"/>
                  <a:ext cx="320715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BB16E9E7-0AFE-5CDF-DA79-CC09A148DF44}"/>
                    </a:ext>
                  </a:extLst>
                </p14:cNvPr>
                <p14:cNvContentPartPr/>
                <p14:nvPr/>
              </p14:nvContentPartPr>
              <p14:xfrm>
                <a:off x="1522381" y="4130709"/>
                <a:ext cx="223200" cy="40896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BB16E9E7-0AFE-5CDF-DA79-CC09A148DF4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504381" y="4112709"/>
                  <a:ext cx="258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F3C73A39-2A1F-7E5D-E7CC-D72EA8C29524}"/>
                    </a:ext>
                  </a:extLst>
                </p14:cNvPr>
                <p14:cNvContentPartPr/>
                <p14:nvPr/>
              </p14:nvContentPartPr>
              <p14:xfrm>
                <a:off x="1556581" y="4085349"/>
                <a:ext cx="248760" cy="43956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F3C73A39-2A1F-7E5D-E7CC-D72EA8C2952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538581" y="4067349"/>
                  <a:ext cx="2844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1772AE10-4D40-F93F-0F3C-F2FF77BC8511}"/>
                    </a:ext>
                  </a:extLst>
                </p14:cNvPr>
                <p14:cNvContentPartPr/>
                <p14:nvPr/>
              </p14:nvContentPartPr>
              <p14:xfrm>
                <a:off x="1254901" y="3875829"/>
                <a:ext cx="194040" cy="40248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1772AE10-4D40-F93F-0F3C-F2FF77BC851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236901" y="3857829"/>
                  <a:ext cx="229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FD513AA3-75E1-6D67-82E6-A13AF2704DC0}"/>
                    </a:ext>
                  </a:extLst>
                </p14:cNvPr>
                <p14:cNvContentPartPr/>
                <p14:nvPr/>
              </p14:nvContentPartPr>
              <p14:xfrm>
                <a:off x="1176061" y="3770349"/>
                <a:ext cx="191880" cy="62136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FD513AA3-75E1-6D67-82E6-A13AF2704DC0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58061" y="3752349"/>
                  <a:ext cx="22752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A8D5E9CA-DEE9-BF44-F54A-28AAE338D43F}"/>
                    </a:ext>
                  </a:extLst>
                </p14:cNvPr>
                <p14:cNvContentPartPr/>
                <p14:nvPr/>
              </p14:nvContentPartPr>
              <p14:xfrm>
                <a:off x="1182541" y="4052589"/>
                <a:ext cx="381960" cy="54252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A8D5E9CA-DEE9-BF44-F54A-28AAE338D43F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4541" y="4034589"/>
                  <a:ext cx="417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08FAE3BE-AAE7-B00B-1C60-2B651473D660}"/>
                    </a:ext>
                  </a:extLst>
                </p14:cNvPr>
                <p14:cNvContentPartPr/>
                <p14:nvPr/>
              </p14:nvContentPartPr>
              <p14:xfrm>
                <a:off x="1460461" y="4316109"/>
                <a:ext cx="422640" cy="46260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08FAE3BE-AAE7-B00B-1C60-2B651473D66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442461" y="4298123"/>
                  <a:ext cx="458280" cy="49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76646988-5B81-B024-6158-C014A245D44B}"/>
                    </a:ext>
                  </a:extLst>
                </p14:cNvPr>
                <p14:cNvContentPartPr/>
                <p14:nvPr/>
              </p14:nvContentPartPr>
              <p14:xfrm>
                <a:off x="1670701" y="4344909"/>
                <a:ext cx="374400" cy="52668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76646988-5B81-B024-6158-C014A245D44B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652701" y="4326921"/>
                  <a:ext cx="410040" cy="562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B289AB0A-548F-3065-3944-248D90456C74}"/>
                    </a:ext>
                  </a:extLst>
                </p14:cNvPr>
                <p14:cNvContentPartPr/>
                <p14:nvPr/>
              </p14:nvContentPartPr>
              <p14:xfrm>
                <a:off x="1606621" y="4084269"/>
                <a:ext cx="217800" cy="47664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B289AB0A-548F-3065-3944-248D90456C7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588591" y="4066269"/>
                  <a:ext cx="253499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FD5E7C7B-C153-04B2-5015-92F38FDE2D7D}"/>
                    </a:ext>
                  </a:extLst>
                </p14:cNvPr>
                <p14:cNvContentPartPr/>
                <p14:nvPr/>
              </p14:nvContentPartPr>
              <p14:xfrm>
                <a:off x="1563421" y="4098309"/>
                <a:ext cx="217800" cy="37260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FD5E7C7B-C153-04B2-5015-92F38FDE2D7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545421" y="4080309"/>
                  <a:ext cx="2534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D91C3802-63CA-9FB6-55FF-37BB2CA0CA2C}"/>
                    </a:ext>
                  </a:extLst>
                </p14:cNvPr>
                <p14:cNvContentPartPr/>
                <p14:nvPr/>
              </p14:nvContentPartPr>
              <p14:xfrm>
                <a:off x="1491421" y="4010469"/>
                <a:ext cx="204120" cy="50256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D91C3802-63CA-9FB6-55FF-37BB2CA0CA2C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473421" y="3992469"/>
                  <a:ext cx="239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90814156-0277-C580-CBFD-7A556E5E890C}"/>
                    </a:ext>
                  </a:extLst>
                </p14:cNvPr>
                <p14:cNvContentPartPr/>
                <p14:nvPr/>
              </p14:nvContentPartPr>
              <p14:xfrm>
                <a:off x="1599421" y="4110549"/>
                <a:ext cx="201240" cy="40392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90814156-0277-C580-CBFD-7A556E5E890C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581453" y="4092549"/>
                  <a:ext cx="236816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A9A7EC96-838B-0788-AACF-B245FF463FEC}"/>
                    </a:ext>
                  </a:extLst>
                </p14:cNvPr>
                <p14:cNvContentPartPr/>
                <p14:nvPr/>
              </p14:nvContentPartPr>
              <p14:xfrm>
                <a:off x="1518421" y="4094349"/>
                <a:ext cx="241560" cy="39132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A9A7EC96-838B-0788-AACF-B245FF463FE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500421" y="4076349"/>
                  <a:ext cx="277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CA2F8813-3B4F-C36B-0DF0-9E47830174AE}"/>
                    </a:ext>
                  </a:extLst>
                </p14:cNvPr>
                <p14:cNvContentPartPr/>
                <p14:nvPr/>
              </p14:nvContentPartPr>
              <p14:xfrm>
                <a:off x="1580341" y="4095789"/>
                <a:ext cx="229680" cy="50832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CA2F8813-3B4F-C36B-0DF0-9E47830174A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562341" y="4077789"/>
                  <a:ext cx="2653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89B0F496-93C2-914C-3C8F-065BEB11CDC8}"/>
                    </a:ext>
                  </a:extLst>
                </p14:cNvPr>
                <p14:cNvContentPartPr/>
                <p14:nvPr/>
              </p14:nvContentPartPr>
              <p14:xfrm>
                <a:off x="1700221" y="4177149"/>
                <a:ext cx="119160" cy="32112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89B0F496-93C2-914C-3C8F-065BEB11CDC8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682221" y="4159169"/>
                  <a:ext cx="154800" cy="3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777B0DF8-ECE4-1797-C7B7-F32949F75135}"/>
                    </a:ext>
                  </a:extLst>
                </p14:cNvPr>
                <p14:cNvContentPartPr/>
                <p14:nvPr/>
              </p14:nvContentPartPr>
              <p14:xfrm>
                <a:off x="1720021" y="4110189"/>
                <a:ext cx="155880" cy="42840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777B0DF8-ECE4-1797-C7B7-F32949F75135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702021" y="4092189"/>
                  <a:ext cx="191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1AA49345-7C94-FF70-4C66-673FD45AC586}"/>
                    </a:ext>
                  </a:extLst>
                </p14:cNvPr>
                <p14:cNvContentPartPr/>
                <p14:nvPr/>
              </p14:nvContentPartPr>
              <p14:xfrm>
                <a:off x="1868341" y="4228989"/>
                <a:ext cx="80280" cy="33660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1AA49345-7C94-FF70-4C66-673FD45AC586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850341" y="4210989"/>
                  <a:ext cx="115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B5411F27-FF49-EAEC-47F4-4AE9108D5B92}"/>
                    </a:ext>
                  </a:extLst>
                </p14:cNvPr>
                <p14:cNvContentPartPr/>
                <p14:nvPr/>
              </p14:nvContentPartPr>
              <p14:xfrm>
                <a:off x="1806421" y="4196589"/>
                <a:ext cx="135000" cy="41580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B5411F27-FF49-EAEC-47F4-4AE9108D5B9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788421" y="4178589"/>
                  <a:ext cx="1706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6B3CCA20-2508-06A3-3DD5-A730B7C7A6E2}"/>
                    </a:ext>
                  </a:extLst>
                </p14:cNvPr>
                <p14:cNvContentPartPr/>
                <p14:nvPr/>
              </p14:nvContentPartPr>
              <p14:xfrm>
                <a:off x="1790221" y="4163469"/>
                <a:ext cx="162360" cy="45468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6B3CCA20-2508-06A3-3DD5-A730B7C7A6E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772221" y="4145469"/>
                  <a:ext cx="198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109EBADB-8F8C-67ED-DC0D-33A610DE6B0D}"/>
                    </a:ext>
                  </a:extLst>
                </p14:cNvPr>
                <p14:cNvContentPartPr/>
                <p14:nvPr/>
              </p14:nvContentPartPr>
              <p14:xfrm>
                <a:off x="1687261" y="4157709"/>
                <a:ext cx="297720" cy="64008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109EBADB-8F8C-67ED-DC0D-33A610DE6B0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669261" y="4139709"/>
                  <a:ext cx="3333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5F6C64F5-4F30-C6A3-2A57-56754F38BC42}"/>
                    </a:ext>
                  </a:extLst>
                </p14:cNvPr>
                <p14:cNvContentPartPr/>
                <p14:nvPr/>
              </p14:nvContentPartPr>
              <p14:xfrm>
                <a:off x="1709581" y="4109469"/>
                <a:ext cx="402840" cy="69912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5F6C64F5-4F30-C6A3-2A57-56754F38BC4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691581" y="4091469"/>
                  <a:ext cx="43848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E289F75B-936D-53BE-F0D5-CF9E1879D88D}"/>
                    </a:ext>
                  </a:extLst>
                </p14:cNvPr>
                <p14:cNvContentPartPr/>
                <p14:nvPr/>
              </p14:nvContentPartPr>
              <p14:xfrm>
                <a:off x="2465941" y="4089669"/>
                <a:ext cx="264600" cy="21888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E289F75B-936D-53BE-F0D5-CF9E1879D88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2447916" y="4071669"/>
                  <a:ext cx="300289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F0F134EC-A9EB-0759-EF7A-76F7FE2A17A4}"/>
                    </a:ext>
                  </a:extLst>
                </p14:cNvPr>
                <p14:cNvContentPartPr/>
                <p14:nvPr/>
              </p14:nvContentPartPr>
              <p14:xfrm>
                <a:off x="2422741" y="4028109"/>
                <a:ext cx="353880" cy="2826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F0F134EC-A9EB-0759-EF7A-76F7FE2A17A4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2404741" y="4010109"/>
                  <a:ext cx="389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89ABF9C7-900D-E344-BFC2-A422F69E09E2}"/>
                    </a:ext>
                  </a:extLst>
                </p14:cNvPr>
                <p14:cNvContentPartPr/>
                <p14:nvPr/>
              </p14:nvContentPartPr>
              <p14:xfrm>
                <a:off x="2291341" y="4077789"/>
                <a:ext cx="459720" cy="46764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89ABF9C7-900D-E344-BFC2-A422F69E09E2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273341" y="4059789"/>
                  <a:ext cx="495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06B97FB8-9F83-5FCA-8994-152241822714}"/>
                    </a:ext>
                  </a:extLst>
                </p14:cNvPr>
                <p14:cNvContentPartPr/>
                <p14:nvPr/>
              </p14:nvContentPartPr>
              <p14:xfrm>
                <a:off x="2315461" y="4073109"/>
                <a:ext cx="361440" cy="4867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06B97FB8-9F83-5FCA-8994-152241822714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297443" y="4055096"/>
                  <a:ext cx="397116" cy="522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6100ABAC-2B65-912C-0B01-269C22D81D7B}"/>
                    </a:ext>
                  </a:extLst>
                </p14:cNvPr>
                <p14:cNvContentPartPr/>
                <p14:nvPr/>
              </p14:nvContentPartPr>
              <p14:xfrm>
                <a:off x="2263621" y="4156269"/>
                <a:ext cx="210240" cy="35676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6100ABAC-2B65-912C-0B01-269C22D81D7B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245621" y="4138269"/>
                  <a:ext cx="24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8E7732BF-341F-A264-24D2-2B85F2217327}"/>
                    </a:ext>
                  </a:extLst>
                </p14:cNvPr>
                <p14:cNvContentPartPr/>
                <p14:nvPr/>
              </p14:nvContentPartPr>
              <p14:xfrm>
                <a:off x="2347141" y="4087869"/>
                <a:ext cx="179640" cy="36324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8E7732BF-341F-A264-24D2-2B85F2217327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284267" y="4024869"/>
                  <a:ext cx="305029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E4460338-7AB1-7488-FB1E-946BA78E95BD}"/>
                    </a:ext>
                  </a:extLst>
                </p14:cNvPr>
                <p14:cNvContentPartPr/>
                <p14:nvPr/>
              </p14:nvContentPartPr>
              <p14:xfrm>
                <a:off x="2258221" y="4114509"/>
                <a:ext cx="190800" cy="38988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E4460338-7AB1-7488-FB1E-946BA78E95BD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195221" y="4051509"/>
                  <a:ext cx="316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C929D8D7-4E98-9376-39B8-57E1292A96C6}"/>
                    </a:ext>
                  </a:extLst>
                </p14:cNvPr>
                <p14:cNvContentPartPr/>
                <p14:nvPr/>
              </p14:nvContentPartPr>
              <p14:xfrm>
                <a:off x="2218621" y="4091829"/>
                <a:ext cx="66240" cy="3985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C929D8D7-4E98-9376-39B8-57E1292A96C6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155621" y="4028829"/>
                  <a:ext cx="191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EF7F6F6D-B4CC-8D76-878A-419E559343B2}"/>
                    </a:ext>
                  </a:extLst>
                </p14:cNvPr>
                <p14:cNvContentPartPr/>
                <p14:nvPr/>
              </p14:nvContentPartPr>
              <p14:xfrm>
                <a:off x="2121781" y="4156629"/>
                <a:ext cx="91080" cy="49752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EF7F6F6D-B4CC-8D76-878A-419E559343B2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058781" y="4093629"/>
                  <a:ext cx="21672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FC45B6E9-A78C-F601-B68F-9DF87BD16359}"/>
                    </a:ext>
                  </a:extLst>
                </p14:cNvPr>
                <p14:cNvContentPartPr/>
                <p14:nvPr/>
              </p14:nvContentPartPr>
              <p14:xfrm>
                <a:off x="2010901" y="4237989"/>
                <a:ext cx="33480" cy="3250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FC45B6E9-A78C-F601-B68F-9DF87BD16359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947901" y="4175059"/>
                  <a:ext cx="159120" cy="450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C54A138C-77AC-DCCC-2C23-5D271FE96CE3}"/>
                    </a:ext>
                  </a:extLst>
                </p14:cNvPr>
                <p14:cNvContentPartPr/>
                <p14:nvPr/>
              </p14:nvContentPartPr>
              <p14:xfrm>
                <a:off x="2057341" y="4083549"/>
                <a:ext cx="77760" cy="40572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C54A138C-77AC-DCCC-2C23-5D271FE96CE3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994631" y="4020549"/>
                  <a:ext cx="202821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AC0E6DE5-7AFF-9171-6322-CEEB97C31FB0}"/>
                    </a:ext>
                  </a:extLst>
                </p14:cNvPr>
                <p14:cNvContentPartPr/>
                <p14:nvPr/>
              </p14:nvContentPartPr>
              <p14:xfrm>
                <a:off x="2016661" y="4125309"/>
                <a:ext cx="55080" cy="3567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AC0E6DE5-7AFF-9171-6322-CEEB97C31FB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953661" y="4062309"/>
                  <a:ext cx="18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80773D8F-51CB-D3A2-B108-A8059BD5C850}"/>
                    </a:ext>
                  </a:extLst>
                </p14:cNvPr>
                <p14:cNvContentPartPr/>
                <p14:nvPr/>
              </p14:nvContentPartPr>
              <p14:xfrm>
                <a:off x="1941061" y="4134669"/>
                <a:ext cx="60120" cy="35892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80773D8F-51CB-D3A2-B108-A8059BD5C85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878061" y="4071669"/>
                  <a:ext cx="185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B3FFA99F-EFF8-C989-E4B5-40C451BCB4E1}"/>
                    </a:ext>
                  </a:extLst>
                </p14:cNvPr>
                <p14:cNvContentPartPr/>
                <p14:nvPr/>
              </p14:nvContentPartPr>
              <p14:xfrm>
                <a:off x="1798141" y="4138629"/>
                <a:ext cx="129240" cy="3758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B3FFA99F-EFF8-C989-E4B5-40C451BCB4E1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735316" y="4075629"/>
                  <a:ext cx="254531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818C6F10-E61F-4BA1-3B27-6E835DDFAEAB}"/>
                    </a:ext>
                  </a:extLst>
                </p14:cNvPr>
                <p14:cNvContentPartPr/>
                <p14:nvPr/>
              </p14:nvContentPartPr>
              <p14:xfrm>
                <a:off x="1728301" y="4087509"/>
                <a:ext cx="96120" cy="3535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818C6F10-E61F-4BA1-3B27-6E835DDFAEAB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665064" y="4024509"/>
                  <a:ext cx="222232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4ED0E55D-406E-45DC-1861-A8EE43711B77}"/>
                    </a:ext>
                  </a:extLst>
                </p14:cNvPr>
                <p14:cNvContentPartPr/>
                <p14:nvPr/>
              </p14:nvContentPartPr>
              <p14:xfrm>
                <a:off x="1585741" y="4134309"/>
                <a:ext cx="190080" cy="35100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4ED0E55D-406E-45DC-1861-A8EE43711B7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522741" y="4071374"/>
                  <a:ext cx="315720" cy="476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25FBF3A-2BBF-8201-7A85-09D084AFC31F}"/>
                    </a:ext>
                  </a:extLst>
                </p14:cNvPr>
                <p14:cNvContentPartPr/>
                <p14:nvPr/>
              </p14:nvContentPartPr>
              <p14:xfrm>
                <a:off x="1845301" y="4126749"/>
                <a:ext cx="141120" cy="46044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25FBF3A-2BBF-8201-7A85-09D084AFC31F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827301" y="4108749"/>
                  <a:ext cx="176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AF13407B-46E4-FF79-96F7-6ACBF0DB631E}"/>
                    </a:ext>
                  </a:extLst>
                </p14:cNvPr>
                <p14:cNvContentPartPr/>
                <p14:nvPr/>
              </p14:nvContentPartPr>
              <p14:xfrm>
                <a:off x="1883101" y="4227189"/>
                <a:ext cx="28080" cy="1173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AF13407B-46E4-FF79-96F7-6ACBF0DB631E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864867" y="4209244"/>
                  <a:ext cx="64183" cy="152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7F1C0A6B-3109-7DA0-F561-1095FA0E17DF}"/>
                    </a:ext>
                  </a:extLst>
                </p14:cNvPr>
                <p14:cNvContentPartPr/>
                <p14:nvPr/>
              </p14:nvContentPartPr>
              <p14:xfrm>
                <a:off x="1860061" y="4164189"/>
                <a:ext cx="72000" cy="30312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7F1C0A6B-3109-7DA0-F561-1095FA0E17DF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841971" y="4146210"/>
                  <a:ext cx="107819" cy="338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ECC3027-4E6E-F228-BBF9-E408BCBF2840}"/>
                    </a:ext>
                  </a:extLst>
                </p14:cNvPr>
                <p14:cNvContentPartPr/>
                <p14:nvPr/>
              </p14:nvContentPartPr>
              <p14:xfrm>
                <a:off x="1760341" y="4054749"/>
                <a:ext cx="91080" cy="5086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ECC3027-4E6E-F228-BBF9-E408BCBF2840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742270" y="4036749"/>
                  <a:ext cx="126861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9970B42A-9B01-CF0B-516C-05B7ECF6E62A}"/>
                    </a:ext>
                  </a:extLst>
                </p14:cNvPr>
                <p14:cNvContentPartPr/>
                <p14:nvPr/>
              </p14:nvContentPartPr>
              <p14:xfrm>
                <a:off x="1609501" y="4177509"/>
                <a:ext cx="376560" cy="60912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9970B42A-9B01-CF0B-516C-05B7ECF6E62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591501" y="4159498"/>
                  <a:ext cx="412200" cy="64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EA8B1D31-A08D-D4A2-A7A4-7A7BC6CE12E3}"/>
                    </a:ext>
                  </a:extLst>
                </p14:cNvPr>
                <p14:cNvContentPartPr/>
                <p14:nvPr/>
              </p14:nvContentPartPr>
              <p14:xfrm>
                <a:off x="1871221" y="4306389"/>
                <a:ext cx="475200" cy="55224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EA8B1D31-A08D-D4A2-A7A4-7A7BC6CE12E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853207" y="4288389"/>
                  <a:ext cx="510867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A539B6DF-26B8-19CD-8741-11CE1D10B28E}"/>
                    </a:ext>
                  </a:extLst>
                </p14:cNvPr>
                <p14:cNvContentPartPr/>
                <p14:nvPr/>
              </p14:nvContentPartPr>
              <p14:xfrm>
                <a:off x="1978861" y="4398189"/>
                <a:ext cx="465480" cy="5043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A539B6DF-26B8-19CD-8741-11CE1D10B28E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960861" y="4380189"/>
                  <a:ext cx="5011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AA5DC778-6786-2AB2-2087-AB3C436136CA}"/>
                    </a:ext>
                  </a:extLst>
                </p14:cNvPr>
                <p14:cNvContentPartPr/>
                <p14:nvPr/>
              </p14:nvContentPartPr>
              <p14:xfrm>
                <a:off x="1984981" y="4559829"/>
                <a:ext cx="438480" cy="468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AA5DC778-6786-2AB2-2087-AB3C436136CA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966981" y="4541815"/>
                  <a:ext cx="474120" cy="504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CDE957F-2226-D240-09B8-CFDCB738665D}"/>
                    </a:ext>
                  </a:extLst>
                </p14:cNvPr>
                <p14:cNvContentPartPr/>
                <p14:nvPr/>
              </p14:nvContentPartPr>
              <p14:xfrm>
                <a:off x="2146261" y="4394949"/>
                <a:ext cx="235080" cy="56016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CDE957F-2226-D240-09B8-CFDCB738665D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2128261" y="4376949"/>
                  <a:ext cx="2707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9B4D88D-BAE5-21C8-0035-41EF961A4DF0}"/>
                    </a:ext>
                  </a:extLst>
                </p14:cNvPr>
                <p14:cNvContentPartPr/>
                <p14:nvPr/>
              </p14:nvContentPartPr>
              <p14:xfrm>
                <a:off x="2205661" y="4309269"/>
                <a:ext cx="146160" cy="61416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9B4D88D-BAE5-21C8-0035-41EF961A4DF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2187661" y="4291269"/>
                  <a:ext cx="1818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A96AD5D1-C6B0-3347-EA6F-8A5AB86D58A4}"/>
                    </a:ext>
                  </a:extLst>
                </p14:cNvPr>
                <p14:cNvContentPartPr/>
                <p14:nvPr/>
              </p14:nvContentPartPr>
              <p14:xfrm>
                <a:off x="2172181" y="4414029"/>
                <a:ext cx="98280" cy="4593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A96AD5D1-C6B0-3347-EA6F-8A5AB86D58A4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2154181" y="4396015"/>
                  <a:ext cx="133920" cy="495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1AAD428A-02F9-4921-7ABF-3FE5C8297074}"/>
                    </a:ext>
                  </a:extLst>
                </p14:cNvPr>
                <p14:cNvContentPartPr/>
                <p14:nvPr/>
              </p14:nvContentPartPr>
              <p14:xfrm>
                <a:off x="1649461" y="4304949"/>
                <a:ext cx="304560" cy="488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1AAD428A-02F9-4921-7ABF-3FE5C8297074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631440" y="4286949"/>
                  <a:ext cx="340242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D8B23EF7-E87C-3D29-6C18-2BECE63CE2BC}"/>
                    </a:ext>
                  </a:extLst>
                </p14:cNvPr>
                <p14:cNvContentPartPr/>
                <p14:nvPr/>
              </p14:nvContentPartPr>
              <p14:xfrm>
                <a:off x="1513741" y="3960789"/>
                <a:ext cx="348480" cy="85608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D8B23EF7-E87C-3D29-6C18-2BECE63CE2BC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495722" y="3942789"/>
                  <a:ext cx="384157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329CB796-5415-58A6-643E-57ABDC5F895D}"/>
                    </a:ext>
                  </a:extLst>
                </p14:cNvPr>
                <p14:cNvContentPartPr/>
                <p14:nvPr/>
              </p14:nvContentPartPr>
              <p14:xfrm>
                <a:off x="1397101" y="4174629"/>
                <a:ext cx="365400" cy="57924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329CB796-5415-58A6-643E-57ABDC5F895D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379083" y="4156629"/>
                  <a:ext cx="401075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5812CEF1-7B4B-3579-5FF1-6205EF8931BF}"/>
                    </a:ext>
                  </a:extLst>
                </p14:cNvPr>
                <p14:cNvContentPartPr/>
                <p14:nvPr/>
              </p14:nvContentPartPr>
              <p14:xfrm>
                <a:off x="1701301" y="4405749"/>
                <a:ext cx="485280" cy="38880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5812CEF1-7B4B-3579-5FF1-6205EF8931B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683301" y="4387749"/>
                  <a:ext cx="5209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15D035AF-9574-E2BB-F6EC-98924322A62B}"/>
                    </a:ext>
                  </a:extLst>
                </p14:cNvPr>
                <p14:cNvContentPartPr/>
                <p14:nvPr/>
              </p14:nvContentPartPr>
              <p14:xfrm>
                <a:off x="1663141" y="4360749"/>
                <a:ext cx="589320" cy="59616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15D035AF-9574-E2BB-F6EC-98924322A62B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645141" y="4342749"/>
                  <a:ext cx="6249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8C305F56-C70A-D979-8D89-6B2064B66ED7}"/>
                    </a:ext>
                  </a:extLst>
                </p14:cNvPr>
                <p14:cNvContentPartPr/>
                <p14:nvPr/>
              </p14:nvContentPartPr>
              <p14:xfrm>
                <a:off x="1888861" y="4435989"/>
                <a:ext cx="413640" cy="36648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8C305F56-C70A-D979-8D89-6B2064B66ED7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870861" y="4417971"/>
                  <a:ext cx="449280" cy="402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94FBA921-52B9-1A4E-FA23-61318F065652}"/>
                    </a:ext>
                  </a:extLst>
                </p14:cNvPr>
                <p14:cNvContentPartPr/>
                <p14:nvPr/>
              </p14:nvContentPartPr>
              <p14:xfrm>
                <a:off x="1792021" y="4453629"/>
                <a:ext cx="331560" cy="3348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94FBA921-52B9-1A4E-FA23-61318F065652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774021" y="4435629"/>
                  <a:ext cx="367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83339D24-A63B-8BED-713F-4C041DB7796D}"/>
                    </a:ext>
                  </a:extLst>
                </p14:cNvPr>
                <p14:cNvContentPartPr/>
                <p14:nvPr/>
              </p14:nvContentPartPr>
              <p14:xfrm>
                <a:off x="1691581" y="4285149"/>
                <a:ext cx="234000" cy="31788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83339D24-A63B-8BED-713F-4C041DB7796D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673581" y="4267169"/>
                  <a:ext cx="269640" cy="3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BEC4CE9B-9769-8270-754C-F720043E5FAD}"/>
                    </a:ext>
                  </a:extLst>
                </p14:cNvPr>
                <p14:cNvContentPartPr/>
                <p14:nvPr/>
              </p14:nvContentPartPr>
              <p14:xfrm>
                <a:off x="1568821" y="4123509"/>
                <a:ext cx="91080" cy="2282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BEC4CE9B-9769-8270-754C-F720043E5FAD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550821" y="4105509"/>
                  <a:ext cx="1267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BDA1D58F-6356-7F3E-5A6B-0AE5E6682D48}"/>
              </a:ext>
            </a:extLst>
          </p:cNvPr>
          <p:cNvGrpSpPr/>
          <p:nvPr/>
        </p:nvGrpSpPr>
        <p:grpSpPr>
          <a:xfrm>
            <a:off x="745501" y="1102389"/>
            <a:ext cx="11170440" cy="4572360"/>
            <a:chOff x="745501" y="1102389"/>
            <a:chExt cx="11170440" cy="457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2E75C28D-D8C9-D4E4-CF5D-199E7227E674}"/>
                    </a:ext>
                  </a:extLst>
                </p14:cNvPr>
                <p14:cNvContentPartPr/>
                <p14:nvPr/>
              </p14:nvContentPartPr>
              <p14:xfrm>
                <a:off x="5739781" y="3807069"/>
                <a:ext cx="764640" cy="303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2E75C28D-D8C9-D4E4-CF5D-199E7227E674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676781" y="3428620"/>
                  <a:ext cx="890280" cy="1060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9400FD4B-5BBF-F2E1-3E73-1B7C22CC6041}"/>
                    </a:ext>
                  </a:extLst>
                </p14:cNvPr>
                <p14:cNvContentPartPr/>
                <p14:nvPr/>
              </p14:nvContentPartPr>
              <p14:xfrm>
                <a:off x="5746261" y="3904629"/>
                <a:ext cx="721080" cy="2361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9400FD4B-5BBF-F2E1-3E73-1B7C22CC6041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683261" y="3526629"/>
                  <a:ext cx="84672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242E1D24-E3A0-80FD-F9E9-FCA369164B6F}"/>
                    </a:ext>
                  </a:extLst>
                </p14:cNvPr>
                <p14:cNvContentPartPr/>
                <p14:nvPr/>
              </p14:nvContentPartPr>
              <p14:xfrm>
                <a:off x="5403901" y="3936669"/>
                <a:ext cx="1029960" cy="3513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242E1D24-E3A0-80FD-F9E9-FCA369164B6F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5340901" y="3558281"/>
                  <a:ext cx="1155600" cy="1107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69DCB86C-3F50-6718-003E-FFBCB36D47FD}"/>
                    </a:ext>
                  </a:extLst>
                </p14:cNvPr>
                <p14:cNvContentPartPr/>
                <p14:nvPr/>
              </p14:nvContentPartPr>
              <p14:xfrm>
                <a:off x="5384821" y="3887709"/>
                <a:ext cx="965160" cy="50472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69DCB86C-3F50-6718-003E-FFBCB36D47FD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321821" y="3509709"/>
                  <a:ext cx="1090800" cy="12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1363DBE4-062C-B7B3-098A-8284248E127A}"/>
                    </a:ext>
                  </a:extLst>
                </p14:cNvPr>
                <p14:cNvContentPartPr/>
                <p14:nvPr/>
              </p14:nvContentPartPr>
              <p14:xfrm>
                <a:off x="5338381" y="3871869"/>
                <a:ext cx="931320" cy="58824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1363DBE4-062C-B7B3-098A-8284248E127A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5275381" y="3493869"/>
                  <a:ext cx="105696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1E50A78F-D237-1E44-A46F-DEF72454A2DE}"/>
                    </a:ext>
                  </a:extLst>
                </p14:cNvPr>
                <p14:cNvContentPartPr/>
                <p14:nvPr/>
              </p14:nvContentPartPr>
              <p14:xfrm>
                <a:off x="5127781" y="3981309"/>
                <a:ext cx="1087920" cy="4986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1E50A78F-D237-1E44-A46F-DEF72454A2DE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5064760" y="3603309"/>
                  <a:ext cx="1213602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5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96D413CE-C2D9-DC8B-CEE1-E3A8204C6E2E}"/>
                    </a:ext>
                  </a:extLst>
                </p14:cNvPr>
                <p14:cNvContentPartPr/>
                <p14:nvPr/>
              </p14:nvContentPartPr>
              <p14:xfrm>
                <a:off x="5179261" y="3973029"/>
                <a:ext cx="920160" cy="5839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96D413CE-C2D9-DC8B-CEE1-E3A8204C6E2E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5116261" y="3595029"/>
                  <a:ext cx="1045800" cy="13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7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85E34D86-DB78-7897-4104-0EB6E3A04EAF}"/>
                    </a:ext>
                  </a:extLst>
                </p14:cNvPr>
                <p14:cNvContentPartPr/>
                <p14:nvPr/>
              </p14:nvContentPartPr>
              <p14:xfrm>
                <a:off x="5077741" y="3962229"/>
                <a:ext cx="1085760" cy="6649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85E34D86-DB78-7897-4104-0EB6E3A04EAF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5014720" y="3584229"/>
                  <a:ext cx="1211442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9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C134FC15-69ED-2947-3683-6EA7B9CBD1F9}"/>
                    </a:ext>
                  </a:extLst>
                </p14:cNvPr>
                <p14:cNvContentPartPr/>
                <p14:nvPr/>
              </p14:nvContentPartPr>
              <p14:xfrm>
                <a:off x="4990621" y="4137909"/>
                <a:ext cx="1045800" cy="6253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C134FC15-69ED-2947-3683-6EA7B9CBD1F9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4927621" y="3759909"/>
                  <a:ext cx="1171440" cy="13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1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967B5303-D4A0-2AB1-361A-7B7EC3910582}"/>
                    </a:ext>
                  </a:extLst>
                </p14:cNvPr>
                <p14:cNvContentPartPr/>
                <p14:nvPr/>
              </p14:nvContentPartPr>
              <p14:xfrm>
                <a:off x="5025901" y="4272549"/>
                <a:ext cx="765360" cy="6865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967B5303-D4A0-2AB1-361A-7B7EC3910582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4962901" y="3894549"/>
                  <a:ext cx="89100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5350CA7E-A9B0-ADBD-587F-805AD62B9F43}"/>
                    </a:ext>
                  </a:extLst>
                </p14:cNvPr>
                <p14:cNvContentPartPr/>
                <p14:nvPr/>
              </p14:nvContentPartPr>
              <p14:xfrm>
                <a:off x="4967581" y="4693749"/>
                <a:ext cx="1671840" cy="5205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5350CA7E-A9B0-ADBD-587F-805AD62B9F43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4904581" y="4315749"/>
                  <a:ext cx="1797480" cy="12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3E836C3F-FF4D-B7F1-28D0-FD2F47B7D67B}"/>
                    </a:ext>
                  </a:extLst>
                </p14:cNvPr>
                <p14:cNvContentPartPr/>
                <p14:nvPr/>
              </p14:nvContentPartPr>
              <p14:xfrm>
                <a:off x="5081701" y="4875909"/>
                <a:ext cx="1418040" cy="2131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3E836C3F-FF4D-B7F1-28D0-FD2F47B7D67B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5018701" y="4497909"/>
                  <a:ext cx="1543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7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3E2A998A-A149-D72D-39A2-87ED1440E680}"/>
                    </a:ext>
                  </a:extLst>
                </p14:cNvPr>
                <p14:cNvContentPartPr/>
                <p14:nvPr/>
              </p14:nvContentPartPr>
              <p14:xfrm>
                <a:off x="5217781" y="4865109"/>
                <a:ext cx="122760" cy="147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3E2A998A-A149-D72D-39A2-87ED1440E680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154781" y="4487109"/>
                  <a:ext cx="24840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9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8109A8DE-1A86-58E3-5F33-CB568D59EBB7}"/>
                    </a:ext>
                  </a:extLst>
                </p14:cNvPr>
                <p14:cNvContentPartPr/>
                <p14:nvPr/>
              </p14:nvContentPartPr>
              <p14:xfrm>
                <a:off x="5933461" y="4988949"/>
                <a:ext cx="514440" cy="14256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8109A8DE-1A86-58E3-5F33-CB568D59EBB7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5870461" y="4611901"/>
                  <a:ext cx="640080" cy="896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1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2C8016BF-3AE8-7CF0-81C4-3540BAD0237C}"/>
                    </a:ext>
                  </a:extLst>
                </p14:cNvPr>
                <p14:cNvContentPartPr/>
                <p14:nvPr/>
              </p14:nvContentPartPr>
              <p14:xfrm>
                <a:off x="5266021" y="4901829"/>
                <a:ext cx="21240" cy="32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2C8016BF-3AE8-7CF0-81C4-3540BAD0237C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5201935" y="4523829"/>
                  <a:ext cx="149046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3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35D5F555-DA0A-7D5D-BBCD-2C4D6D672617}"/>
                    </a:ext>
                  </a:extLst>
                </p14:cNvPr>
                <p14:cNvContentPartPr/>
                <p14:nvPr/>
              </p14:nvContentPartPr>
              <p14:xfrm>
                <a:off x="5174941" y="4890669"/>
                <a:ext cx="2369880" cy="3628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35D5F555-DA0A-7D5D-BBCD-2C4D6D672617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5111941" y="4512669"/>
                  <a:ext cx="2495520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5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8263097B-4DFB-7057-79B8-95E5BE94ADBA}"/>
                    </a:ext>
                  </a:extLst>
                </p14:cNvPr>
                <p14:cNvContentPartPr/>
                <p14:nvPr/>
              </p14:nvContentPartPr>
              <p14:xfrm>
                <a:off x="5497501" y="5052669"/>
                <a:ext cx="3920760" cy="2826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8263097B-4DFB-7057-79B8-95E5BE94ADBA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5434501" y="4674187"/>
                  <a:ext cx="4046400" cy="10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7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49CFB164-862F-837D-938F-B00A2FB7FE22}"/>
                    </a:ext>
                  </a:extLst>
                </p14:cNvPr>
                <p14:cNvContentPartPr/>
                <p14:nvPr/>
              </p14:nvContentPartPr>
              <p14:xfrm>
                <a:off x="5941381" y="5077869"/>
                <a:ext cx="4773240" cy="27828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49CFB164-862F-837D-938F-B00A2FB7FE22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878381" y="4699869"/>
                  <a:ext cx="489888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9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CFC84313-CC05-F52B-6BB8-34B8D57FE4DC}"/>
                    </a:ext>
                  </a:extLst>
                </p14:cNvPr>
                <p14:cNvContentPartPr/>
                <p14:nvPr/>
              </p14:nvContentPartPr>
              <p14:xfrm>
                <a:off x="8555701" y="4667109"/>
                <a:ext cx="2995560" cy="6220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CFC84313-CC05-F52B-6BB8-34B8D57FE4DC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492701" y="4289109"/>
                  <a:ext cx="312120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1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4BBCF759-B1F0-EEAD-9172-E7418BA53DF6}"/>
                    </a:ext>
                  </a:extLst>
                </p14:cNvPr>
                <p14:cNvContentPartPr/>
                <p14:nvPr/>
              </p14:nvContentPartPr>
              <p14:xfrm>
                <a:off x="5769301" y="3636069"/>
                <a:ext cx="2072880" cy="2347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4BBCF759-B1F0-EEAD-9172-E7418BA53DF6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706301" y="3258069"/>
                  <a:ext cx="219852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3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4968A73-1C0F-890C-C67A-D406FBD47FE9}"/>
                    </a:ext>
                  </a:extLst>
                </p14:cNvPr>
                <p14:cNvContentPartPr/>
                <p14:nvPr/>
              </p14:nvContentPartPr>
              <p14:xfrm>
                <a:off x="5720701" y="3589269"/>
                <a:ext cx="1626840" cy="3207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4968A73-1C0F-890C-C67A-D406FBD47FE9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657701" y="3211269"/>
                  <a:ext cx="175248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5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F0D1FAB2-A9D9-E584-A671-9EE4CF173653}"/>
                    </a:ext>
                  </a:extLst>
                </p14:cNvPr>
                <p14:cNvContentPartPr/>
                <p14:nvPr/>
              </p14:nvContentPartPr>
              <p14:xfrm>
                <a:off x="5581381" y="3716349"/>
                <a:ext cx="1508400" cy="2952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F0D1FAB2-A9D9-E584-A671-9EE4CF173653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5518381" y="3338809"/>
                  <a:ext cx="1634040" cy="10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7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D8D20916-78D7-3ACB-5395-260A6481F424}"/>
                    </a:ext>
                  </a:extLst>
                </p14:cNvPr>
                <p14:cNvContentPartPr/>
                <p14:nvPr/>
              </p14:nvContentPartPr>
              <p14:xfrm>
                <a:off x="5027341" y="3790149"/>
                <a:ext cx="1666800" cy="4266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D8D20916-78D7-3ACB-5395-260A6481F424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4964327" y="3412149"/>
                  <a:ext cx="1792467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9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6AF6E0E-57B4-10A2-9E13-CF5EC404F3A6}"/>
                    </a:ext>
                  </a:extLst>
                </p14:cNvPr>
                <p14:cNvContentPartPr/>
                <p14:nvPr/>
              </p14:nvContentPartPr>
              <p14:xfrm>
                <a:off x="4958221" y="3790869"/>
                <a:ext cx="1417680" cy="72936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6AF6E0E-57B4-10A2-9E13-CF5EC404F3A6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4895221" y="3412869"/>
                  <a:ext cx="1543320" cy="14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1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D2791524-BC47-4938-5E03-4C6DA92E2A7B}"/>
                    </a:ext>
                  </a:extLst>
                </p14:cNvPr>
                <p14:cNvContentPartPr/>
                <p14:nvPr/>
              </p14:nvContentPartPr>
              <p14:xfrm>
                <a:off x="4959661" y="3923349"/>
                <a:ext cx="1173240" cy="6894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D2791524-BC47-4938-5E03-4C6DA92E2A7B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4896661" y="3545349"/>
                  <a:ext cx="1298880" cy="14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3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C6A290B4-8C42-D1A3-520D-F020DF57E5EA}"/>
                    </a:ext>
                  </a:extLst>
                </p14:cNvPr>
                <p14:cNvContentPartPr/>
                <p14:nvPr/>
              </p14:nvContentPartPr>
              <p14:xfrm>
                <a:off x="4832941" y="3939909"/>
                <a:ext cx="1248840" cy="8931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C6A290B4-8C42-D1A3-520D-F020DF57E5EA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4769959" y="3561909"/>
                  <a:ext cx="1374444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5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B3A84A6-73E8-73D9-572B-841426911C8A}"/>
                    </a:ext>
                  </a:extLst>
                </p14:cNvPr>
                <p14:cNvContentPartPr/>
                <p14:nvPr/>
              </p14:nvContentPartPr>
              <p14:xfrm>
                <a:off x="5135701" y="4191909"/>
                <a:ext cx="408960" cy="65304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B3A84A6-73E8-73D9-572B-841426911C8A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5072701" y="3814117"/>
                  <a:ext cx="534600" cy="1408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7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8B86816B-1CDB-2B54-1411-E38446360923}"/>
                    </a:ext>
                  </a:extLst>
                </p14:cNvPr>
                <p14:cNvContentPartPr/>
                <p14:nvPr/>
              </p14:nvContentPartPr>
              <p14:xfrm>
                <a:off x="5123101" y="4420869"/>
                <a:ext cx="997560" cy="54864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8B86816B-1CDB-2B54-1411-E38446360923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5060101" y="4043117"/>
                  <a:ext cx="1123200" cy="1303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9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ED411025-F874-75A3-551A-3B2F28DC4C00}"/>
                    </a:ext>
                  </a:extLst>
                </p14:cNvPr>
                <p14:cNvContentPartPr/>
                <p14:nvPr/>
              </p14:nvContentPartPr>
              <p14:xfrm>
                <a:off x="5536741" y="4771509"/>
                <a:ext cx="1612080" cy="33300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ED411025-F874-75A3-551A-3B2F28DC4C00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5473741" y="4393100"/>
                  <a:ext cx="1737720" cy="1089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1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6EFC8C6B-FF7A-0964-F549-2162A2155B9A}"/>
                    </a:ext>
                  </a:extLst>
                </p14:cNvPr>
                <p14:cNvContentPartPr/>
                <p14:nvPr/>
              </p14:nvContentPartPr>
              <p14:xfrm>
                <a:off x="5870101" y="4897509"/>
                <a:ext cx="2057760" cy="33660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6EFC8C6B-FF7A-0964-F549-2162A2155B9A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5807101" y="4519509"/>
                  <a:ext cx="21834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3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E59A48CF-7B2E-222B-9B7A-29F710AAE28C}"/>
                    </a:ext>
                  </a:extLst>
                </p14:cNvPr>
                <p14:cNvContentPartPr/>
                <p14:nvPr/>
              </p14:nvContentPartPr>
              <p14:xfrm>
                <a:off x="5907901" y="4984989"/>
                <a:ext cx="3888720" cy="23436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E59A48CF-7B2E-222B-9B7A-29F710AAE28C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5844895" y="4607569"/>
                  <a:ext cx="4014372" cy="988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5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EC6C71E2-DD2A-1959-CFF8-9AA0010A3792}"/>
                    </a:ext>
                  </a:extLst>
                </p14:cNvPr>
                <p14:cNvContentPartPr/>
                <p14:nvPr/>
              </p14:nvContentPartPr>
              <p14:xfrm>
                <a:off x="6533581" y="5022789"/>
                <a:ext cx="2964240" cy="7812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EC6C71E2-DD2A-1959-CFF8-9AA0010A3792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6470573" y="4646523"/>
                  <a:ext cx="3089895" cy="83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7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CA0AEEFA-C96D-17B5-BCC0-20CE1B006EE2}"/>
                    </a:ext>
                  </a:extLst>
                </p14:cNvPr>
                <p14:cNvContentPartPr/>
                <p14:nvPr/>
              </p14:nvContentPartPr>
              <p14:xfrm>
                <a:off x="7170061" y="4885989"/>
                <a:ext cx="2254320" cy="716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CA0AEEFA-C96D-17B5-BCC0-20CE1B006EE2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107061" y="4509879"/>
                  <a:ext cx="2379960" cy="823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9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4FD30E5D-B182-F092-3274-4A7685C2536A}"/>
                    </a:ext>
                  </a:extLst>
                </p14:cNvPr>
                <p14:cNvContentPartPr/>
                <p14:nvPr/>
              </p14:nvContentPartPr>
              <p14:xfrm>
                <a:off x="7498021" y="4954389"/>
                <a:ext cx="2293920" cy="39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4FD30E5D-B182-F092-3274-4A7685C2536A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435021" y="4576389"/>
                  <a:ext cx="241956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1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7F49F5B1-30C9-4E4B-445D-70A7720C5716}"/>
                    </a:ext>
                  </a:extLst>
                </p14:cNvPr>
                <p14:cNvContentPartPr/>
                <p14:nvPr/>
              </p14:nvContentPartPr>
              <p14:xfrm>
                <a:off x="8122621" y="4905069"/>
                <a:ext cx="2208600" cy="1166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7F49F5B1-30C9-4E4B-445D-70A7720C5716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059621" y="4525899"/>
                  <a:ext cx="2334240" cy="874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3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0A68AD3A-EFF9-F4A5-BCB4-171C91FEC4CB}"/>
                    </a:ext>
                  </a:extLst>
                </p14:cNvPr>
                <p14:cNvContentPartPr/>
                <p14:nvPr/>
              </p14:nvContentPartPr>
              <p14:xfrm>
                <a:off x="10369021" y="4580709"/>
                <a:ext cx="1095480" cy="5601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0A68AD3A-EFF9-F4A5-BCB4-171C91FEC4CB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0306021" y="4202466"/>
                  <a:ext cx="1221120" cy="1316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5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78EAFBCE-5659-987E-F216-06908DCAB863}"/>
                    </a:ext>
                  </a:extLst>
                </p14:cNvPr>
                <p14:cNvContentPartPr/>
                <p14:nvPr/>
              </p14:nvContentPartPr>
              <p14:xfrm>
                <a:off x="9559021" y="4916589"/>
                <a:ext cx="1303200" cy="16452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78EAFBCE-5659-987E-F216-06908DCAB863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9496021" y="4538589"/>
                  <a:ext cx="142884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7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C0FD6B79-6480-A2A3-7EA2-33506AF825D1}"/>
                    </a:ext>
                  </a:extLst>
                </p14:cNvPr>
                <p14:cNvContentPartPr/>
                <p14:nvPr/>
              </p14:nvContentPartPr>
              <p14:xfrm>
                <a:off x="9243301" y="3540309"/>
                <a:ext cx="1459080" cy="1890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C0FD6B79-6480-A2A3-7EA2-33506AF825D1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9180301" y="3162309"/>
                  <a:ext cx="158472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FCA7CA45-711B-C6FB-2064-D528B4C52CB7}"/>
                    </a:ext>
                  </a:extLst>
                </p14:cNvPr>
                <p14:cNvContentPartPr/>
                <p14:nvPr/>
              </p14:nvContentPartPr>
              <p14:xfrm>
                <a:off x="9205501" y="3632109"/>
                <a:ext cx="891360" cy="464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FCA7CA45-711B-C6FB-2064-D528B4C52CB7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9142501" y="3254109"/>
                  <a:ext cx="101700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1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6E73D02D-A527-C2EF-B3AF-D7354789F709}"/>
                    </a:ext>
                  </a:extLst>
                </p14:cNvPr>
                <p14:cNvContentPartPr/>
                <p14:nvPr/>
              </p14:nvContentPartPr>
              <p14:xfrm>
                <a:off x="8870701" y="3539229"/>
                <a:ext cx="439920" cy="6228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6E73D02D-A527-C2EF-B3AF-D7354789F709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8807701" y="3161229"/>
                  <a:ext cx="56556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3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4568947F-573D-265B-1051-7FB8B5605540}"/>
                    </a:ext>
                  </a:extLst>
                </p14:cNvPr>
                <p14:cNvContentPartPr/>
                <p14:nvPr/>
              </p14:nvContentPartPr>
              <p14:xfrm>
                <a:off x="8858101" y="3535629"/>
                <a:ext cx="244440" cy="1656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4568947F-573D-265B-1051-7FB8B5605540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8795101" y="3157629"/>
                  <a:ext cx="370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5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BD3A77B8-2B11-BE7A-1A18-DA69DC8303FA}"/>
                    </a:ext>
                  </a:extLst>
                </p14:cNvPr>
                <p14:cNvContentPartPr/>
                <p14:nvPr/>
              </p14:nvContentPartPr>
              <p14:xfrm>
                <a:off x="8818141" y="3507909"/>
                <a:ext cx="263880" cy="3672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BD3A77B8-2B11-BE7A-1A18-DA69DC8303FA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8755141" y="3129909"/>
                  <a:ext cx="3895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7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7019DC29-FC11-5AFD-25B2-DD4C8DA5FAC2}"/>
                    </a:ext>
                  </a:extLst>
                </p14:cNvPr>
                <p14:cNvContentPartPr/>
                <p14:nvPr/>
              </p14:nvContentPartPr>
              <p14:xfrm>
                <a:off x="6016981" y="3548589"/>
                <a:ext cx="1814040" cy="3171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7019DC29-FC11-5AFD-25B2-DD4C8DA5FAC2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5953993" y="3170589"/>
                  <a:ext cx="1939655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9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44E0A25-9A26-67F9-12ED-32591084267A}"/>
                    </a:ext>
                  </a:extLst>
                </p14:cNvPr>
                <p14:cNvContentPartPr/>
                <p14:nvPr/>
              </p14:nvContentPartPr>
              <p14:xfrm>
                <a:off x="6013381" y="3546069"/>
                <a:ext cx="1920960" cy="2948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44E0A25-9A26-67F9-12ED-32591084267A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5950381" y="3168069"/>
                  <a:ext cx="20466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1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52767D22-3B2E-9FAC-5ED5-713C10F11C33}"/>
                    </a:ext>
                  </a:extLst>
                </p14:cNvPr>
                <p14:cNvContentPartPr/>
                <p14:nvPr/>
              </p14:nvContentPartPr>
              <p14:xfrm>
                <a:off x="7665781" y="3506829"/>
                <a:ext cx="239040" cy="759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52767D22-3B2E-9FAC-5ED5-713C10F11C33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602781" y="3128829"/>
                  <a:ext cx="36468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3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D6BD386F-7212-50A8-A789-9DEE1F8A40C6}"/>
                    </a:ext>
                  </a:extLst>
                </p14:cNvPr>
                <p14:cNvContentPartPr/>
                <p14:nvPr/>
              </p14:nvContentPartPr>
              <p14:xfrm>
                <a:off x="7290661" y="3540309"/>
                <a:ext cx="527400" cy="8676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D6BD386F-7212-50A8-A789-9DEE1F8A40C6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7227661" y="3163871"/>
                  <a:ext cx="653040" cy="839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5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93B20C18-BAE1-7611-BE78-0706909B0322}"/>
                    </a:ext>
                  </a:extLst>
                </p14:cNvPr>
                <p14:cNvContentPartPr/>
                <p14:nvPr/>
              </p14:nvContentPartPr>
              <p14:xfrm>
                <a:off x="5111221" y="3603309"/>
                <a:ext cx="2482200" cy="96336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93B20C18-BAE1-7611-BE78-0706909B0322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5048221" y="3225168"/>
                  <a:ext cx="2607840" cy="1719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7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97AF033-32F4-9A2E-F1E2-AA88D511DB28}"/>
                    </a:ext>
                  </a:extLst>
                </p14:cNvPr>
                <p14:cNvContentPartPr/>
                <p14:nvPr/>
              </p14:nvContentPartPr>
              <p14:xfrm>
                <a:off x="4877581" y="4012989"/>
                <a:ext cx="1167120" cy="7671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97AF033-32F4-9A2E-F1E2-AA88D511DB28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4814562" y="3634812"/>
                  <a:ext cx="1292799" cy="1523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9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4A094B94-F8B0-CD21-0BA2-9DAEFCA94BC8}"/>
                    </a:ext>
                  </a:extLst>
                </p14:cNvPr>
                <p14:cNvContentPartPr/>
                <p14:nvPr/>
              </p14:nvContentPartPr>
              <p14:xfrm>
                <a:off x="4852381" y="4330869"/>
                <a:ext cx="1250280" cy="60336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4A094B94-F8B0-CD21-0BA2-9DAEFCA94BC8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4789363" y="3952869"/>
                  <a:ext cx="1375956" cy="13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1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1B6E580E-F640-5DFD-B06E-56AF35E7C071}"/>
                    </a:ext>
                  </a:extLst>
                </p14:cNvPr>
                <p14:cNvContentPartPr/>
                <p14:nvPr/>
              </p14:nvContentPartPr>
              <p14:xfrm>
                <a:off x="5334781" y="4848909"/>
                <a:ext cx="1905840" cy="29016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1B6E580E-F640-5DFD-B06E-56AF35E7C07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5271781" y="4470909"/>
                  <a:ext cx="203148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3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5F317C20-0953-C5D1-CA8E-E84805A13058}"/>
                    </a:ext>
                  </a:extLst>
                </p14:cNvPr>
                <p14:cNvContentPartPr/>
                <p14:nvPr/>
              </p14:nvContentPartPr>
              <p14:xfrm>
                <a:off x="6171061" y="5019189"/>
                <a:ext cx="241920" cy="4320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5F317C20-0953-C5D1-CA8E-E84805A1305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6107967" y="4641189"/>
                  <a:ext cx="367747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5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135C79FF-598F-F14D-9CB8-EBCAA5E33207}"/>
                    </a:ext>
                  </a:extLst>
                </p14:cNvPr>
                <p14:cNvContentPartPr/>
                <p14:nvPr/>
              </p14:nvContentPartPr>
              <p14:xfrm>
                <a:off x="6250981" y="5084349"/>
                <a:ext cx="3064680" cy="9108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135C79FF-598F-F14D-9CB8-EBCAA5E33207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6187981" y="4706349"/>
                  <a:ext cx="319032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7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81A135D1-7C92-1349-E83A-9529C8DA1DF7}"/>
                    </a:ext>
                  </a:extLst>
                </p14:cNvPr>
                <p14:cNvContentPartPr/>
                <p14:nvPr/>
              </p14:nvContentPartPr>
              <p14:xfrm>
                <a:off x="8015701" y="4998309"/>
                <a:ext cx="2759760" cy="2077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81A135D1-7C92-1349-E83A-9529C8DA1DF7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7952701" y="4620963"/>
                  <a:ext cx="2885400" cy="962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9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81A29A01-8D21-ACAC-D937-F6DD1C469369}"/>
                    </a:ext>
                  </a:extLst>
                </p14:cNvPr>
                <p14:cNvContentPartPr/>
                <p14:nvPr/>
              </p14:nvContentPartPr>
              <p14:xfrm>
                <a:off x="9762781" y="5047989"/>
                <a:ext cx="372240" cy="558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81A29A01-8D21-ACAC-D937-F6DD1C469369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699781" y="4669989"/>
                  <a:ext cx="49788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1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F8E5BEE8-0E04-DCBD-D327-D66D1EE8B787}"/>
                    </a:ext>
                  </a:extLst>
                </p14:cNvPr>
                <p14:cNvContentPartPr/>
                <p14:nvPr/>
              </p14:nvContentPartPr>
              <p14:xfrm>
                <a:off x="9570181" y="5008749"/>
                <a:ext cx="1528200" cy="13212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F8E5BEE8-0E04-DCBD-D327-D66D1EE8B787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9507181" y="4629716"/>
                  <a:ext cx="1653840" cy="889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3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6F03EB9D-60A0-6F75-B121-FDA6FD4A07B8}"/>
                    </a:ext>
                  </a:extLst>
                </p14:cNvPr>
                <p14:cNvContentPartPr/>
                <p14:nvPr/>
              </p14:nvContentPartPr>
              <p14:xfrm>
                <a:off x="10925941" y="4839909"/>
                <a:ext cx="43560" cy="1404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6F03EB9D-60A0-6F75-B121-FDA6FD4A07B8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0862941" y="4461909"/>
                  <a:ext cx="1692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5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6DAD7E7A-C45C-0611-7C4B-D952B7CAA223}"/>
                    </a:ext>
                  </a:extLst>
                </p14:cNvPr>
                <p14:cNvContentPartPr/>
                <p14:nvPr/>
              </p14:nvContentPartPr>
              <p14:xfrm>
                <a:off x="9952501" y="3664509"/>
                <a:ext cx="12240" cy="612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6DAD7E7A-C45C-0611-7C4B-D952B7CAA223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889501" y="3307509"/>
                  <a:ext cx="137880" cy="71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7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09DF6F4F-E416-EA01-FD16-58C371D90190}"/>
                    </a:ext>
                  </a:extLst>
                </p14:cNvPr>
                <p14:cNvContentPartPr/>
                <p14:nvPr/>
              </p14:nvContentPartPr>
              <p14:xfrm>
                <a:off x="9785101" y="3590349"/>
                <a:ext cx="1918080" cy="67212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09DF6F4F-E416-EA01-FD16-58C371D90190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9722113" y="3212349"/>
                  <a:ext cx="2043696" cy="14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9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9306E06B-7B81-D47E-1DB8-570667032790}"/>
                    </a:ext>
                  </a:extLst>
                </p14:cNvPr>
                <p14:cNvContentPartPr/>
                <p14:nvPr/>
              </p14:nvContentPartPr>
              <p14:xfrm>
                <a:off x="10450021" y="3619149"/>
                <a:ext cx="1087200" cy="94572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9306E06B-7B81-D47E-1DB8-570667032790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0387021" y="3241149"/>
                  <a:ext cx="1212840" cy="17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1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9815DF99-0431-EDA9-5D50-28DEAAFC64D8}"/>
                    </a:ext>
                  </a:extLst>
                </p14:cNvPr>
                <p14:cNvContentPartPr/>
                <p14:nvPr/>
              </p14:nvContentPartPr>
              <p14:xfrm>
                <a:off x="10698061" y="3823629"/>
                <a:ext cx="858240" cy="10321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9815DF99-0431-EDA9-5D50-28DEAAFC64D8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0635061" y="3445629"/>
                  <a:ext cx="983880" cy="17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3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4A87B117-81BA-F1FD-A92A-6A9688547AC8}"/>
                    </a:ext>
                  </a:extLst>
                </p14:cNvPr>
                <p14:cNvContentPartPr/>
                <p14:nvPr/>
              </p14:nvContentPartPr>
              <p14:xfrm>
                <a:off x="10455781" y="4048269"/>
                <a:ext cx="1139760" cy="109908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4A87B117-81BA-F1FD-A92A-6A9688547AC8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0392781" y="3670269"/>
                  <a:ext cx="1265400" cy="18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5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922D4EF-42CD-8F50-8068-9B62F5921686}"/>
                    </a:ext>
                  </a:extLst>
                </p14:cNvPr>
                <p14:cNvContentPartPr/>
                <p14:nvPr/>
              </p14:nvContentPartPr>
              <p14:xfrm>
                <a:off x="9958621" y="4635789"/>
                <a:ext cx="1739520" cy="446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922D4EF-42CD-8F50-8068-9B62F5921686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9895621" y="4257789"/>
                  <a:ext cx="186516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7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F8F9B199-F5CB-4E4B-45F6-2185C234421E}"/>
                    </a:ext>
                  </a:extLst>
                </p14:cNvPr>
                <p14:cNvContentPartPr/>
                <p14:nvPr/>
              </p14:nvContentPartPr>
              <p14:xfrm>
                <a:off x="9411421" y="4561989"/>
                <a:ext cx="2172240" cy="6015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F8F9B199-F5CB-4E4B-45F6-2185C234421E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9348421" y="4183989"/>
                  <a:ext cx="229788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9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C4CD2B64-2A3D-1A9D-01D4-0DF06C2B920D}"/>
                    </a:ext>
                  </a:extLst>
                </p14:cNvPr>
                <p14:cNvContentPartPr/>
                <p14:nvPr/>
              </p14:nvContentPartPr>
              <p14:xfrm>
                <a:off x="10005061" y="3669189"/>
                <a:ext cx="1389600" cy="7178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C4CD2B64-2A3D-1A9D-01D4-0DF06C2B920D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9942077" y="3291189"/>
                  <a:ext cx="1515207" cy="14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1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5BF06CD6-D860-9921-3B6D-C141ECD2A641}"/>
                    </a:ext>
                  </a:extLst>
                </p14:cNvPr>
                <p14:cNvContentPartPr/>
                <p14:nvPr/>
              </p14:nvContentPartPr>
              <p14:xfrm>
                <a:off x="10343821" y="3853509"/>
                <a:ext cx="998640" cy="7502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5BF06CD6-D860-9921-3B6D-C141ECD2A641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10280821" y="3475690"/>
                  <a:ext cx="1124280" cy="1505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3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72EAE98C-6E0B-CDF5-C563-C22F31FDFBAF}"/>
                    </a:ext>
                  </a:extLst>
                </p14:cNvPr>
                <p14:cNvContentPartPr/>
                <p14:nvPr/>
              </p14:nvContentPartPr>
              <p14:xfrm>
                <a:off x="10574941" y="3886269"/>
                <a:ext cx="768960" cy="10904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72EAE98C-6E0B-CDF5-C563-C22F31FDFBAF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10511941" y="3508269"/>
                  <a:ext cx="894600" cy="18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5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30E4342E-A321-7889-F139-1C6D40005367}"/>
                    </a:ext>
                  </a:extLst>
                </p14:cNvPr>
                <p14:cNvContentPartPr/>
                <p14:nvPr/>
              </p14:nvContentPartPr>
              <p14:xfrm>
                <a:off x="10439941" y="3958629"/>
                <a:ext cx="968760" cy="101160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30E4342E-A321-7889-F139-1C6D40005367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10376941" y="3580629"/>
                  <a:ext cx="109440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7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001C3AFF-AFD5-2AFA-1A47-ED1B8031AF09}"/>
                    </a:ext>
                  </a:extLst>
                </p14:cNvPr>
                <p14:cNvContentPartPr/>
                <p14:nvPr/>
              </p14:nvContentPartPr>
              <p14:xfrm>
                <a:off x="10615981" y="4233309"/>
                <a:ext cx="788400" cy="81864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001C3AFF-AFD5-2AFA-1A47-ED1B8031AF09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10553010" y="3855309"/>
                  <a:ext cx="913983" cy="15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9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9D5E1D35-037F-74CD-7D04-22BF32D0A2C5}"/>
                    </a:ext>
                  </a:extLst>
                </p14:cNvPr>
                <p14:cNvContentPartPr/>
                <p14:nvPr/>
              </p14:nvContentPartPr>
              <p14:xfrm>
                <a:off x="10136101" y="3612309"/>
                <a:ext cx="1327320" cy="3970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9D5E1D35-037F-74CD-7D04-22BF32D0A2C5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10073101" y="3234309"/>
                  <a:ext cx="1452960" cy="11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1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D186EF8B-9991-BA2E-6539-F586FCF8855A}"/>
                    </a:ext>
                  </a:extLst>
                </p14:cNvPr>
                <p14:cNvContentPartPr/>
                <p14:nvPr/>
              </p14:nvContentPartPr>
              <p14:xfrm>
                <a:off x="10012261" y="3821469"/>
                <a:ext cx="1903680" cy="44352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D186EF8B-9991-BA2E-6539-F586FCF8855A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9949261" y="3443162"/>
                  <a:ext cx="2029320" cy="1199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3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79A5B295-BBC6-0847-2D26-C616D2906081}"/>
                    </a:ext>
                  </a:extLst>
                </p14:cNvPr>
                <p14:cNvContentPartPr/>
                <p14:nvPr/>
              </p14:nvContentPartPr>
              <p14:xfrm>
                <a:off x="10023421" y="3741909"/>
                <a:ext cx="1600560" cy="84204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79A5B295-BBC6-0847-2D26-C616D290608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9960421" y="3363909"/>
                  <a:ext cx="1726200" cy="15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5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A8ACE759-FBC2-603E-0FD6-748765628BF7}"/>
                    </a:ext>
                  </a:extLst>
                </p14:cNvPr>
                <p14:cNvContentPartPr/>
                <p14:nvPr/>
              </p14:nvContentPartPr>
              <p14:xfrm>
                <a:off x="11436421" y="3964029"/>
                <a:ext cx="278640" cy="52092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A8ACE759-FBC2-603E-0FD6-748765628BF7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11373421" y="3586029"/>
                  <a:ext cx="40428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7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59796E85-89DE-CAB5-9D29-4B2430A84F51}"/>
                    </a:ext>
                  </a:extLst>
                </p14:cNvPr>
                <p14:cNvContentPartPr/>
                <p14:nvPr/>
              </p14:nvContentPartPr>
              <p14:xfrm>
                <a:off x="11296381" y="4777269"/>
                <a:ext cx="95040" cy="2916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59796E85-89DE-CAB5-9D29-4B2430A84F51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11233381" y="4403879"/>
                  <a:ext cx="220680" cy="775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9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6D8D853C-64AC-AA53-501D-5195DA040475}"/>
                    </a:ext>
                  </a:extLst>
                </p14:cNvPr>
                <p14:cNvContentPartPr/>
                <p14:nvPr/>
              </p14:nvContentPartPr>
              <p14:xfrm>
                <a:off x="10658821" y="4159509"/>
                <a:ext cx="1024920" cy="8830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6D8D853C-64AC-AA53-501D-5195DA040475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0595821" y="3781355"/>
                  <a:ext cx="1150560" cy="1639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1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066CD252-2190-3421-CCE1-62E22BBBAC3B}"/>
                    </a:ext>
                  </a:extLst>
                </p14:cNvPr>
                <p14:cNvContentPartPr/>
                <p14:nvPr/>
              </p14:nvContentPartPr>
              <p14:xfrm>
                <a:off x="9932341" y="4643709"/>
                <a:ext cx="1778040" cy="38520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066CD252-2190-3421-CCE1-62E22BBBAC3B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9869328" y="4265709"/>
                  <a:ext cx="1903705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EB37A67A-9436-383D-4B6A-D7E1B98530C9}"/>
                    </a:ext>
                  </a:extLst>
                </p14:cNvPr>
                <p14:cNvContentPartPr/>
                <p14:nvPr/>
              </p14:nvContentPartPr>
              <p14:xfrm>
                <a:off x="10164901" y="4421949"/>
                <a:ext cx="1496160" cy="7225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EB37A67A-9436-383D-4B6A-D7E1B98530C9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0101901" y="4043761"/>
                  <a:ext cx="1621800" cy="1478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C04E09A-2DA9-30B2-A278-39C6693DA982}"/>
                    </a:ext>
                  </a:extLst>
                </p14:cNvPr>
                <p14:cNvContentPartPr/>
                <p14:nvPr/>
              </p14:nvContentPartPr>
              <p14:xfrm>
                <a:off x="11434981" y="4276509"/>
                <a:ext cx="20880" cy="2268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C04E09A-2DA9-30B2-A278-39C6693DA982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1370876" y="3898509"/>
                  <a:ext cx="148724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D49B87D8-363E-45A1-59DA-090CBBBED75B}"/>
                    </a:ext>
                  </a:extLst>
                </p14:cNvPr>
                <p14:cNvContentPartPr/>
                <p14:nvPr/>
              </p14:nvContentPartPr>
              <p14:xfrm>
                <a:off x="10767541" y="4513029"/>
                <a:ext cx="498600" cy="4719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D49B87D8-363E-45A1-59DA-090CBBBED75B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0704495" y="4135029"/>
                  <a:ext cx="624331" cy="12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63B02F0E-0338-CC8B-3C92-D58242075DEF}"/>
                    </a:ext>
                  </a:extLst>
                </p14:cNvPr>
                <p14:cNvContentPartPr/>
                <p14:nvPr/>
              </p14:nvContentPartPr>
              <p14:xfrm>
                <a:off x="10348501" y="3706989"/>
                <a:ext cx="1073160" cy="74340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63B02F0E-0338-CC8B-3C92-D58242075DEF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0285501" y="3328989"/>
                  <a:ext cx="1198800" cy="14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1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2A61829F-6ABF-CD5C-E97C-8F9A8F597375}"/>
                    </a:ext>
                  </a:extLst>
                </p14:cNvPr>
                <p14:cNvContentPartPr/>
                <p14:nvPr/>
              </p14:nvContentPartPr>
              <p14:xfrm>
                <a:off x="10501141" y="3897429"/>
                <a:ext cx="1041120" cy="6861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2A61829F-6ABF-CD5C-E97C-8F9A8F597375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0438141" y="3519429"/>
                  <a:ext cx="116676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3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0E47C356-3BDD-2F0C-2212-A2DB647DB758}"/>
                    </a:ext>
                  </a:extLst>
                </p14:cNvPr>
                <p14:cNvContentPartPr/>
                <p14:nvPr/>
              </p14:nvContentPartPr>
              <p14:xfrm>
                <a:off x="10917301" y="3897789"/>
                <a:ext cx="516240" cy="84744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0E47C356-3BDD-2F0C-2212-A2DB647DB758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10854301" y="3519950"/>
                  <a:ext cx="641880" cy="160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5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B71824B3-81C1-A034-ACA8-77FD1439EEE4}"/>
                    </a:ext>
                  </a:extLst>
                </p14:cNvPr>
                <p14:cNvContentPartPr/>
                <p14:nvPr/>
              </p14:nvContentPartPr>
              <p14:xfrm>
                <a:off x="10754581" y="3904629"/>
                <a:ext cx="885600" cy="99720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B71824B3-81C1-A034-ACA8-77FD1439EEE4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10691581" y="3526629"/>
                  <a:ext cx="1011240" cy="17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7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EC24D08F-0348-5D63-8177-E32C0820B498}"/>
                    </a:ext>
                  </a:extLst>
                </p14:cNvPr>
                <p14:cNvContentPartPr/>
                <p14:nvPr/>
              </p14:nvContentPartPr>
              <p14:xfrm>
                <a:off x="10952581" y="3759909"/>
                <a:ext cx="718920" cy="7848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EC24D08F-0348-5D63-8177-E32C0820B498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10889549" y="3381909"/>
                  <a:ext cx="844623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9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CB57942D-DB66-30C3-6352-ACFB28328863}"/>
                    </a:ext>
                  </a:extLst>
                </p14:cNvPr>
                <p14:cNvContentPartPr/>
                <p14:nvPr/>
              </p14:nvContentPartPr>
              <p14:xfrm>
                <a:off x="10929541" y="4000029"/>
                <a:ext cx="919080" cy="64116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CB57942D-DB66-30C3-6352-ACFB28328863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10866541" y="3622029"/>
                  <a:ext cx="1044720" cy="13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1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04AC8150-553A-3093-DA33-3F5C75C7F828}"/>
                    </a:ext>
                  </a:extLst>
                </p14:cNvPr>
                <p14:cNvContentPartPr/>
                <p14:nvPr/>
              </p14:nvContentPartPr>
              <p14:xfrm>
                <a:off x="11236981" y="3972669"/>
                <a:ext cx="314640" cy="8722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04AC8150-553A-3093-DA33-3F5C75C7F828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11173981" y="3594825"/>
                  <a:ext cx="440280" cy="1627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3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22E3084E-BFBB-A0B1-F202-AA13823BC115}"/>
                    </a:ext>
                  </a:extLst>
                </p14:cNvPr>
                <p14:cNvContentPartPr/>
                <p14:nvPr/>
              </p14:nvContentPartPr>
              <p14:xfrm>
                <a:off x="11127901" y="4018749"/>
                <a:ext cx="578520" cy="8722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22E3084E-BFBB-A0B1-F202-AA13823BC115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11064901" y="3640593"/>
                  <a:ext cx="704160" cy="1628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5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94EDCA7E-0E1F-7BCB-A285-CB86CAC28FBA}"/>
                    </a:ext>
                  </a:extLst>
                </p14:cNvPr>
                <p14:cNvContentPartPr/>
                <p14:nvPr/>
              </p14:nvContentPartPr>
              <p14:xfrm>
                <a:off x="11139781" y="4058349"/>
                <a:ext cx="653760" cy="98064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94EDCA7E-0E1F-7BCB-A285-CB86CAC28FBA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11076781" y="3680349"/>
                  <a:ext cx="77940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7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0E8736A1-79ED-A69F-380A-355C3D559BAB}"/>
                    </a:ext>
                  </a:extLst>
                </p14:cNvPr>
                <p14:cNvContentPartPr/>
                <p14:nvPr/>
              </p14:nvContentPartPr>
              <p14:xfrm>
                <a:off x="11124661" y="4158429"/>
                <a:ext cx="434880" cy="7945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0E8736A1-79ED-A69F-380A-355C3D559BAB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11061713" y="3780429"/>
                  <a:ext cx="560416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9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95C9A894-8229-E76D-2CF0-2E714012FDDC}"/>
                    </a:ext>
                  </a:extLst>
                </p14:cNvPr>
                <p14:cNvContentPartPr/>
                <p14:nvPr/>
              </p14:nvContentPartPr>
              <p14:xfrm>
                <a:off x="10353541" y="4202349"/>
                <a:ext cx="889200" cy="73656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95C9A894-8229-E76D-2CF0-2E714012FDDC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10290541" y="3824164"/>
                  <a:ext cx="1014840" cy="1492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1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731ED138-F568-0DD5-5116-BFA369569CD8}"/>
                    </a:ext>
                  </a:extLst>
                </p14:cNvPr>
                <p14:cNvContentPartPr/>
                <p14:nvPr/>
              </p14:nvContentPartPr>
              <p14:xfrm>
                <a:off x="9669541" y="4487829"/>
                <a:ext cx="1627920" cy="46476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731ED138-F568-0DD5-5116-BFA369569CD8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9606555" y="4109829"/>
                  <a:ext cx="1753532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3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4912745E-D4EA-2AB6-D39A-DE208D6D905A}"/>
                    </a:ext>
                  </a:extLst>
                </p14:cNvPr>
                <p14:cNvContentPartPr/>
                <p14:nvPr/>
              </p14:nvContentPartPr>
              <p14:xfrm>
                <a:off x="10377301" y="4380909"/>
                <a:ext cx="1063080" cy="5972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4912745E-D4EA-2AB6-D39A-DE208D6D905A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10314301" y="4003137"/>
                  <a:ext cx="1188720" cy="135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5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C54CD3D4-A320-6232-594C-26BF0DDCDAA1}"/>
                    </a:ext>
                  </a:extLst>
                </p14:cNvPr>
                <p14:cNvContentPartPr/>
                <p14:nvPr/>
              </p14:nvContentPartPr>
              <p14:xfrm>
                <a:off x="10003981" y="4498629"/>
                <a:ext cx="1522440" cy="45648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C54CD3D4-A320-6232-594C-26BF0DDCDAA1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9940981" y="4120629"/>
                  <a:ext cx="164808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7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DAE30652-E39D-2CFC-30E0-5260F0B00D1A}"/>
                    </a:ext>
                  </a:extLst>
                </p14:cNvPr>
                <p14:cNvContentPartPr/>
                <p14:nvPr/>
              </p14:nvContentPartPr>
              <p14:xfrm>
                <a:off x="9733261" y="4493949"/>
                <a:ext cx="1418400" cy="39456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DAE30652-E39D-2CFC-30E0-5260F0B00D1A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9670261" y="4115949"/>
                  <a:ext cx="1544040" cy="11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9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D1939762-D976-10EC-8235-C43706066832}"/>
                    </a:ext>
                  </a:extLst>
                </p14:cNvPr>
                <p14:cNvContentPartPr/>
                <p14:nvPr/>
              </p14:nvContentPartPr>
              <p14:xfrm>
                <a:off x="10223941" y="4066269"/>
                <a:ext cx="373680" cy="51120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D1939762-D976-10EC-8235-C43706066832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10160880" y="3688269"/>
                  <a:ext cx="499441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1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A6AE07E4-234F-3021-942D-D15D7F2A02D8}"/>
                    </a:ext>
                  </a:extLst>
                </p14:cNvPr>
                <p14:cNvContentPartPr/>
                <p14:nvPr/>
              </p14:nvContentPartPr>
              <p14:xfrm>
                <a:off x="10598341" y="4115229"/>
                <a:ext cx="268560" cy="57096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A6AE07E4-234F-3021-942D-D15D7F2A02D8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10535256" y="3737229"/>
                  <a:ext cx="394369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3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E4A3B442-5B88-4B39-A9E9-16F3BFE8AF28}"/>
                    </a:ext>
                  </a:extLst>
                </p14:cNvPr>
                <p14:cNvContentPartPr/>
                <p14:nvPr/>
              </p14:nvContentPartPr>
              <p14:xfrm>
                <a:off x="9963301" y="3902469"/>
                <a:ext cx="796680" cy="5054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E4A3B442-5B88-4B39-A9E9-16F3BFE8AF28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9900301" y="3524469"/>
                  <a:ext cx="922320" cy="12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5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7E940EC3-7F1A-5780-9C71-D827AE688397}"/>
                    </a:ext>
                  </a:extLst>
                </p14:cNvPr>
                <p14:cNvContentPartPr/>
                <p14:nvPr/>
              </p14:nvContentPartPr>
              <p14:xfrm>
                <a:off x="9902821" y="4171389"/>
                <a:ext cx="6840" cy="900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7E940EC3-7F1A-5780-9C71-D827AE68839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9839821" y="3793389"/>
                  <a:ext cx="13248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7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A6AD60B5-E1D5-767E-68BB-48D9F403C4B8}"/>
                    </a:ext>
                  </a:extLst>
                </p14:cNvPr>
                <p14:cNvContentPartPr/>
                <p14:nvPr/>
              </p14:nvContentPartPr>
              <p14:xfrm>
                <a:off x="9836581" y="3841269"/>
                <a:ext cx="1037520" cy="23292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A6AD60B5-E1D5-767E-68BB-48D9F403C4B8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9773559" y="3463269"/>
                  <a:ext cx="1163204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9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031471E4-68CC-9D06-DC60-C60FFD3F2666}"/>
                    </a:ext>
                  </a:extLst>
                </p14:cNvPr>
                <p14:cNvContentPartPr/>
                <p14:nvPr/>
              </p14:nvContentPartPr>
              <p14:xfrm>
                <a:off x="9801661" y="3865389"/>
                <a:ext cx="1589760" cy="369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031471E4-68CC-9D06-DC60-C60FFD3F2666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9738661" y="3487389"/>
                  <a:ext cx="171540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1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5019CD5-4ED5-D160-B55C-850B3FA08520}"/>
                    </a:ext>
                  </a:extLst>
                </p14:cNvPr>
                <p14:cNvContentPartPr/>
                <p14:nvPr/>
              </p14:nvContentPartPr>
              <p14:xfrm>
                <a:off x="9734701" y="3669189"/>
                <a:ext cx="1188360" cy="21888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5019CD5-4ED5-D160-B55C-850B3FA08520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9671701" y="3291189"/>
                  <a:ext cx="131400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3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D8E8565C-E8FA-533F-A24F-39B0A74AF495}"/>
                    </a:ext>
                  </a:extLst>
                </p14:cNvPr>
                <p14:cNvContentPartPr/>
                <p14:nvPr/>
              </p14:nvContentPartPr>
              <p14:xfrm>
                <a:off x="9304861" y="3610509"/>
                <a:ext cx="6120" cy="32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D8E8565C-E8FA-533F-A24F-39B0A74AF495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9241861" y="3232509"/>
                  <a:ext cx="1317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5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A162C83A-DC48-929E-614A-7127835C323A}"/>
                    </a:ext>
                  </a:extLst>
                </p14:cNvPr>
                <p14:cNvContentPartPr/>
                <p14:nvPr/>
              </p14:nvContentPartPr>
              <p14:xfrm>
                <a:off x="9301261" y="3593589"/>
                <a:ext cx="1051200" cy="698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A162C83A-DC48-929E-614A-7127835C323A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9238261" y="3215589"/>
                  <a:ext cx="11768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7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2A050878-0739-D1A4-926A-ADD5B6124258}"/>
                    </a:ext>
                  </a:extLst>
                </p14:cNvPr>
                <p14:cNvContentPartPr/>
                <p14:nvPr/>
              </p14:nvContentPartPr>
              <p14:xfrm>
                <a:off x="9129901" y="3537789"/>
                <a:ext cx="360" cy="720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2A050878-0739-D1A4-926A-ADD5B6124258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9066901" y="3159789"/>
                  <a:ext cx="12600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9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2C9D76D7-29BE-8F3A-1EEC-E0568F95FAE2}"/>
                    </a:ext>
                  </a:extLst>
                </p14:cNvPr>
                <p14:cNvContentPartPr/>
                <p14:nvPr/>
              </p14:nvContentPartPr>
              <p14:xfrm>
                <a:off x="9142501" y="3585309"/>
                <a:ext cx="287280" cy="1404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2C9D76D7-29BE-8F3A-1EEC-E0568F95FAE2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9079501" y="3207309"/>
                  <a:ext cx="41292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1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44D8030D-2E4A-997A-C08C-ADF374A504D7}"/>
                    </a:ext>
                  </a:extLst>
                </p14:cNvPr>
                <p14:cNvContentPartPr/>
                <p14:nvPr/>
              </p14:nvContentPartPr>
              <p14:xfrm>
                <a:off x="8943061" y="3583509"/>
                <a:ext cx="536040" cy="3744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44D8030D-2E4A-997A-C08C-ADF374A504D7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8880103" y="3205509"/>
                  <a:ext cx="661596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3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1BB586F2-0940-3A75-ED5A-1114C6A6B5D8}"/>
                    </a:ext>
                  </a:extLst>
                </p14:cNvPr>
                <p14:cNvContentPartPr/>
                <p14:nvPr/>
              </p14:nvContentPartPr>
              <p14:xfrm>
                <a:off x="8823541" y="3500349"/>
                <a:ext cx="504360" cy="781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1BB586F2-0940-3A75-ED5A-1114C6A6B5D8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8760541" y="3122349"/>
                  <a:ext cx="6300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5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F9BE5287-F767-70CA-C9BC-C05B662A30C3}"/>
                    </a:ext>
                  </a:extLst>
                </p14:cNvPr>
                <p14:cNvContentPartPr/>
                <p14:nvPr/>
              </p14:nvContentPartPr>
              <p14:xfrm>
                <a:off x="9016501" y="3567669"/>
                <a:ext cx="23040" cy="684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F9BE5287-F767-70CA-C9BC-C05B662A30C3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8953501" y="3189669"/>
                  <a:ext cx="1486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7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14ABD832-C461-1589-1AD3-5EAE6A7FCEF6}"/>
                    </a:ext>
                  </a:extLst>
                </p14:cNvPr>
                <p14:cNvContentPartPr/>
                <p14:nvPr/>
              </p14:nvContentPartPr>
              <p14:xfrm>
                <a:off x="8950261" y="3539949"/>
                <a:ext cx="1895400" cy="1641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14ABD832-C461-1589-1AD3-5EAE6A7FCEF6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8887261" y="3161949"/>
                  <a:ext cx="202104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9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301119FB-E0D5-A3D2-3D40-A5ED18F9FA39}"/>
                    </a:ext>
                  </a:extLst>
                </p14:cNvPr>
                <p14:cNvContentPartPr/>
                <p14:nvPr/>
              </p14:nvContentPartPr>
              <p14:xfrm>
                <a:off x="9334741" y="3558309"/>
                <a:ext cx="2133360" cy="44784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301119FB-E0D5-A3D2-3D40-A5ED18F9FA39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271752" y="3180309"/>
                  <a:ext cx="2258979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1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CA65E8EB-4DD4-AAB0-1381-C6093FA069AA}"/>
                    </a:ext>
                  </a:extLst>
                </p14:cNvPr>
                <p14:cNvContentPartPr/>
                <p14:nvPr/>
              </p14:nvContentPartPr>
              <p14:xfrm>
                <a:off x="10613821" y="3668829"/>
                <a:ext cx="1265040" cy="7333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CA65E8EB-4DD4-AAB0-1381-C6093FA069AA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10550821" y="3290643"/>
                  <a:ext cx="1390680" cy="1489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3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6A21860F-18FC-F06E-F543-64F7FA2DBC43}"/>
                    </a:ext>
                  </a:extLst>
                </p14:cNvPr>
                <p14:cNvContentPartPr/>
                <p14:nvPr/>
              </p14:nvContentPartPr>
              <p14:xfrm>
                <a:off x="11184061" y="4073829"/>
                <a:ext cx="575640" cy="10926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6A21860F-18FC-F06E-F543-64F7FA2DBC43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11121022" y="3695829"/>
                  <a:ext cx="701359" cy="18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5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26F20EB6-F362-2322-834E-760144194422}"/>
                    </a:ext>
                  </a:extLst>
                </p14:cNvPr>
                <p14:cNvContentPartPr/>
                <p14:nvPr/>
              </p14:nvContentPartPr>
              <p14:xfrm>
                <a:off x="10399621" y="4780149"/>
                <a:ext cx="1186200" cy="45756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26F20EB6-F362-2322-834E-760144194422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10336621" y="4402149"/>
                  <a:ext cx="131184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7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D41FAA5F-0C54-E031-F754-A4C370DBE346}"/>
                    </a:ext>
                  </a:extLst>
                </p14:cNvPr>
                <p14:cNvContentPartPr/>
                <p14:nvPr/>
              </p14:nvContentPartPr>
              <p14:xfrm>
                <a:off x="10299901" y="5190909"/>
                <a:ext cx="130320" cy="720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D41FAA5F-0C54-E031-F754-A4C370DBE34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236901" y="4812909"/>
                  <a:ext cx="2559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9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56883C75-1C36-CF16-6807-8B539F5165B7}"/>
                    </a:ext>
                  </a:extLst>
                </p14:cNvPr>
                <p14:cNvContentPartPr/>
                <p14:nvPr/>
              </p14:nvContentPartPr>
              <p14:xfrm>
                <a:off x="8649301" y="5255349"/>
                <a:ext cx="224280" cy="1188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56883C75-1C36-CF16-6807-8B539F5165B7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8586200" y="4877349"/>
                  <a:ext cx="350122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1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DC27B793-B812-C5EB-F26F-3AB931E5E172}"/>
                    </a:ext>
                  </a:extLst>
                </p14:cNvPr>
                <p14:cNvContentPartPr/>
                <p14:nvPr/>
              </p14:nvContentPartPr>
              <p14:xfrm>
                <a:off x="5173861" y="4115589"/>
                <a:ext cx="1139400" cy="67248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DC27B793-B812-C5EB-F26F-3AB931E5E172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5110861" y="3737589"/>
                  <a:ext cx="1265040" cy="14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3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E963BC33-E668-F232-2CD8-17D86A2D24A2}"/>
                    </a:ext>
                  </a:extLst>
                </p14:cNvPr>
                <p14:cNvContentPartPr/>
                <p14:nvPr/>
              </p14:nvContentPartPr>
              <p14:xfrm>
                <a:off x="5131381" y="4076709"/>
                <a:ext cx="843120" cy="72540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E963BC33-E668-F232-2CD8-17D86A2D24A2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5068381" y="3698709"/>
                  <a:ext cx="96876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5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F22D14A7-39EF-974E-6972-D60587E55B8F}"/>
                    </a:ext>
                  </a:extLst>
                </p14:cNvPr>
                <p14:cNvContentPartPr/>
                <p14:nvPr/>
              </p14:nvContentPartPr>
              <p14:xfrm>
                <a:off x="5124181" y="4223589"/>
                <a:ext cx="513360" cy="46728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F22D14A7-39EF-974E-6972-D60587E55B8F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5061225" y="3845589"/>
                  <a:ext cx="638912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7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5363B4E5-29CC-4602-0A81-545B7B0C14AF}"/>
                    </a:ext>
                  </a:extLst>
                </p14:cNvPr>
                <p14:cNvContentPartPr/>
                <p14:nvPr/>
              </p14:nvContentPartPr>
              <p14:xfrm>
                <a:off x="4907461" y="4108029"/>
                <a:ext cx="985320" cy="64476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5363B4E5-29CC-4602-0A81-545B7B0C14AF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4844461" y="3730029"/>
                  <a:ext cx="111096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9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DC4FC162-91F5-ED01-209B-F1B8CA02A6C6}"/>
                    </a:ext>
                  </a:extLst>
                </p14:cNvPr>
                <p14:cNvContentPartPr/>
                <p14:nvPr/>
              </p14:nvContentPartPr>
              <p14:xfrm>
                <a:off x="4900261" y="4017669"/>
                <a:ext cx="731160" cy="81828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DC4FC162-91F5-ED01-209B-F1B8CA02A6C6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4837261" y="3639503"/>
                  <a:ext cx="856800" cy="1574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1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9FFCFB0C-8C99-B57F-D423-2315FBB1E254}"/>
                    </a:ext>
                  </a:extLst>
                </p14:cNvPr>
                <p14:cNvContentPartPr/>
                <p14:nvPr/>
              </p14:nvContentPartPr>
              <p14:xfrm>
                <a:off x="5131741" y="4199469"/>
                <a:ext cx="497520" cy="67608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9FFCFB0C-8C99-B57F-D423-2315FBB1E254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5068741" y="3821469"/>
                  <a:ext cx="623160" cy="14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3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4CBF0B92-B2E9-5CA9-DF36-50AE575EFB65}"/>
                    </a:ext>
                  </a:extLst>
                </p14:cNvPr>
                <p14:cNvContentPartPr/>
                <p14:nvPr/>
              </p14:nvContentPartPr>
              <p14:xfrm>
                <a:off x="5147941" y="4314309"/>
                <a:ext cx="426240" cy="61884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4CBF0B92-B2E9-5CA9-DF36-50AE575EFB65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5084941" y="3936309"/>
                  <a:ext cx="55188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5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32E11653-8C18-5E4D-849E-21C5BE700B61}"/>
                    </a:ext>
                  </a:extLst>
                </p14:cNvPr>
                <p14:cNvContentPartPr/>
                <p14:nvPr/>
              </p14:nvContentPartPr>
              <p14:xfrm>
                <a:off x="5322541" y="4656309"/>
                <a:ext cx="875160" cy="40644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32E11653-8C18-5E4D-849E-21C5BE700B61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5259541" y="4278309"/>
                  <a:ext cx="1000800" cy="11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7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B86CE6C4-89EB-BD5E-A87E-59BBCF7EBAE0}"/>
                    </a:ext>
                  </a:extLst>
                </p14:cNvPr>
                <p14:cNvContentPartPr/>
                <p14:nvPr/>
              </p14:nvContentPartPr>
              <p14:xfrm>
                <a:off x="5147581" y="4538949"/>
                <a:ext cx="1312200" cy="56808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B86CE6C4-89EB-BD5E-A87E-59BBCF7EBAE0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5084581" y="4160949"/>
                  <a:ext cx="143784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9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EF264DFA-1C14-6F25-81B2-11BB2B545F48}"/>
                    </a:ext>
                  </a:extLst>
                </p14:cNvPr>
                <p14:cNvContentPartPr/>
                <p14:nvPr/>
              </p14:nvContentPartPr>
              <p14:xfrm>
                <a:off x="5274661" y="4846389"/>
                <a:ext cx="1409760" cy="30384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EF264DFA-1C14-6F25-81B2-11BB2B545F48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5211661" y="4468389"/>
                  <a:ext cx="15354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1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0818E798-18AC-4BBB-E673-19D861F032CD}"/>
                    </a:ext>
                  </a:extLst>
                </p14:cNvPr>
                <p14:cNvContentPartPr/>
                <p14:nvPr/>
              </p14:nvContentPartPr>
              <p14:xfrm>
                <a:off x="4951021" y="4129269"/>
                <a:ext cx="353160" cy="73584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0818E798-18AC-4BBB-E673-19D861F032CD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4888085" y="3751454"/>
                  <a:ext cx="478672" cy="1491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3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2FB4182A-A7DE-8D74-9909-FDA5B60A8CB9}"/>
                    </a:ext>
                  </a:extLst>
                </p14:cNvPr>
                <p14:cNvContentPartPr/>
                <p14:nvPr/>
              </p14:nvContentPartPr>
              <p14:xfrm>
                <a:off x="5069821" y="4113069"/>
                <a:ext cx="858600" cy="845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2FB4182A-A7DE-8D74-9909-FDA5B60A8CB9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5006821" y="3735230"/>
                  <a:ext cx="984240" cy="1600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5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0E684541-E301-8E8F-55D8-3934F9FC933F}"/>
                    </a:ext>
                  </a:extLst>
                </p14:cNvPr>
                <p14:cNvContentPartPr/>
                <p14:nvPr/>
              </p14:nvContentPartPr>
              <p14:xfrm>
                <a:off x="5395621" y="4097949"/>
                <a:ext cx="777960" cy="7477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0E684541-E301-8E8F-55D8-3934F9FC933F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5332650" y="3720131"/>
                  <a:ext cx="903542" cy="1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7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E039AE1B-426B-E8CC-7886-26699CD6856A}"/>
                    </a:ext>
                  </a:extLst>
                </p14:cNvPr>
                <p14:cNvContentPartPr/>
                <p14:nvPr/>
              </p14:nvContentPartPr>
              <p14:xfrm>
                <a:off x="5421181" y="4061229"/>
                <a:ext cx="915120" cy="88200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E039AE1B-426B-E8CC-7886-26699CD6856A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5358181" y="3683383"/>
                  <a:ext cx="1040760" cy="1637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9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1A76ECFA-3E64-9122-DE24-ABA0AE66ED54}"/>
                    </a:ext>
                  </a:extLst>
                </p14:cNvPr>
                <p14:cNvContentPartPr/>
                <p14:nvPr/>
              </p14:nvContentPartPr>
              <p14:xfrm>
                <a:off x="5253061" y="4793109"/>
                <a:ext cx="1942920" cy="4352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1A76ECFA-3E64-9122-DE24-ABA0AE66ED54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5190049" y="4415421"/>
                  <a:ext cx="2068583" cy="1190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1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9451F141-5BD5-97FE-F65B-36CFFA645FD4}"/>
                    </a:ext>
                  </a:extLst>
                </p14:cNvPr>
                <p14:cNvContentPartPr/>
                <p14:nvPr/>
              </p14:nvContentPartPr>
              <p14:xfrm>
                <a:off x="8376421" y="5271549"/>
                <a:ext cx="74520" cy="68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9451F141-5BD5-97FE-F65B-36CFFA645FD4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8313421" y="4893549"/>
                  <a:ext cx="2001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3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059C9D7-6382-DEC4-D0A6-125EEEAD30DB}"/>
                    </a:ext>
                  </a:extLst>
                </p14:cNvPr>
                <p14:cNvContentPartPr/>
                <p14:nvPr/>
              </p14:nvContentPartPr>
              <p14:xfrm>
                <a:off x="10946461" y="4058709"/>
                <a:ext cx="545760" cy="767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059C9D7-6382-DEC4-D0A6-125EEEAD30DB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0883419" y="3680709"/>
                  <a:ext cx="671483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5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FDA4BBC5-EB32-1706-48A8-C03F058946CE}"/>
                    </a:ext>
                  </a:extLst>
                </p14:cNvPr>
                <p14:cNvContentPartPr/>
                <p14:nvPr/>
              </p14:nvContentPartPr>
              <p14:xfrm>
                <a:off x="11177941" y="4196229"/>
                <a:ext cx="298800" cy="5634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FDA4BBC5-EB32-1706-48A8-C03F058946CE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11114941" y="3818229"/>
                  <a:ext cx="424440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7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8B827D3C-C367-B8A6-B4E0-98B85A175B16}"/>
                    </a:ext>
                  </a:extLst>
                </p14:cNvPr>
                <p14:cNvContentPartPr/>
                <p14:nvPr/>
              </p14:nvContentPartPr>
              <p14:xfrm>
                <a:off x="10942501" y="3897069"/>
                <a:ext cx="375480" cy="84960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8B827D3C-C367-B8A6-B4E0-98B85A175B16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10879501" y="3519069"/>
                  <a:ext cx="501120" cy="16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9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C135754F-8267-AC04-E5D4-B50A00FEF768}"/>
                    </a:ext>
                  </a:extLst>
                </p14:cNvPr>
                <p14:cNvContentPartPr/>
                <p14:nvPr/>
              </p14:nvContentPartPr>
              <p14:xfrm>
                <a:off x="11105581" y="3948909"/>
                <a:ext cx="327960" cy="89424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C135754F-8267-AC04-E5D4-B50A00FEF768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1042512" y="3570909"/>
                  <a:ext cx="453738" cy="16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1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26254F8A-E0DD-ED36-1B43-ED25307BA4F7}"/>
                    </a:ext>
                  </a:extLst>
                </p14:cNvPr>
                <p14:cNvContentPartPr/>
                <p14:nvPr/>
              </p14:nvContentPartPr>
              <p14:xfrm>
                <a:off x="11254261" y="4005789"/>
                <a:ext cx="402480" cy="81180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26254F8A-E0DD-ED36-1B43-ED25307BA4F7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1191261" y="3627621"/>
                  <a:ext cx="528120" cy="1567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3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0B61F36C-D796-7C0B-F75F-8CF071FD559F}"/>
                    </a:ext>
                  </a:extLst>
                </p14:cNvPr>
                <p14:cNvContentPartPr/>
                <p14:nvPr/>
              </p14:nvContentPartPr>
              <p14:xfrm>
                <a:off x="11330941" y="4005789"/>
                <a:ext cx="480600" cy="8298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0B61F36C-D796-7C0B-F75F-8CF071FD559F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1267941" y="3627789"/>
                  <a:ext cx="606240" cy="15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5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2592DB72-5954-36AC-5619-1DE8AFD978FA}"/>
                    </a:ext>
                  </a:extLst>
                </p14:cNvPr>
                <p14:cNvContentPartPr/>
                <p14:nvPr/>
              </p14:nvContentPartPr>
              <p14:xfrm>
                <a:off x="5958301" y="3722469"/>
                <a:ext cx="1436760" cy="2768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2592DB72-5954-36AC-5619-1DE8AFD978FA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5895285" y="3344469"/>
                  <a:ext cx="1562431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7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7356D085-39CF-C034-482A-238A3C681113}"/>
                    </a:ext>
                  </a:extLst>
                </p14:cNvPr>
                <p14:cNvContentPartPr/>
                <p14:nvPr/>
              </p14:nvContentPartPr>
              <p14:xfrm>
                <a:off x="6404341" y="3763869"/>
                <a:ext cx="926640" cy="2062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7356D085-39CF-C034-482A-238A3C681113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6341341" y="3385869"/>
                  <a:ext cx="105228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9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2A5E6026-58DD-3F6D-2834-EFC6F7FA74E3}"/>
                    </a:ext>
                  </a:extLst>
                </p14:cNvPr>
                <p14:cNvContentPartPr/>
                <p14:nvPr/>
              </p14:nvContentPartPr>
              <p14:xfrm>
                <a:off x="5848501" y="3838029"/>
                <a:ext cx="1429200" cy="4132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2A5E6026-58DD-3F6D-2834-EFC6F7FA74E3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5785517" y="3460029"/>
                  <a:ext cx="1554808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1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A06DD7A8-0DB1-102B-EB72-7C7452D9CB5B}"/>
                    </a:ext>
                  </a:extLst>
                </p14:cNvPr>
                <p14:cNvContentPartPr/>
                <p14:nvPr/>
              </p14:nvContentPartPr>
              <p14:xfrm>
                <a:off x="5916901" y="3714909"/>
                <a:ext cx="1144080" cy="3632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A06DD7A8-0DB1-102B-EB72-7C7452D9CB5B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5853901" y="3336909"/>
                  <a:ext cx="126972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3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AE47247-0C86-E822-59FD-2D49048FAAA4}"/>
                    </a:ext>
                  </a:extLst>
                </p14:cNvPr>
                <p14:cNvContentPartPr/>
                <p14:nvPr/>
              </p14:nvContentPartPr>
              <p14:xfrm>
                <a:off x="6148741" y="3748029"/>
                <a:ext cx="948960" cy="3499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AE47247-0C86-E822-59FD-2D49048FAAA4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6085741" y="3370029"/>
                  <a:ext cx="107460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5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F872F540-E89C-6700-1211-61835EE703C1}"/>
                    </a:ext>
                  </a:extLst>
                </p14:cNvPr>
                <p14:cNvContentPartPr/>
                <p14:nvPr/>
              </p14:nvContentPartPr>
              <p14:xfrm>
                <a:off x="6123901" y="3796989"/>
                <a:ext cx="718560" cy="20952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F872F540-E89C-6700-1211-61835EE703C1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060901" y="3418989"/>
                  <a:ext cx="84420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03C9D1F1-2FEB-3DE5-F895-29AEFC983B5A}"/>
                    </a:ext>
                  </a:extLst>
                </p14:cNvPr>
                <p14:cNvContentPartPr/>
                <p14:nvPr/>
              </p14:nvContentPartPr>
              <p14:xfrm>
                <a:off x="5413621" y="4113789"/>
                <a:ext cx="592200" cy="5558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03C9D1F1-2FEB-3DE5-F895-29AEFC983B5A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5350621" y="3735789"/>
                  <a:ext cx="71784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4815B5B4-02D3-D3AC-4524-75446CF98EF2}"/>
                    </a:ext>
                  </a:extLst>
                </p14:cNvPr>
                <p14:cNvContentPartPr/>
                <p14:nvPr/>
              </p14:nvContentPartPr>
              <p14:xfrm>
                <a:off x="5434501" y="4107309"/>
                <a:ext cx="454320" cy="7279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4815B5B4-02D3-D3AC-4524-75446CF98EF2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5371501" y="3729122"/>
                  <a:ext cx="579960" cy="1483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6309C67D-5509-1805-3268-B83752A13FA9}"/>
                    </a:ext>
                  </a:extLst>
                </p14:cNvPr>
                <p14:cNvContentPartPr/>
                <p14:nvPr/>
              </p14:nvContentPartPr>
              <p14:xfrm>
                <a:off x="5256301" y="4226469"/>
                <a:ext cx="338400" cy="75492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6309C67D-5509-1805-3268-B83752A13FA9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5193368" y="3848469"/>
                  <a:ext cx="463906" cy="15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9EC27C0-F835-0D7A-831A-1F546F895A00}"/>
                    </a:ext>
                  </a:extLst>
                </p14:cNvPr>
                <p14:cNvContentPartPr/>
                <p14:nvPr/>
              </p14:nvContentPartPr>
              <p14:xfrm>
                <a:off x="9845941" y="3717069"/>
                <a:ext cx="1204200" cy="3794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9EC27C0-F835-0D7A-831A-1F546F895A00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9782941" y="3339069"/>
                  <a:ext cx="132984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71B3ACD7-3A7F-B244-CE9F-7EB078DB243E}"/>
                    </a:ext>
                  </a:extLst>
                </p14:cNvPr>
                <p14:cNvContentPartPr/>
                <p14:nvPr/>
              </p14:nvContentPartPr>
              <p14:xfrm>
                <a:off x="10194061" y="3993549"/>
                <a:ext cx="983520" cy="41076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71B3ACD7-3A7F-B244-CE9F-7EB078DB243E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0131061" y="3615549"/>
                  <a:ext cx="110916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7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E87BC427-B8EB-02AC-BBD2-54C0A592C2AC}"/>
                    </a:ext>
                  </a:extLst>
                </p14:cNvPr>
                <p14:cNvContentPartPr/>
                <p14:nvPr/>
              </p14:nvContentPartPr>
              <p14:xfrm>
                <a:off x="10621021" y="3956829"/>
                <a:ext cx="489600" cy="65016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E87BC427-B8EB-02AC-BBD2-54C0A592C2AC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10558021" y="3578829"/>
                  <a:ext cx="6152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9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05341600-2C29-C047-3BE8-C7E6C831CA02}"/>
                    </a:ext>
                  </a:extLst>
                </p14:cNvPr>
                <p14:cNvContentPartPr/>
                <p14:nvPr/>
              </p14:nvContentPartPr>
              <p14:xfrm>
                <a:off x="10442101" y="3948189"/>
                <a:ext cx="726120" cy="5799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05341600-2C29-C047-3BE8-C7E6C831CA02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10379101" y="3569954"/>
                  <a:ext cx="851760" cy="133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1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945AA241-4A1F-5E7E-4406-965E09AA7D22}"/>
                    </a:ext>
                  </a:extLst>
                </p14:cNvPr>
                <p14:cNvContentPartPr/>
                <p14:nvPr/>
              </p14:nvContentPartPr>
              <p14:xfrm>
                <a:off x="10662421" y="4162749"/>
                <a:ext cx="497880" cy="7146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945AA241-4A1F-5E7E-4406-965E09AA7D22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10599467" y="3784749"/>
                  <a:ext cx="623429" cy="14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3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AC5DA0C-2DAC-05D9-9026-9E557054C54E}"/>
                    </a:ext>
                  </a:extLst>
                </p14:cNvPr>
                <p14:cNvContentPartPr/>
                <p14:nvPr/>
              </p14:nvContentPartPr>
              <p14:xfrm>
                <a:off x="10920181" y="4316109"/>
                <a:ext cx="363600" cy="6526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AC5DA0C-2DAC-05D9-9026-9E557054C54E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10857119" y="3938109"/>
                  <a:ext cx="489365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5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3F8CA01E-D51F-8A22-F9C8-9055D2DF7197}"/>
                    </a:ext>
                  </a:extLst>
                </p14:cNvPr>
                <p14:cNvContentPartPr/>
                <p14:nvPr/>
              </p14:nvContentPartPr>
              <p14:xfrm>
                <a:off x="10132501" y="4379109"/>
                <a:ext cx="1021320" cy="68904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3F8CA01E-D51F-8A22-F9C8-9055D2DF7197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0069501" y="4001109"/>
                  <a:ext cx="1146960" cy="14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7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6BB655E-9808-1EA4-AB78-E3C5C15419C3}"/>
                    </a:ext>
                  </a:extLst>
                </p14:cNvPr>
                <p14:cNvContentPartPr/>
                <p14:nvPr/>
              </p14:nvContentPartPr>
              <p14:xfrm>
                <a:off x="10228981" y="4523829"/>
                <a:ext cx="766080" cy="20664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6BB655E-9808-1EA4-AB78-E3C5C15419C3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0165981" y="4145169"/>
                  <a:ext cx="891720" cy="96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9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285A194B-AB16-6C27-6C01-4981015C218C}"/>
                    </a:ext>
                  </a:extLst>
                </p14:cNvPr>
                <p14:cNvContentPartPr/>
                <p14:nvPr/>
              </p14:nvContentPartPr>
              <p14:xfrm>
                <a:off x="10064101" y="4516989"/>
                <a:ext cx="878400" cy="31284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285A194B-AB16-6C27-6C01-4981015C218C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0001101" y="4138989"/>
                  <a:ext cx="100404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1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2D118FB8-AE5B-CB8F-BD36-F6107F41D6BA}"/>
                    </a:ext>
                  </a:extLst>
                </p14:cNvPr>
                <p14:cNvContentPartPr/>
                <p14:nvPr/>
              </p14:nvContentPartPr>
              <p14:xfrm>
                <a:off x="10395661" y="4834149"/>
                <a:ext cx="95040" cy="104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2D118FB8-AE5B-CB8F-BD36-F6107F41D6BA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10332899" y="4456149"/>
                  <a:ext cx="220206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3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EF3E934-5C2F-CBAE-C6C8-11F6498E61EF}"/>
                    </a:ext>
                  </a:extLst>
                </p14:cNvPr>
                <p14:cNvContentPartPr/>
                <p14:nvPr/>
              </p14:nvContentPartPr>
              <p14:xfrm>
                <a:off x="10376581" y="3713109"/>
                <a:ext cx="831600" cy="1893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EF3E934-5C2F-CBAE-C6C8-11F6498E61EF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10313554" y="3335109"/>
                  <a:ext cx="957294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8CFE3935-CFF4-6062-8769-CE56C408C41C}"/>
                    </a:ext>
                  </a:extLst>
                </p14:cNvPr>
                <p14:cNvContentPartPr/>
                <p14:nvPr/>
              </p14:nvContentPartPr>
              <p14:xfrm>
                <a:off x="10393141" y="3637509"/>
                <a:ext cx="546120" cy="8820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8CFE3935-CFF4-6062-8769-CE56C408C41C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10330141" y="3259509"/>
                  <a:ext cx="67176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C1EA6FC5-19C2-4D9E-77E0-60154F174B90}"/>
                    </a:ext>
                  </a:extLst>
                </p14:cNvPr>
                <p14:cNvContentPartPr/>
                <p14:nvPr/>
              </p14:nvContentPartPr>
              <p14:xfrm>
                <a:off x="2299261" y="4020549"/>
                <a:ext cx="555120" cy="27216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C1EA6FC5-19C2-4D9E-77E0-60154F174B90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2236261" y="3643048"/>
                  <a:ext cx="680760" cy="1026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B7F5367B-9D7F-D2C5-A5CD-93F8FA226603}"/>
                    </a:ext>
                  </a:extLst>
                </p14:cNvPr>
                <p14:cNvContentPartPr/>
                <p14:nvPr/>
              </p14:nvContentPartPr>
              <p14:xfrm>
                <a:off x="2310781" y="3989589"/>
                <a:ext cx="460080" cy="35748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B7F5367B-9D7F-D2C5-A5CD-93F8FA226603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2247781" y="3611589"/>
                  <a:ext cx="5857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B5B009D9-B675-4372-D441-918326250A7A}"/>
                    </a:ext>
                  </a:extLst>
                </p14:cNvPr>
                <p14:cNvContentPartPr/>
                <p14:nvPr/>
              </p14:nvContentPartPr>
              <p14:xfrm>
                <a:off x="2199181" y="4084269"/>
                <a:ext cx="533520" cy="30780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B5B009D9-B675-4372-D441-918326250A7A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2136181" y="3706269"/>
                  <a:ext cx="65916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6BC8D685-4679-CD5D-BE12-3D61E30AD8E1}"/>
                    </a:ext>
                  </a:extLst>
                </p14:cNvPr>
                <p14:cNvContentPartPr/>
                <p14:nvPr/>
              </p14:nvContentPartPr>
              <p14:xfrm>
                <a:off x="2284141" y="4083549"/>
                <a:ext cx="424800" cy="2617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6BC8D685-4679-CD5D-BE12-3D61E30AD8E1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2221141" y="3705028"/>
                  <a:ext cx="550440" cy="1018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BB9F8C41-3DDF-8882-7FC3-C8F261F124AC}"/>
                    </a:ext>
                  </a:extLst>
                </p14:cNvPr>
                <p14:cNvContentPartPr/>
                <p14:nvPr/>
              </p14:nvContentPartPr>
              <p14:xfrm>
                <a:off x="2167141" y="4113069"/>
                <a:ext cx="408960" cy="28080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BB9F8C41-3DDF-8882-7FC3-C8F261F124AC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2104141" y="3735069"/>
                  <a:ext cx="53460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545BE56-CAE9-58BD-C5FC-D3211DEB1885}"/>
                    </a:ext>
                  </a:extLst>
                </p14:cNvPr>
                <p14:cNvContentPartPr/>
                <p14:nvPr/>
              </p14:nvContentPartPr>
              <p14:xfrm>
                <a:off x="2122141" y="4048269"/>
                <a:ext cx="522360" cy="3895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545BE56-CAE9-58BD-C5FC-D3211DEB1885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2059141" y="3670618"/>
                  <a:ext cx="648000" cy="1144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C2F9FF30-21AE-F86C-ACE9-E5D9A9BB8670}"/>
                    </a:ext>
                  </a:extLst>
                </p14:cNvPr>
                <p14:cNvContentPartPr/>
                <p14:nvPr/>
              </p14:nvContentPartPr>
              <p14:xfrm>
                <a:off x="2582941" y="4083549"/>
                <a:ext cx="52200" cy="93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C2F9FF30-21AE-F86C-ACE9-E5D9A9BB8670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2519941" y="3705549"/>
                  <a:ext cx="1778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D302A6E8-274B-56CB-9FB8-76CC9FEADB7B}"/>
                    </a:ext>
                  </a:extLst>
                </p14:cNvPr>
                <p14:cNvContentPartPr/>
                <p14:nvPr/>
              </p14:nvContentPartPr>
              <p14:xfrm>
                <a:off x="2269741" y="4160589"/>
                <a:ext cx="138600" cy="2250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D302A6E8-274B-56CB-9FB8-76CC9FEADB7B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2206577" y="3782589"/>
                  <a:ext cx="264567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800F5637-294C-CE12-FB22-760B93ED1437}"/>
                    </a:ext>
                  </a:extLst>
                </p14:cNvPr>
                <p14:cNvContentPartPr/>
                <p14:nvPr/>
              </p14:nvContentPartPr>
              <p14:xfrm>
                <a:off x="2270101" y="4099389"/>
                <a:ext cx="183240" cy="39024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800F5637-294C-CE12-FB22-760B93ED1437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2207101" y="3721737"/>
                  <a:ext cx="308880" cy="1145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78FD51E8-D92F-9A90-E44A-D8A3C664215B}"/>
                    </a:ext>
                  </a:extLst>
                </p14:cNvPr>
                <p14:cNvContentPartPr/>
                <p14:nvPr/>
              </p14:nvContentPartPr>
              <p14:xfrm>
                <a:off x="2147701" y="4087509"/>
                <a:ext cx="267480" cy="46620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78FD51E8-D92F-9A90-E44A-D8A3C664215B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2084701" y="3709509"/>
                  <a:ext cx="39312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5AF12244-04FA-C2BF-173E-A7D8ADBB130C}"/>
                    </a:ext>
                  </a:extLst>
                </p14:cNvPr>
                <p14:cNvContentPartPr/>
                <p14:nvPr/>
              </p14:nvContentPartPr>
              <p14:xfrm>
                <a:off x="2035741" y="4192269"/>
                <a:ext cx="395280" cy="5504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5AF12244-04FA-C2BF-173E-A7D8ADBB130C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972741" y="3814269"/>
                  <a:ext cx="52092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9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CD9C820-E7E0-219B-3B87-3A0033C7D4F8}"/>
                    </a:ext>
                  </a:extLst>
                </p14:cNvPr>
                <p14:cNvContentPartPr/>
                <p14:nvPr/>
              </p14:nvContentPartPr>
              <p14:xfrm>
                <a:off x="1869421" y="4307109"/>
                <a:ext cx="600480" cy="5835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CD9C820-E7E0-219B-3B87-3A0033C7D4F8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806421" y="3929109"/>
                  <a:ext cx="72612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2882F1E-53BB-CF45-04D6-3BF6C97E0F3A}"/>
                    </a:ext>
                  </a:extLst>
                </p14:cNvPr>
                <p14:cNvContentPartPr/>
                <p14:nvPr/>
              </p14:nvContentPartPr>
              <p14:xfrm>
                <a:off x="2218261" y="4647669"/>
                <a:ext cx="959400" cy="2080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2882F1E-53BB-CF45-04D6-3BF6C97E0F3A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2155261" y="4269669"/>
                  <a:ext cx="108504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81A8479A-C353-97A8-A28F-F8911DD6A2CA}"/>
                    </a:ext>
                  </a:extLst>
                </p14:cNvPr>
                <p14:cNvContentPartPr/>
                <p14:nvPr/>
              </p14:nvContentPartPr>
              <p14:xfrm>
                <a:off x="2341381" y="4748469"/>
                <a:ext cx="1509480" cy="14184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81A8479A-C353-97A8-A28F-F8911DD6A2CA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2278381" y="4370469"/>
                  <a:ext cx="1635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6A458A40-B743-C261-ACEC-E6A6C891E691}"/>
                    </a:ext>
                  </a:extLst>
                </p14:cNvPr>
                <p14:cNvContentPartPr/>
                <p14:nvPr/>
              </p14:nvContentPartPr>
              <p14:xfrm>
                <a:off x="2518861" y="4623549"/>
                <a:ext cx="1852560" cy="2300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6A458A40-B743-C261-ACEC-E6A6C891E691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2455849" y="4245549"/>
                  <a:ext cx="1978224" cy="9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1EF995-71CD-BB95-94BE-F4E17A96BEF0}"/>
                    </a:ext>
                  </a:extLst>
                </p14:cNvPr>
                <p14:cNvContentPartPr/>
                <p14:nvPr/>
              </p14:nvContentPartPr>
              <p14:xfrm>
                <a:off x="3263341" y="4251309"/>
                <a:ext cx="1841400" cy="6462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1EF995-71CD-BB95-94BE-F4E17A96BEF0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3200341" y="3873519"/>
                  <a:ext cx="1967040" cy="1401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450F196B-2208-CC0B-15F3-3B4C5D5F9AB5}"/>
                    </a:ext>
                  </a:extLst>
                </p14:cNvPr>
                <p14:cNvContentPartPr/>
                <p14:nvPr/>
              </p14:nvContentPartPr>
              <p14:xfrm>
                <a:off x="3638101" y="4021989"/>
                <a:ext cx="1645200" cy="7513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450F196B-2208-CC0B-15F3-3B4C5D5F9AB5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3575115" y="3643989"/>
                  <a:ext cx="1770813" cy="15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AE74B9D-F46C-AB64-0E7F-A902FE9C09AA}"/>
                    </a:ext>
                  </a:extLst>
                </p14:cNvPr>
                <p14:cNvContentPartPr/>
                <p14:nvPr/>
              </p14:nvContentPartPr>
              <p14:xfrm>
                <a:off x="3337501" y="4100109"/>
                <a:ext cx="2049480" cy="7405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AE74B9D-F46C-AB64-0E7F-A902FE9C09AA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3274490" y="3722109"/>
                  <a:ext cx="2175142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FB130271-A3C5-A92B-2373-6C2760CA840C}"/>
                    </a:ext>
                  </a:extLst>
                </p14:cNvPr>
                <p14:cNvContentPartPr/>
                <p14:nvPr/>
              </p14:nvContentPartPr>
              <p14:xfrm>
                <a:off x="2803621" y="4896429"/>
                <a:ext cx="1774440" cy="26820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FB130271-A3C5-A92B-2373-6C2760CA840C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2740621" y="4518429"/>
                  <a:ext cx="190008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5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A597F011-79AE-8FAF-B250-C8C7BE03CE61}"/>
                    </a:ext>
                  </a:extLst>
                </p14:cNvPr>
                <p14:cNvContentPartPr/>
                <p14:nvPr/>
              </p14:nvContentPartPr>
              <p14:xfrm>
                <a:off x="4766701" y="5069229"/>
                <a:ext cx="117360" cy="57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A597F011-79AE-8FAF-B250-C8C7BE03CE61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4703701" y="4691229"/>
                  <a:ext cx="2430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7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89027EFB-2CAF-81BB-374C-3DF3EB738CC8}"/>
                    </a:ext>
                  </a:extLst>
                </p14:cNvPr>
                <p14:cNvContentPartPr/>
                <p14:nvPr/>
              </p14:nvContentPartPr>
              <p14:xfrm>
                <a:off x="3217261" y="4912269"/>
                <a:ext cx="503640" cy="4752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89027EFB-2CAF-81BB-374C-3DF3EB738CC8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3154261" y="4534269"/>
                  <a:ext cx="6292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9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3F1EC14C-28AD-2458-9F19-7E490D2175B5}"/>
                    </a:ext>
                  </a:extLst>
                </p14:cNvPr>
                <p14:cNvContentPartPr/>
                <p14:nvPr/>
              </p14:nvContentPartPr>
              <p14:xfrm>
                <a:off x="2887501" y="4934229"/>
                <a:ext cx="2471760" cy="2664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3F1EC14C-28AD-2458-9F19-7E490D2175B5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2824510" y="4556229"/>
                  <a:ext cx="2597382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1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25C71991-BEB4-13AC-B688-A49C513CBAF4}"/>
                    </a:ext>
                  </a:extLst>
                </p14:cNvPr>
                <p14:cNvContentPartPr/>
                <p14:nvPr/>
              </p14:nvContentPartPr>
              <p14:xfrm>
                <a:off x="5747341" y="5166789"/>
                <a:ext cx="43920" cy="180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25C71991-BEB4-13AC-B688-A49C513CBAF4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684341" y="4788789"/>
                  <a:ext cx="1695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8F49DF57-CCA7-ACE2-7450-C5B0C22931BC}"/>
                    </a:ext>
                  </a:extLst>
                </p14:cNvPr>
                <p14:cNvContentPartPr/>
                <p14:nvPr/>
              </p14:nvContentPartPr>
              <p14:xfrm>
                <a:off x="4483741" y="5106669"/>
                <a:ext cx="142200" cy="1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8F49DF57-CCA7-ACE2-7450-C5B0C22931BC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4420741" y="4741269"/>
                  <a:ext cx="267840" cy="7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B43D6F07-98E2-027E-2A87-A6E6B93D0F4B}"/>
                    </a:ext>
                  </a:extLst>
                </p14:cNvPr>
                <p14:cNvContentPartPr/>
                <p14:nvPr/>
              </p14:nvContentPartPr>
              <p14:xfrm>
                <a:off x="3842581" y="5018829"/>
                <a:ext cx="1386000" cy="2318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B43D6F07-98E2-027E-2A87-A6E6B93D0F4B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3779581" y="4641415"/>
                  <a:ext cx="1511640" cy="98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7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4CE00AF0-C5A0-F741-EB5A-0B95AE71152B}"/>
                    </a:ext>
                  </a:extLst>
                </p14:cNvPr>
                <p14:cNvContentPartPr/>
                <p14:nvPr/>
              </p14:nvContentPartPr>
              <p14:xfrm>
                <a:off x="2355421" y="4902909"/>
                <a:ext cx="2862360" cy="26316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4CE00AF0-C5A0-F741-EB5A-0B95AE71152B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2292421" y="4524909"/>
                  <a:ext cx="298800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9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19F72F0E-C9AC-F5B9-BC62-7E02CFC8687D}"/>
                    </a:ext>
                  </a:extLst>
                </p14:cNvPr>
                <p14:cNvContentPartPr/>
                <p14:nvPr/>
              </p14:nvContentPartPr>
              <p14:xfrm>
                <a:off x="2490781" y="4842429"/>
                <a:ext cx="2860560" cy="20232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19F72F0E-C9AC-F5B9-BC62-7E02CFC8687D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2427781" y="4464429"/>
                  <a:ext cx="29862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1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5DE7518B-36AD-D57B-CD2D-E1C1A5AA063A}"/>
                    </a:ext>
                  </a:extLst>
                </p14:cNvPr>
                <p14:cNvContentPartPr/>
                <p14:nvPr/>
              </p14:nvContentPartPr>
              <p14:xfrm>
                <a:off x="3446221" y="4842069"/>
                <a:ext cx="2367360" cy="18396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5DE7518B-36AD-D57B-CD2D-E1C1A5AA063A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3383221" y="4464069"/>
                  <a:ext cx="24930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3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85FE6F50-D122-8173-FDCC-62894099AD33}"/>
                    </a:ext>
                  </a:extLst>
                </p14:cNvPr>
                <p14:cNvContentPartPr/>
                <p14:nvPr/>
              </p14:nvContentPartPr>
              <p14:xfrm>
                <a:off x="2887861" y="4834149"/>
                <a:ext cx="2765520" cy="3135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85FE6F50-D122-8173-FDCC-62894099AD33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2824861" y="4456582"/>
                  <a:ext cx="2891160" cy="1068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5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CF9B82DC-621A-D658-350A-1B481DF3B4C9}"/>
                    </a:ext>
                  </a:extLst>
                </p14:cNvPr>
                <p14:cNvContentPartPr/>
                <p14:nvPr/>
              </p14:nvContentPartPr>
              <p14:xfrm>
                <a:off x="3136621" y="4964469"/>
                <a:ext cx="2990880" cy="219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CF9B82DC-621A-D658-350A-1B481DF3B4C9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3073613" y="4586469"/>
                  <a:ext cx="3116535" cy="9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7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E15163F8-ABAB-FDE0-729E-BBED687BAC90}"/>
                    </a:ext>
                  </a:extLst>
                </p14:cNvPr>
                <p14:cNvContentPartPr/>
                <p14:nvPr/>
              </p14:nvContentPartPr>
              <p14:xfrm>
                <a:off x="3480781" y="4946109"/>
                <a:ext cx="388080" cy="514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E15163F8-ABAB-FDE0-729E-BBED687BAC90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3417781" y="4565447"/>
                  <a:ext cx="513720" cy="81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9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88345C4-9172-394A-0885-4CD58D4D9B0A}"/>
                    </a:ext>
                  </a:extLst>
                </p14:cNvPr>
                <p14:cNvContentPartPr/>
                <p14:nvPr/>
              </p14:nvContentPartPr>
              <p14:xfrm>
                <a:off x="4363501" y="5035749"/>
                <a:ext cx="165240" cy="2772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88345C4-9172-394A-0885-4CD58D4D9B0A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4300363" y="4662595"/>
                  <a:ext cx="291154" cy="77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1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FA4B5DE2-F236-8A57-3695-CE4A86AF6D72}"/>
                    </a:ext>
                  </a:extLst>
                </p14:cNvPr>
                <p14:cNvContentPartPr/>
                <p14:nvPr/>
              </p14:nvContentPartPr>
              <p14:xfrm>
                <a:off x="1138621" y="3650829"/>
                <a:ext cx="254160" cy="4734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FA4B5DE2-F236-8A57-3695-CE4A86AF6D72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1075532" y="3272829"/>
                  <a:ext cx="379978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3AD67072-603A-087C-A761-06F2581B4FD6}"/>
                    </a:ext>
                  </a:extLst>
                </p14:cNvPr>
                <p14:cNvContentPartPr/>
                <p14:nvPr/>
              </p14:nvContentPartPr>
              <p14:xfrm>
                <a:off x="1113421" y="3530229"/>
                <a:ext cx="302760" cy="7164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3AD67072-603A-087C-A761-06F2581B4FD6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1050346" y="3152229"/>
                  <a:ext cx="428550" cy="14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5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75AE9882-E7C6-BDED-3BEF-93490F3081AE}"/>
                    </a:ext>
                  </a:extLst>
                </p14:cNvPr>
                <p14:cNvContentPartPr/>
                <p14:nvPr/>
              </p14:nvContentPartPr>
              <p14:xfrm>
                <a:off x="1070221" y="3560469"/>
                <a:ext cx="458280" cy="8866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75AE9882-E7C6-BDED-3BEF-93490F3081AE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1007221" y="3182469"/>
                  <a:ext cx="58392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7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CC009F14-B2CA-30A0-414D-50C4BE30803A}"/>
                    </a:ext>
                  </a:extLst>
                </p14:cNvPr>
                <p14:cNvContentPartPr/>
                <p14:nvPr/>
              </p14:nvContentPartPr>
              <p14:xfrm>
                <a:off x="1305661" y="3848109"/>
                <a:ext cx="513000" cy="8931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CC009F14-B2CA-30A0-414D-50C4BE30803A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1242661" y="3470109"/>
                  <a:ext cx="63864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9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F653CB56-85CE-A441-978B-F10AAFB7D01C}"/>
                    </a:ext>
                  </a:extLst>
                </p14:cNvPr>
                <p14:cNvContentPartPr/>
                <p14:nvPr/>
              </p14:nvContentPartPr>
              <p14:xfrm>
                <a:off x="1472701" y="4271109"/>
                <a:ext cx="846720" cy="6231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F653CB56-85CE-A441-978B-F10AAFB7D01C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1409674" y="3893327"/>
                  <a:ext cx="972413" cy="137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0B4699A5-9AB7-078C-EDF6-5828A1F3B992}"/>
                    </a:ext>
                  </a:extLst>
                </p14:cNvPr>
                <p14:cNvContentPartPr/>
                <p14:nvPr/>
              </p14:nvContentPartPr>
              <p14:xfrm>
                <a:off x="1887061" y="4730469"/>
                <a:ext cx="994680" cy="2876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0B4699A5-9AB7-078C-EDF6-5828A1F3B992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1824061" y="4351995"/>
                  <a:ext cx="1120320" cy="1044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DD55191-6606-E456-DD7A-15D0EDE59CE9}"/>
                    </a:ext>
                  </a:extLst>
                </p14:cNvPr>
                <p14:cNvContentPartPr/>
                <p14:nvPr/>
              </p14:nvContentPartPr>
              <p14:xfrm>
                <a:off x="2164621" y="4835229"/>
                <a:ext cx="1059480" cy="1846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DD55191-6606-E456-DD7A-15D0EDE59CE9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2101621" y="4457229"/>
                  <a:ext cx="11851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F8D215C7-2196-5E90-2FAA-7550BFA86795}"/>
                    </a:ext>
                  </a:extLst>
                </p14:cNvPr>
                <p14:cNvContentPartPr/>
                <p14:nvPr/>
              </p14:nvContentPartPr>
              <p14:xfrm>
                <a:off x="3437221" y="3631029"/>
                <a:ext cx="45000" cy="190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F8D215C7-2196-5E90-2FAA-7550BFA86795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3374221" y="3253029"/>
                  <a:ext cx="1706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8F0E4C9A-1989-9713-4860-799287D76AAC}"/>
                    </a:ext>
                  </a:extLst>
                </p14:cNvPr>
                <p14:cNvContentPartPr/>
                <p14:nvPr/>
              </p14:nvContentPartPr>
              <p14:xfrm>
                <a:off x="2560261" y="3723909"/>
                <a:ext cx="739080" cy="6660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8F0E4C9A-1989-9713-4860-799287D76AAC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2497261" y="3345909"/>
                  <a:ext cx="864720" cy="14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9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FE592FC7-B38B-E976-4338-00B5E6769339}"/>
                    </a:ext>
                  </a:extLst>
                </p14:cNvPr>
                <p14:cNvContentPartPr/>
                <p14:nvPr/>
              </p14:nvContentPartPr>
              <p14:xfrm>
                <a:off x="2228701" y="3823989"/>
                <a:ext cx="801000" cy="95688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FE592FC7-B38B-E976-4338-00B5E6769339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2165701" y="3446131"/>
                  <a:ext cx="926640" cy="1712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1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A9D21435-F43E-DA03-A735-4BDE788A82E3}"/>
                    </a:ext>
                  </a:extLst>
                </p14:cNvPr>
                <p14:cNvContentPartPr/>
                <p14:nvPr/>
              </p14:nvContentPartPr>
              <p14:xfrm>
                <a:off x="2318701" y="4040349"/>
                <a:ext cx="454680" cy="7858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A9D21435-F43E-DA03-A735-4BDE788A82E3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2255701" y="3662349"/>
                  <a:ext cx="5803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E04F37FA-D1CE-1832-18A1-02CDB90ED0D3}"/>
                    </a:ext>
                  </a:extLst>
                </p14:cNvPr>
                <p14:cNvContentPartPr/>
                <p14:nvPr/>
              </p14:nvContentPartPr>
              <p14:xfrm>
                <a:off x="2348221" y="4086429"/>
                <a:ext cx="518760" cy="7948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E04F37FA-D1CE-1832-18A1-02CDB90ED0D3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2285221" y="3708258"/>
                  <a:ext cx="644400" cy="1550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0D19D468-ED5B-B2B2-977C-8EF77173FBCD}"/>
                    </a:ext>
                  </a:extLst>
                </p14:cNvPr>
                <p14:cNvContentPartPr/>
                <p14:nvPr/>
              </p14:nvContentPartPr>
              <p14:xfrm>
                <a:off x="2257141" y="4347069"/>
                <a:ext cx="581760" cy="61920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0D19D468-ED5B-B2B2-977C-8EF77173FBCD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2194102" y="3968849"/>
                  <a:ext cx="707478" cy="13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84E87ED3-BAFC-67E9-0570-3EBCBD38DA69}"/>
                    </a:ext>
                  </a:extLst>
                </p14:cNvPr>
                <p14:cNvContentPartPr/>
                <p14:nvPr/>
              </p14:nvContentPartPr>
              <p14:xfrm>
                <a:off x="2207101" y="4428069"/>
                <a:ext cx="732960" cy="5997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84E87ED3-BAFC-67E9-0570-3EBCBD38DA69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2144070" y="4050069"/>
                  <a:ext cx="858662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EA8FA7E5-CD5F-9AA3-E4D3-368758D0CB91}"/>
                    </a:ext>
                  </a:extLst>
                </p14:cNvPr>
                <p14:cNvContentPartPr/>
                <p14:nvPr/>
              </p14:nvContentPartPr>
              <p14:xfrm>
                <a:off x="2335621" y="4227549"/>
                <a:ext cx="289080" cy="6753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EA8FA7E5-CD5F-9AA3-E4D3-368758D0CB91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2272621" y="3849347"/>
                  <a:ext cx="414720" cy="143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2ED0F4BA-D726-8489-47B5-6F7333184DDD}"/>
                    </a:ext>
                  </a:extLst>
                </p14:cNvPr>
                <p14:cNvContentPartPr/>
                <p14:nvPr/>
              </p14:nvContentPartPr>
              <p14:xfrm>
                <a:off x="2334181" y="3949989"/>
                <a:ext cx="434520" cy="91404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2ED0F4BA-D726-8489-47B5-6F7333184DDD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2271129" y="3571989"/>
                  <a:ext cx="560264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D4A96E5A-E58C-34FC-55B9-9A4DD6B4E09C}"/>
                    </a:ext>
                  </a:extLst>
                </p14:cNvPr>
                <p14:cNvContentPartPr/>
                <p14:nvPr/>
              </p14:nvContentPartPr>
              <p14:xfrm>
                <a:off x="2460901" y="3940989"/>
                <a:ext cx="683640" cy="6440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D4A96E5A-E58C-34FC-55B9-9A4DD6B4E09C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2397901" y="3562989"/>
                  <a:ext cx="8092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2CE9666B-CFBF-5267-1D83-D67D8ABF34A6}"/>
                    </a:ext>
                  </a:extLst>
                </p14:cNvPr>
                <p14:cNvContentPartPr/>
                <p14:nvPr/>
              </p14:nvContentPartPr>
              <p14:xfrm>
                <a:off x="2439301" y="3850629"/>
                <a:ext cx="825480" cy="71820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2CE9666B-CFBF-5267-1D83-D67D8ABF34A6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2376301" y="3472629"/>
                  <a:ext cx="951120" cy="14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DE6BDB18-2CA8-F963-DFA2-487DD76C8D40}"/>
                    </a:ext>
                  </a:extLst>
                </p14:cNvPr>
                <p14:cNvContentPartPr/>
                <p14:nvPr/>
              </p14:nvContentPartPr>
              <p14:xfrm>
                <a:off x="2270821" y="3953949"/>
                <a:ext cx="875880" cy="80028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DE6BDB18-2CA8-F963-DFA2-487DD76C8D40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2207821" y="3575949"/>
                  <a:ext cx="1001520" cy="15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6BB0B7BF-9071-0C38-9334-97C0A545521B}"/>
                    </a:ext>
                  </a:extLst>
                </p14:cNvPr>
                <p14:cNvContentPartPr/>
                <p14:nvPr/>
              </p14:nvContentPartPr>
              <p14:xfrm>
                <a:off x="2286301" y="4121709"/>
                <a:ext cx="575640" cy="7149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6BB0B7BF-9071-0C38-9334-97C0A545521B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2223301" y="3743709"/>
                  <a:ext cx="70128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F0366C97-DB07-DCFB-EB83-A874050FC580}"/>
                    </a:ext>
                  </a:extLst>
                </p14:cNvPr>
                <p14:cNvContentPartPr/>
                <p14:nvPr/>
              </p14:nvContentPartPr>
              <p14:xfrm>
                <a:off x="2385301" y="4112709"/>
                <a:ext cx="461520" cy="7099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F0366C97-DB07-DCFB-EB83-A874050FC580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2322301" y="3734709"/>
                  <a:ext cx="587160" cy="14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3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57B6FE3A-1F7B-3000-55B9-399428A3F6F3}"/>
                    </a:ext>
                  </a:extLst>
                </p14:cNvPr>
                <p14:cNvContentPartPr/>
                <p14:nvPr/>
              </p14:nvContentPartPr>
              <p14:xfrm>
                <a:off x="2242381" y="4119549"/>
                <a:ext cx="470880" cy="97488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57B6FE3A-1F7B-3000-55B9-399428A3F6F3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2179381" y="3741549"/>
                  <a:ext cx="596520" cy="17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5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34EE6987-126E-ACC2-9CFE-7283380C19A3}"/>
                    </a:ext>
                  </a:extLst>
                </p14:cNvPr>
                <p14:cNvContentPartPr/>
                <p14:nvPr/>
              </p14:nvContentPartPr>
              <p14:xfrm>
                <a:off x="2287381" y="4809309"/>
                <a:ext cx="893880" cy="3171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34EE6987-126E-ACC2-9CFE-7283380C19A3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2224381" y="4430879"/>
                  <a:ext cx="1019520" cy="1073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7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1231409-1FF0-6B73-EA68-50DF44498DE6}"/>
                    </a:ext>
                  </a:extLst>
                </p14:cNvPr>
                <p14:cNvContentPartPr/>
                <p14:nvPr/>
              </p14:nvContentPartPr>
              <p14:xfrm>
                <a:off x="2476741" y="4998309"/>
                <a:ext cx="1341720" cy="9072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1231409-1FF0-6B73-EA68-50DF44498DE6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2413741" y="4620309"/>
                  <a:ext cx="1467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9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8906E226-E1C7-4300-A4DE-DB189C54CC2C}"/>
                    </a:ext>
                  </a:extLst>
                </p14:cNvPr>
                <p14:cNvContentPartPr/>
                <p14:nvPr/>
              </p14:nvContentPartPr>
              <p14:xfrm>
                <a:off x="2772301" y="4979949"/>
                <a:ext cx="1518840" cy="2170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8906E226-E1C7-4300-A4DE-DB189C54CC2C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2709316" y="4601949"/>
                  <a:ext cx="164445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1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0900B4C7-04F9-02F4-E7DC-522979154010}"/>
                    </a:ext>
                  </a:extLst>
                </p14:cNvPr>
                <p14:cNvContentPartPr/>
                <p14:nvPr/>
              </p14:nvContentPartPr>
              <p14:xfrm>
                <a:off x="3302581" y="5089749"/>
                <a:ext cx="1868040" cy="1969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0900B4C7-04F9-02F4-E7DC-522979154010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3239581" y="4712439"/>
                  <a:ext cx="1993680" cy="951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3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CE35A78C-CB02-BC59-D828-055853DB7C4D}"/>
                    </a:ext>
                  </a:extLst>
                </p14:cNvPr>
                <p14:cNvContentPartPr/>
                <p14:nvPr/>
              </p14:nvContentPartPr>
              <p14:xfrm>
                <a:off x="3571861" y="5163909"/>
                <a:ext cx="2896920" cy="1231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CE35A78C-CB02-BC59-D828-055853DB7C4D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3508869" y="4785909"/>
                  <a:ext cx="3022544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5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A18C4642-D10C-605C-7EE2-4C5B5C1AE650}"/>
                    </a:ext>
                  </a:extLst>
                </p14:cNvPr>
                <p14:cNvContentPartPr/>
                <p14:nvPr/>
              </p14:nvContentPartPr>
              <p14:xfrm>
                <a:off x="5212021" y="5330589"/>
                <a:ext cx="1454040" cy="298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A18C4642-D10C-605C-7EE2-4C5B5C1AE650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5149021" y="4952589"/>
                  <a:ext cx="157968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7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6476DCBF-E651-0D6B-BF6E-471B3ABD3B40}"/>
                    </a:ext>
                  </a:extLst>
                </p14:cNvPr>
                <p14:cNvContentPartPr/>
                <p14:nvPr/>
              </p14:nvContentPartPr>
              <p14:xfrm>
                <a:off x="3466021" y="4690149"/>
                <a:ext cx="1312560" cy="19764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6476DCBF-E651-0D6B-BF6E-471B3ABD3B40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3403021" y="4312149"/>
                  <a:ext cx="14382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9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ED39D351-A9EA-5802-7D08-4135FEEAB7A8}"/>
                    </a:ext>
                  </a:extLst>
                </p14:cNvPr>
                <p14:cNvContentPartPr/>
                <p14:nvPr/>
              </p14:nvContentPartPr>
              <p14:xfrm>
                <a:off x="3499141" y="4724709"/>
                <a:ext cx="1198080" cy="26460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ED39D351-A9EA-5802-7D08-4135FEEAB7A8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3436122" y="4346709"/>
                  <a:ext cx="1323758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1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7CB6D397-ADFA-0FE6-2667-80B7EDC7B3B6}"/>
                    </a:ext>
                  </a:extLst>
                </p14:cNvPr>
                <p14:cNvContentPartPr/>
                <p14:nvPr/>
              </p14:nvContentPartPr>
              <p14:xfrm>
                <a:off x="1130341" y="3768189"/>
                <a:ext cx="143640" cy="1591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7CB6D397-ADFA-0FE6-2667-80B7EDC7B3B6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1067498" y="3390189"/>
                  <a:ext cx="268966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3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26C99A6F-4D27-45E9-445B-80D9A5CABDF0}"/>
                    </a:ext>
                  </a:extLst>
                </p14:cNvPr>
                <p14:cNvContentPartPr/>
                <p14:nvPr/>
              </p14:nvContentPartPr>
              <p14:xfrm>
                <a:off x="982381" y="3564789"/>
                <a:ext cx="172440" cy="46620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26C99A6F-4D27-45E9-445B-80D9A5CABDF0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919249" y="3186789"/>
                  <a:ext cx="298343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5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514B4032-5347-7C54-A709-4AE21F821E31}"/>
                    </a:ext>
                  </a:extLst>
                </p14:cNvPr>
                <p14:cNvContentPartPr/>
                <p14:nvPr/>
              </p14:nvContentPartPr>
              <p14:xfrm>
                <a:off x="983461" y="3351309"/>
                <a:ext cx="39960" cy="4827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514B4032-5347-7C54-A709-4AE21F821E31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919888" y="2973309"/>
                  <a:ext cx="166742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7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7907B248-42F8-CA8D-B663-E18F9963B338}"/>
                    </a:ext>
                  </a:extLst>
                </p14:cNvPr>
                <p14:cNvContentPartPr/>
                <p14:nvPr/>
              </p14:nvContentPartPr>
              <p14:xfrm>
                <a:off x="1018381" y="3350589"/>
                <a:ext cx="127080" cy="89064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7907B248-42F8-CA8D-B663-E18F9963B338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955559" y="2972589"/>
                  <a:ext cx="252365" cy="16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9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0A82E161-7947-43B0-354E-E9FD418C48E5}"/>
                    </a:ext>
                  </a:extLst>
                </p14:cNvPr>
                <p14:cNvContentPartPr/>
                <p14:nvPr/>
              </p14:nvContentPartPr>
              <p14:xfrm>
                <a:off x="1156621" y="3908949"/>
                <a:ext cx="458280" cy="8539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0A82E161-7947-43B0-354E-E9FD418C48E5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1093621" y="3530949"/>
                  <a:ext cx="583920" cy="16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5573EBD3-052E-9178-7211-62AC0B3D81CB}"/>
                    </a:ext>
                  </a:extLst>
                </p14:cNvPr>
                <p14:cNvContentPartPr/>
                <p14:nvPr/>
              </p14:nvContentPartPr>
              <p14:xfrm>
                <a:off x="1260301" y="4249149"/>
                <a:ext cx="859320" cy="7437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5573EBD3-052E-9178-7211-62AC0B3D81CB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1197301" y="3871332"/>
                  <a:ext cx="984960" cy="1499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EFFF0E07-65A6-8A12-B4DF-B0982555B23D}"/>
                    </a:ext>
                  </a:extLst>
                </p14:cNvPr>
                <p14:cNvContentPartPr/>
                <p14:nvPr/>
              </p14:nvContentPartPr>
              <p14:xfrm>
                <a:off x="1537501" y="4509789"/>
                <a:ext cx="793800" cy="4960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EFFF0E07-65A6-8A12-B4DF-B0982555B23D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1474530" y="4131789"/>
                  <a:ext cx="919383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386AA49-5900-E654-42A8-DD2E841BA54F}"/>
                    </a:ext>
                  </a:extLst>
                </p14:cNvPr>
                <p14:cNvContentPartPr/>
                <p14:nvPr/>
              </p14:nvContentPartPr>
              <p14:xfrm>
                <a:off x="1881301" y="4923789"/>
                <a:ext cx="1095480" cy="31824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386AA49-5900-E654-42A8-DD2E841BA54F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1818301" y="4545789"/>
                  <a:ext cx="12211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1B35E76C-E91D-A641-1485-4C27AC051EFA}"/>
                    </a:ext>
                  </a:extLst>
                </p14:cNvPr>
                <p14:cNvContentPartPr/>
                <p14:nvPr/>
              </p14:nvContentPartPr>
              <p14:xfrm>
                <a:off x="2506621" y="5030709"/>
                <a:ext cx="1526400" cy="27000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1B35E76C-E91D-A641-1485-4C27AC051EFA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2443621" y="4653212"/>
                  <a:ext cx="1652040" cy="1024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9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AADBA24D-4CB0-BA05-849A-2D662E599A02}"/>
                    </a:ext>
                  </a:extLst>
                </p14:cNvPr>
                <p14:cNvContentPartPr/>
                <p14:nvPr/>
              </p14:nvContentPartPr>
              <p14:xfrm>
                <a:off x="3745741" y="4943949"/>
                <a:ext cx="1024920" cy="8244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AADBA24D-4CB0-BA05-849A-2D662E599A02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3682719" y="4567592"/>
                  <a:ext cx="1150604" cy="83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1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31140FB2-79B6-75EF-9C14-AEB18100FF16}"/>
                    </a:ext>
                  </a:extLst>
                </p14:cNvPr>
                <p14:cNvContentPartPr/>
                <p14:nvPr/>
              </p14:nvContentPartPr>
              <p14:xfrm>
                <a:off x="3982981" y="4898949"/>
                <a:ext cx="1031400" cy="428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31140FB2-79B6-75EF-9C14-AEB18100FF16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3919981" y="4520949"/>
                  <a:ext cx="11570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3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CD46611D-0F3C-782F-ED06-23F486312EF9}"/>
                    </a:ext>
                  </a:extLst>
                </p14:cNvPr>
                <p14:cNvContentPartPr/>
                <p14:nvPr/>
              </p14:nvContentPartPr>
              <p14:xfrm>
                <a:off x="4051021" y="4808229"/>
                <a:ext cx="768600" cy="8352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CD46611D-0F3C-782F-ED06-23F486312EF9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3988021" y="4431851"/>
                  <a:ext cx="894240" cy="835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5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12ABD925-B579-5CBA-3961-7892CD045736}"/>
                    </a:ext>
                  </a:extLst>
                </p14:cNvPr>
                <p14:cNvContentPartPr/>
                <p14:nvPr/>
              </p14:nvContentPartPr>
              <p14:xfrm>
                <a:off x="4426501" y="4851069"/>
                <a:ext cx="262080" cy="1116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12ABD925-B579-5CBA-3961-7892CD045736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4363501" y="4473069"/>
                  <a:ext cx="3877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0DEB6DC2-F436-7737-FE19-80127F563348}"/>
                    </a:ext>
                  </a:extLst>
                </p14:cNvPr>
                <p14:cNvContentPartPr/>
                <p14:nvPr/>
              </p14:nvContentPartPr>
              <p14:xfrm>
                <a:off x="1023061" y="3587469"/>
                <a:ext cx="264960" cy="63720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0DEB6DC2-F436-7737-FE19-80127F563348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959975" y="3209469"/>
                  <a:ext cx="390771" cy="13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9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D7346CB5-5DBC-99CA-768C-8304720A642E}"/>
                    </a:ext>
                  </a:extLst>
                </p14:cNvPr>
                <p14:cNvContentPartPr/>
                <p14:nvPr/>
              </p14:nvContentPartPr>
              <p14:xfrm>
                <a:off x="1047181" y="3611949"/>
                <a:ext cx="310680" cy="66348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D7346CB5-5DBC-99CA-768C-8304720A642E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84181" y="3233949"/>
                  <a:ext cx="43632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1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D09EF75D-4B8C-C9EA-312D-7ABD8F48752D}"/>
                    </a:ext>
                  </a:extLst>
                </p14:cNvPr>
                <p14:cNvContentPartPr/>
                <p14:nvPr/>
              </p14:nvContentPartPr>
              <p14:xfrm>
                <a:off x="1173181" y="3836229"/>
                <a:ext cx="449640" cy="7585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D09EF75D-4B8C-C9EA-312D-7ABD8F48752D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1110181" y="3458229"/>
                  <a:ext cx="575280" cy="15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3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363C0001-F684-1609-0F48-578F8D337580}"/>
                    </a:ext>
                  </a:extLst>
                </p14:cNvPr>
                <p14:cNvContentPartPr/>
                <p14:nvPr/>
              </p14:nvContentPartPr>
              <p14:xfrm>
                <a:off x="1271461" y="3992829"/>
                <a:ext cx="468720" cy="57096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363C0001-F684-1609-0F48-578F8D337580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1208461" y="3614829"/>
                  <a:ext cx="59436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5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FABAD7BC-9AA8-15CC-C798-D1E2E669654C}"/>
                    </a:ext>
                  </a:extLst>
                </p14:cNvPr>
                <p14:cNvContentPartPr/>
                <p14:nvPr/>
              </p14:nvContentPartPr>
              <p14:xfrm>
                <a:off x="1427341" y="4088229"/>
                <a:ext cx="339120" cy="45756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FABAD7BC-9AA8-15CC-C798-D1E2E669654C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1364341" y="3710229"/>
                  <a:ext cx="46476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7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02FDFD05-B41C-11AA-0A34-43AB4A32887D}"/>
                    </a:ext>
                  </a:extLst>
                </p14:cNvPr>
                <p14:cNvContentPartPr/>
                <p14:nvPr/>
              </p14:nvContentPartPr>
              <p14:xfrm>
                <a:off x="1455061" y="4053669"/>
                <a:ext cx="445320" cy="50580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02FDFD05-B41C-11AA-0A34-43AB4A32887D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1392061" y="3675669"/>
                  <a:ext cx="57096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9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620F466B-B7EC-2CCE-EDA8-487797CDCF9F}"/>
                    </a:ext>
                  </a:extLst>
                </p14:cNvPr>
                <p14:cNvContentPartPr/>
                <p14:nvPr/>
              </p14:nvContentPartPr>
              <p14:xfrm>
                <a:off x="1723621" y="4137549"/>
                <a:ext cx="395280" cy="44604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620F466B-B7EC-2CCE-EDA8-487797CDCF9F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1660621" y="3759549"/>
                  <a:ext cx="52092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1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95D8BE5D-1545-5939-27F7-033A7C06C2EF}"/>
                    </a:ext>
                  </a:extLst>
                </p14:cNvPr>
                <p14:cNvContentPartPr/>
                <p14:nvPr/>
              </p14:nvContentPartPr>
              <p14:xfrm>
                <a:off x="1829461" y="4214229"/>
                <a:ext cx="550080" cy="57348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95D8BE5D-1545-5939-27F7-033A7C06C2EF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1766461" y="3836466"/>
                  <a:ext cx="675720" cy="1328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3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B9C968B0-22B3-243E-7AB3-50F428E348B1}"/>
                    </a:ext>
                  </a:extLst>
                </p14:cNvPr>
                <p14:cNvContentPartPr/>
                <p14:nvPr/>
              </p14:nvContentPartPr>
              <p14:xfrm>
                <a:off x="1723621" y="4230069"/>
                <a:ext cx="62280" cy="2358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B9C968B0-22B3-243E-7AB3-50F428E348B1}"/>
                    </a:ext>
                  </a:extLst>
                </p:cNvPr>
                <p:cNvPicPr/>
                <p:nvPr/>
              </p:nvPicPr>
              <p:blipFill>
                <a:blip r:embed="rId1414"/>
                <a:stretch>
                  <a:fillRect/>
                </a:stretch>
              </p:blipFill>
              <p:spPr>
                <a:xfrm>
                  <a:off x="1660621" y="3852645"/>
                  <a:ext cx="187920" cy="990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5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F2AEDC3D-1CF0-1108-428F-5BDB36214092}"/>
                    </a:ext>
                  </a:extLst>
                </p14:cNvPr>
                <p14:cNvContentPartPr/>
                <p14:nvPr/>
              </p14:nvContentPartPr>
              <p14:xfrm>
                <a:off x="2953021" y="4822269"/>
                <a:ext cx="1333800" cy="20304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F2AEDC3D-1CF0-1108-428F-5BDB36214092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2890004" y="4444938"/>
                  <a:ext cx="1459474" cy="957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7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6BDE1141-AD3D-0C0D-E79D-586E49AC2707}"/>
                    </a:ext>
                  </a:extLst>
                </p14:cNvPr>
                <p14:cNvContentPartPr/>
                <p14:nvPr/>
              </p14:nvContentPartPr>
              <p14:xfrm>
                <a:off x="2863381" y="4720749"/>
                <a:ext cx="1975680" cy="33768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6BDE1141-AD3D-0C0D-E79D-586E49AC2707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2800381" y="4342749"/>
                  <a:ext cx="210132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9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CE3DE9FF-84E5-F9AA-4881-804B228BF7A7}"/>
                    </a:ext>
                  </a:extLst>
                </p14:cNvPr>
                <p14:cNvContentPartPr/>
                <p14:nvPr/>
              </p14:nvContentPartPr>
              <p14:xfrm>
                <a:off x="3307261" y="4405029"/>
                <a:ext cx="1709280" cy="55548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CE3DE9FF-84E5-F9AA-4881-804B228BF7A7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3244261" y="4027029"/>
                  <a:ext cx="183492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1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D328D305-AC84-C0C0-DB4A-3C44266A012C}"/>
                    </a:ext>
                  </a:extLst>
                </p14:cNvPr>
                <p14:cNvContentPartPr/>
                <p14:nvPr/>
              </p14:nvContentPartPr>
              <p14:xfrm>
                <a:off x="4057861" y="4157709"/>
                <a:ext cx="1017360" cy="6105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D328D305-AC84-C0C0-DB4A-3C44266A012C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3994839" y="3779932"/>
                  <a:ext cx="1143044" cy="1365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3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9B48F469-9F01-FC2B-675F-3E9AE7B22CBA}"/>
                    </a:ext>
                  </a:extLst>
                </p14:cNvPr>
                <p14:cNvContentPartPr/>
                <p14:nvPr/>
              </p14:nvContentPartPr>
              <p14:xfrm>
                <a:off x="3849421" y="4051149"/>
                <a:ext cx="1495080" cy="74484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9B48F469-9F01-FC2B-675F-3E9AE7B22CBA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3786406" y="3673149"/>
                  <a:ext cx="162075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5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1A96D4AB-7607-DD53-5983-6DFC72AB5F40}"/>
                    </a:ext>
                  </a:extLst>
                </p14:cNvPr>
                <p14:cNvContentPartPr/>
                <p14:nvPr/>
              </p14:nvContentPartPr>
              <p14:xfrm>
                <a:off x="3590941" y="4095789"/>
                <a:ext cx="1629000" cy="8204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1A96D4AB-7607-DD53-5983-6DFC72AB5F40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3527941" y="3717789"/>
                  <a:ext cx="1754640" cy="15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7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B262C5F0-2B50-3D4D-FFE4-D74CEB9290C4}"/>
                    </a:ext>
                  </a:extLst>
                </p14:cNvPr>
                <p14:cNvContentPartPr/>
                <p14:nvPr/>
              </p14:nvContentPartPr>
              <p14:xfrm>
                <a:off x="3462061" y="4277949"/>
                <a:ext cx="1695240" cy="54216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B262C5F0-2B50-3D4D-FFE4-D74CEB9290C4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3399074" y="3899949"/>
                  <a:ext cx="1820853" cy="12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54EB8369-5AF9-2390-7824-5F200510A330}"/>
                    </a:ext>
                  </a:extLst>
                </p14:cNvPr>
                <p14:cNvContentPartPr/>
                <p14:nvPr/>
              </p14:nvContentPartPr>
              <p14:xfrm>
                <a:off x="4093501" y="4130349"/>
                <a:ext cx="1252800" cy="66744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54EB8369-5AF9-2390-7824-5F200510A330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4030501" y="3752553"/>
                  <a:ext cx="1378440" cy="1422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83702928-46B9-5AC1-1B0A-0869D641B573}"/>
                    </a:ext>
                  </a:extLst>
                </p14:cNvPr>
                <p14:cNvContentPartPr/>
                <p14:nvPr/>
              </p14:nvContentPartPr>
              <p14:xfrm>
                <a:off x="3571141" y="4684749"/>
                <a:ext cx="1004040" cy="22968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83702928-46B9-5AC1-1B0A-0869D641B573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3508141" y="4306156"/>
                  <a:ext cx="1129680" cy="986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03EE2E42-6983-63C3-1585-7C73A4F6D6D6}"/>
                    </a:ext>
                  </a:extLst>
                </p14:cNvPr>
                <p14:cNvContentPartPr/>
                <p14:nvPr/>
              </p14:nvContentPartPr>
              <p14:xfrm>
                <a:off x="3786781" y="4545429"/>
                <a:ext cx="1128240" cy="29736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03EE2E42-6983-63C3-1585-7C73A4F6D6D6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3723781" y="4167429"/>
                  <a:ext cx="12538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5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45AC714B-07B4-2E01-3BEB-99F96036C9C5}"/>
                    </a:ext>
                  </a:extLst>
                </p14:cNvPr>
                <p14:cNvContentPartPr/>
                <p14:nvPr/>
              </p14:nvContentPartPr>
              <p14:xfrm>
                <a:off x="4047781" y="4681869"/>
                <a:ext cx="1027080" cy="6336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45AC714B-07B4-2E01-3BEB-99F96036C9C5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3984781" y="4303869"/>
                  <a:ext cx="11527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7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A54C7634-3C3B-5528-FD14-1181A111EE2D}"/>
                    </a:ext>
                  </a:extLst>
                </p14:cNvPr>
                <p14:cNvContentPartPr/>
                <p14:nvPr/>
              </p14:nvContentPartPr>
              <p14:xfrm>
                <a:off x="3480061" y="4902189"/>
                <a:ext cx="1962000" cy="1800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A54C7634-3C3B-5528-FD14-1181A111EE2D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3417061" y="4524189"/>
                  <a:ext cx="20876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9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E94E606B-801B-A70F-BF6B-3AD9C253470F}"/>
                    </a:ext>
                  </a:extLst>
                </p14:cNvPr>
                <p14:cNvContentPartPr/>
                <p14:nvPr/>
              </p14:nvContentPartPr>
              <p14:xfrm>
                <a:off x="3590941" y="5060949"/>
                <a:ext cx="2673720" cy="13968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E94E606B-801B-A70F-BF6B-3AD9C253470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3527933" y="4682949"/>
                  <a:ext cx="2799377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1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5BB33EAB-9970-2D25-7695-41E075B26890}"/>
                    </a:ext>
                  </a:extLst>
                </p14:cNvPr>
                <p14:cNvContentPartPr/>
                <p14:nvPr/>
              </p14:nvContentPartPr>
              <p14:xfrm>
                <a:off x="4120141" y="5200269"/>
                <a:ext cx="2168640" cy="11700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5BB33EAB-9970-2D25-7695-41E075B26890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4057141" y="4822269"/>
                  <a:ext cx="229428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3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A0FBF819-3F23-FB99-96C5-568F032CFB7D}"/>
                    </a:ext>
                  </a:extLst>
                </p14:cNvPr>
                <p14:cNvContentPartPr/>
                <p14:nvPr/>
              </p14:nvContentPartPr>
              <p14:xfrm>
                <a:off x="3916021" y="5182989"/>
                <a:ext cx="2497680" cy="946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A0FBF819-3F23-FB99-96C5-568F032CFB7D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3853021" y="4804989"/>
                  <a:ext cx="262332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5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EE6FFE63-260B-E597-20BE-8F4468D99BF5}"/>
                    </a:ext>
                  </a:extLst>
                </p14:cNvPr>
                <p14:cNvContentPartPr/>
                <p14:nvPr/>
              </p14:nvContentPartPr>
              <p14:xfrm>
                <a:off x="4168741" y="5252109"/>
                <a:ext cx="1865160" cy="2376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EE6FFE63-260B-E597-20BE-8F4468D99BF5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4105741" y="4874109"/>
                  <a:ext cx="19908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7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4C8AD85F-06C5-B796-5853-286BE3C1898F}"/>
                    </a:ext>
                  </a:extLst>
                </p14:cNvPr>
                <p14:cNvContentPartPr/>
                <p14:nvPr/>
              </p14:nvContentPartPr>
              <p14:xfrm>
                <a:off x="4044181" y="5127549"/>
                <a:ext cx="2661840" cy="813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4C8AD85F-06C5-B796-5853-286BE3C1898F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3981181" y="4749549"/>
                  <a:ext cx="278748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9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94BD9C6E-52C0-0D72-AED2-64B40BE41D47}"/>
                    </a:ext>
                  </a:extLst>
                </p14:cNvPr>
                <p14:cNvContentPartPr/>
                <p14:nvPr/>
              </p14:nvContentPartPr>
              <p14:xfrm>
                <a:off x="3713701" y="5085069"/>
                <a:ext cx="2975400" cy="1634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94BD9C6E-52C0-0D72-AED2-64B40BE41D47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3650701" y="4707069"/>
                  <a:ext cx="310104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1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90CC67B3-8940-798E-6DEE-578127D7BF70}"/>
                    </a:ext>
                  </a:extLst>
                </p14:cNvPr>
                <p14:cNvContentPartPr/>
                <p14:nvPr/>
              </p14:nvContentPartPr>
              <p14:xfrm>
                <a:off x="4361341" y="5086869"/>
                <a:ext cx="1319040" cy="10440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90CC67B3-8940-798E-6DEE-578127D7BF70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4298358" y="4708869"/>
                  <a:ext cx="1444646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3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02C4DF81-15EE-1F5F-BF53-3CDBF64E0E06}"/>
                    </a:ext>
                  </a:extLst>
                </p14:cNvPr>
                <p14:cNvContentPartPr/>
                <p14:nvPr/>
              </p14:nvContentPartPr>
              <p14:xfrm>
                <a:off x="3937261" y="4902189"/>
                <a:ext cx="1432080" cy="1080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02C4DF81-15EE-1F5F-BF53-3CDBF64E0E06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3874245" y="4524189"/>
                  <a:ext cx="1557752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5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6B58DA74-BA4F-4886-0D0E-E368D6332092}"/>
                    </a:ext>
                  </a:extLst>
                </p14:cNvPr>
                <p14:cNvContentPartPr/>
                <p14:nvPr/>
              </p14:nvContentPartPr>
              <p14:xfrm>
                <a:off x="4274581" y="4827309"/>
                <a:ext cx="1211040" cy="17532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6B58DA74-BA4F-4886-0D0E-E368D6332092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4211600" y="4449309"/>
                  <a:ext cx="1336643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7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226BB3F6-2DEB-98B0-393E-66B336883925}"/>
                    </a:ext>
                  </a:extLst>
                </p14:cNvPr>
                <p14:cNvContentPartPr/>
                <p14:nvPr/>
              </p14:nvContentPartPr>
              <p14:xfrm>
                <a:off x="4364581" y="4873389"/>
                <a:ext cx="1180080" cy="14076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226BB3F6-2DEB-98B0-393E-66B336883925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4301581" y="4495389"/>
                  <a:ext cx="130572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9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51062878-ECAA-6CFA-9EF3-41C5EBECA988}"/>
                    </a:ext>
                  </a:extLst>
                </p14:cNvPr>
                <p14:cNvContentPartPr/>
                <p14:nvPr/>
              </p14:nvContentPartPr>
              <p14:xfrm>
                <a:off x="4406701" y="4791309"/>
                <a:ext cx="929160" cy="7668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51062878-ECAA-6CFA-9EF3-41C5EBECA988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4343701" y="4411526"/>
                  <a:ext cx="1054800" cy="835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1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8EA42B2D-F04B-0205-11DD-597D1A420544}"/>
                    </a:ext>
                  </a:extLst>
                </p14:cNvPr>
                <p14:cNvContentPartPr/>
                <p14:nvPr/>
              </p14:nvContentPartPr>
              <p14:xfrm>
                <a:off x="4332541" y="4779429"/>
                <a:ext cx="740520" cy="4572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8EA42B2D-F04B-0205-11DD-597D1A420544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4269541" y="4401429"/>
                  <a:ext cx="86616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3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F120E586-434F-3B2E-292C-D628F9BF0AD9}"/>
                    </a:ext>
                  </a:extLst>
                </p14:cNvPr>
                <p14:cNvContentPartPr/>
                <p14:nvPr/>
              </p14:nvContentPartPr>
              <p14:xfrm>
                <a:off x="4688941" y="4580349"/>
                <a:ext cx="516240" cy="28764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F120E586-434F-3B2E-292C-D628F9BF0AD9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4625941" y="4202349"/>
                  <a:ext cx="641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671E09C2-7204-9596-F8F1-AEA9DFFBDBA5}"/>
                    </a:ext>
                  </a:extLst>
                </p14:cNvPr>
                <p14:cNvContentPartPr/>
                <p14:nvPr/>
              </p14:nvContentPartPr>
              <p14:xfrm>
                <a:off x="4792261" y="4812549"/>
                <a:ext cx="527040" cy="31068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671E09C2-7204-9596-F8F1-AEA9DFFBDBA5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4729261" y="4434549"/>
                  <a:ext cx="6526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C6B90D52-62D9-F614-7148-EB1EA4E042CE}"/>
                    </a:ext>
                  </a:extLst>
                </p14:cNvPr>
                <p14:cNvContentPartPr/>
                <p14:nvPr/>
              </p14:nvContentPartPr>
              <p14:xfrm>
                <a:off x="2740261" y="4829469"/>
                <a:ext cx="837000" cy="23796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C6B90D52-62D9-F614-7148-EB1EA4E042CE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2677261" y="4450896"/>
                  <a:ext cx="962640" cy="994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9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7E40B190-C65A-58BB-6844-900382E1826B}"/>
                    </a:ext>
                  </a:extLst>
                </p14:cNvPr>
                <p14:cNvContentPartPr/>
                <p14:nvPr/>
              </p14:nvContentPartPr>
              <p14:xfrm>
                <a:off x="1030261" y="3892029"/>
                <a:ext cx="153720" cy="51696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7E40B190-C65A-58BB-6844-900382E1826B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967261" y="3514029"/>
                  <a:ext cx="279360" cy="12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1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427422DC-D03F-0005-95D3-9AC240F7E477}"/>
                    </a:ext>
                  </a:extLst>
                </p14:cNvPr>
                <p14:cNvContentPartPr/>
                <p14:nvPr/>
              </p14:nvContentPartPr>
              <p14:xfrm>
                <a:off x="745501" y="4177149"/>
                <a:ext cx="412560" cy="43452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427422DC-D03F-0005-95D3-9AC240F7E477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682501" y="3799149"/>
                  <a:ext cx="53820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3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2841425A-0926-D391-B487-E69B5FBDE0F9}"/>
                    </a:ext>
                  </a:extLst>
                </p14:cNvPr>
                <p14:cNvContentPartPr/>
                <p14:nvPr/>
              </p14:nvContentPartPr>
              <p14:xfrm>
                <a:off x="1185061" y="4585749"/>
                <a:ext cx="75240" cy="89640"/>
              </p14:xfrm>
            </p:contentPart>
          </mc:Choice>
          <mc:Fallback xmlns=""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2841425A-0926-D391-B487-E69B5FBDE0F9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1122061" y="4207749"/>
                  <a:ext cx="2008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5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6BA5623A-B6D7-763D-9D29-F8E91D9BB170}"/>
                    </a:ext>
                  </a:extLst>
                </p14:cNvPr>
                <p14:cNvContentPartPr/>
                <p14:nvPr/>
              </p14:nvContentPartPr>
              <p14:xfrm>
                <a:off x="972661" y="4635789"/>
                <a:ext cx="1251360" cy="57960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6BA5623A-B6D7-763D-9D29-F8E91D9BB170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909679" y="4257789"/>
                  <a:ext cx="1376964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7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CFF7EB4F-0079-61EB-C1EC-1018C5A7512C}"/>
                    </a:ext>
                  </a:extLst>
                </p14:cNvPr>
                <p14:cNvContentPartPr/>
                <p14:nvPr/>
              </p14:nvContentPartPr>
              <p14:xfrm>
                <a:off x="1223941" y="4783029"/>
                <a:ext cx="1656720" cy="37980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CFF7EB4F-0079-61EB-C1EC-1018C5A7512C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1160941" y="4405029"/>
                  <a:ext cx="17823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9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4862AE08-15F1-32DC-5EE2-8B2B91C50CEC}"/>
                    </a:ext>
                  </a:extLst>
                </p14:cNvPr>
                <p14:cNvContentPartPr/>
                <p14:nvPr/>
              </p14:nvContentPartPr>
              <p14:xfrm>
                <a:off x="1631461" y="4704189"/>
                <a:ext cx="544320" cy="21312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4862AE08-15F1-32DC-5EE2-8B2B91C50CEC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1568461" y="4326189"/>
                  <a:ext cx="66996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1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C6BE4522-6ADC-8D49-B83B-6D0FABDC8FC9}"/>
                    </a:ext>
                  </a:extLst>
                </p14:cNvPr>
                <p14:cNvContentPartPr/>
                <p14:nvPr/>
              </p14:nvContentPartPr>
              <p14:xfrm>
                <a:off x="3125821" y="4130709"/>
                <a:ext cx="28800" cy="792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C6BE4522-6ADC-8D49-B83B-6D0FABDC8FC9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3062821" y="3752709"/>
                  <a:ext cx="15444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3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BCB622A7-3CBC-BD01-E598-A10FC6EBDD25}"/>
                    </a:ext>
                  </a:extLst>
                </p14:cNvPr>
                <p14:cNvContentPartPr/>
                <p14:nvPr/>
              </p14:nvContentPartPr>
              <p14:xfrm>
                <a:off x="2640181" y="4200189"/>
                <a:ext cx="257400" cy="36288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BCB622A7-3CBC-BD01-E598-A10FC6EBDD25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2577269" y="3822189"/>
                  <a:ext cx="382865" cy="11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5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F934A6DB-2C88-F853-BB88-A87C49AC34BD}"/>
                    </a:ext>
                  </a:extLst>
                </p14:cNvPr>
                <p14:cNvContentPartPr/>
                <p14:nvPr/>
              </p14:nvContentPartPr>
              <p14:xfrm>
                <a:off x="2538661" y="4235469"/>
                <a:ext cx="282600" cy="49428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F934A6DB-2C88-F853-BB88-A87C49AC34BD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2475661" y="3857469"/>
                  <a:ext cx="40824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7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4BAEECBF-C790-0FA7-31C6-AD19C277D534}"/>
                    </a:ext>
                  </a:extLst>
                </p14:cNvPr>
                <p14:cNvContentPartPr/>
                <p14:nvPr/>
              </p14:nvContentPartPr>
              <p14:xfrm>
                <a:off x="2614261" y="4334109"/>
                <a:ext cx="196200" cy="41868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4BAEECBF-C790-0FA7-31C6-AD19C277D534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2551261" y="3956109"/>
                  <a:ext cx="32184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9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06B05391-5D6D-66CD-1401-8292CCD3F418}"/>
                    </a:ext>
                  </a:extLst>
                </p14:cNvPr>
                <p14:cNvContentPartPr/>
                <p14:nvPr/>
              </p14:nvContentPartPr>
              <p14:xfrm>
                <a:off x="2553781" y="4657749"/>
                <a:ext cx="725400" cy="9288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06B05391-5D6D-66CD-1401-8292CCD3F418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2490750" y="4279749"/>
                  <a:ext cx="851102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1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A2A258A8-9911-25DA-EDBE-637C71DB0FFC}"/>
                    </a:ext>
                  </a:extLst>
                </p14:cNvPr>
                <p14:cNvContentPartPr/>
                <p14:nvPr/>
              </p14:nvContentPartPr>
              <p14:xfrm>
                <a:off x="2608141" y="4695549"/>
                <a:ext cx="824760" cy="8388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A2A258A8-9911-25DA-EDBE-637C71DB0FFC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2545141" y="4315920"/>
                  <a:ext cx="950400" cy="84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3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FCEBAF84-58A0-CEB7-4771-87292211ECAE}"/>
                    </a:ext>
                  </a:extLst>
                </p14:cNvPr>
                <p14:cNvContentPartPr/>
                <p14:nvPr/>
              </p14:nvContentPartPr>
              <p14:xfrm>
                <a:off x="3374221" y="4443909"/>
                <a:ext cx="739080" cy="16128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FCEBAF84-58A0-CEB7-4771-87292211ECAE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3311221" y="4066751"/>
                  <a:ext cx="864720" cy="91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5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9B7D3A3E-7469-F9ED-CAA2-B3EC8B7856CE}"/>
                    </a:ext>
                  </a:extLst>
                </p14:cNvPr>
                <p14:cNvContentPartPr/>
                <p14:nvPr/>
              </p14:nvContentPartPr>
              <p14:xfrm>
                <a:off x="3804061" y="4435629"/>
                <a:ext cx="242280" cy="885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9B7D3A3E-7469-F9ED-CAA2-B3EC8B7856CE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3740967" y="4057629"/>
                  <a:ext cx="368107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7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90C9FD69-9F0A-68E8-15BE-24E7EE4EC83B}"/>
                    </a:ext>
                  </a:extLst>
                </p14:cNvPr>
                <p14:cNvContentPartPr/>
                <p14:nvPr/>
              </p14:nvContentPartPr>
              <p14:xfrm>
                <a:off x="2682301" y="4583949"/>
                <a:ext cx="841320" cy="1044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90C9FD69-9F0A-68E8-15BE-24E7EE4EC83B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2619301" y="4205949"/>
                  <a:ext cx="96696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9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21660B41-D951-9230-28A7-81B4E392FB65}"/>
                    </a:ext>
                  </a:extLst>
                </p14:cNvPr>
                <p14:cNvContentPartPr/>
                <p14:nvPr/>
              </p14:nvContentPartPr>
              <p14:xfrm>
                <a:off x="2776621" y="4551909"/>
                <a:ext cx="44280" cy="2520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21660B41-D951-9230-28A7-81B4E392FB65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2713621" y="4179233"/>
                  <a:ext cx="169920" cy="770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1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A2D238B2-3A04-EBEC-CB5A-9C60D3397DD6}"/>
                    </a:ext>
                  </a:extLst>
                </p14:cNvPr>
                <p14:cNvContentPartPr/>
                <p14:nvPr/>
              </p14:nvContentPartPr>
              <p14:xfrm>
                <a:off x="2937541" y="3992469"/>
                <a:ext cx="252360" cy="28188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A2D238B2-3A04-EBEC-CB5A-9C60D3397DD6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2874451" y="3614951"/>
                  <a:ext cx="378179" cy="1036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3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5590B37E-BD4B-BC57-9D11-B59C14954F0F}"/>
                    </a:ext>
                  </a:extLst>
                </p14:cNvPr>
                <p14:cNvContentPartPr/>
                <p14:nvPr/>
              </p14:nvContentPartPr>
              <p14:xfrm>
                <a:off x="2773741" y="4013349"/>
                <a:ext cx="243720" cy="38160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5590B37E-BD4B-BC57-9D11-B59C14954F0F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2710834" y="3635349"/>
                  <a:ext cx="369175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5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F7A5F38E-C04A-0730-6C26-5002BF958D5E}"/>
                    </a:ext>
                  </a:extLst>
                </p14:cNvPr>
                <p14:cNvContentPartPr/>
                <p14:nvPr/>
              </p14:nvContentPartPr>
              <p14:xfrm>
                <a:off x="3219781" y="3716349"/>
                <a:ext cx="96480" cy="12564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F7A5F38E-C04A-0730-6C26-5002BF958D5E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3156781" y="3338349"/>
                  <a:ext cx="2221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7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3A5CA8C6-C25C-2379-21B5-FB875CD03525}"/>
                    </a:ext>
                  </a:extLst>
                </p14:cNvPr>
                <p14:cNvContentPartPr/>
                <p14:nvPr/>
              </p14:nvContentPartPr>
              <p14:xfrm>
                <a:off x="2849341" y="1772349"/>
                <a:ext cx="218160" cy="6372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3A5CA8C6-C25C-2379-21B5-FB875CD03525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2786341" y="1394349"/>
                  <a:ext cx="3438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9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21A5CB1E-F416-3F12-827D-D06C7385CCAB}"/>
                    </a:ext>
                  </a:extLst>
                </p14:cNvPr>
                <p14:cNvContentPartPr/>
                <p14:nvPr/>
              </p14:nvContentPartPr>
              <p14:xfrm>
                <a:off x="4193221" y="1102389"/>
                <a:ext cx="181080" cy="15048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21A5CB1E-F416-3F12-827D-D06C7385CCAB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4130221" y="724389"/>
                  <a:ext cx="30672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1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F390D522-2335-BC31-24A2-A50A253B086F}"/>
                    </a:ext>
                  </a:extLst>
                </p14:cNvPr>
                <p14:cNvContentPartPr/>
                <p14:nvPr/>
              </p14:nvContentPartPr>
              <p14:xfrm>
                <a:off x="4092781" y="1710789"/>
                <a:ext cx="142920" cy="10368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F390D522-2335-BC31-24A2-A50A253B086F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4029781" y="1331472"/>
                  <a:ext cx="268560" cy="861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3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C9CE49A9-FD42-8DB2-5656-BE6A39A7409E}"/>
                    </a:ext>
                  </a:extLst>
                </p14:cNvPr>
                <p14:cNvContentPartPr/>
                <p14:nvPr/>
              </p14:nvContentPartPr>
              <p14:xfrm>
                <a:off x="1015141" y="2450589"/>
                <a:ext cx="133560" cy="6156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C9CE49A9-FD42-8DB2-5656-BE6A39A7409E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952141" y="2072589"/>
                  <a:ext cx="2592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5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DD947EA8-EA04-613A-D708-B7DD06A1B7EA}"/>
                    </a:ext>
                  </a:extLst>
                </p14:cNvPr>
                <p14:cNvContentPartPr/>
                <p14:nvPr/>
              </p14:nvContentPartPr>
              <p14:xfrm>
                <a:off x="764581" y="2737869"/>
                <a:ext cx="28800" cy="150840"/>
              </p14:xfrm>
            </p:contentPart>
          </mc:Choice>
          <mc:Fallback xmlns=""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DD947EA8-EA04-613A-D708-B7DD06A1B7EA}"/>
                    </a:ext>
                  </a:extLst>
                </p:cNvPr>
                <p:cNvPicPr/>
                <p:nvPr/>
              </p:nvPicPr>
              <p:blipFill>
                <a:blip r:embed="rId1516"/>
                <a:stretch>
                  <a:fillRect/>
                </a:stretch>
              </p:blipFill>
              <p:spPr>
                <a:xfrm>
                  <a:off x="701581" y="2358965"/>
                  <a:ext cx="154440" cy="90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7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7037E39A-BB8E-8926-D074-46743ADE8D95}"/>
                    </a:ext>
                  </a:extLst>
                </p14:cNvPr>
                <p14:cNvContentPartPr/>
                <p14:nvPr/>
              </p14:nvContentPartPr>
              <p14:xfrm>
                <a:off x="876901" y="2950629"/>
                <a:ext cx="38880" cy="12456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7037E39A-BB8E-8926-D074-46743ADE8D95}"/>
                    </a:ext>
                  </a:extLst>
                </p:cNvPr>
                <p:cNvPicPr/>
                <p:nvPr/>
              </p:nvPicPr>
              <p:blipFill>
                <a:blip r:embed="rId1518"/>
                <a:stretch>
                  <a:fillRect/>
                </a:stretch>
              </p:blipFill>
              <p:spPr>
                <a:xfrm>
                  <a:off x="813901" y="2572629"/>
                  <a:ext cx="16452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9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D50479AB-8007-AE60-8974-F3B0BF7A0EBF}"/>
                    </a:ext>
                  </a:extLst>
                </p14:cNvPr>
                <p14:cNvContentPartPr/>
                <p14:nvPr/>
              </p14:nvContentPartPr>
              <p14:xfrm>
                <a:off x="1553701" y="5383149"/>
                <a:ext cx="1403280" cy="29160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D50479AB-8007-AE60-8974-F3B0BF7A0EBF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1490701" y="5005615"/>
                  <a:ext cx="1528920" cy="104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1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58E7E132-BC4B-3303-1072-3C3439C61312}"/>
                    </a:ext>
                  </a:extLst>
                </p14:cNvPr>
                <p14:cNvContentPartPr/>
                <p14:nvPr/>
              </p14:nvContentPartPr>
              <p14:xfrm>
                <a:off x="1439581" y="5286309"/>
                <a:ext cx="2271240" cy="23112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58E7E132-BC4B-3303-1072-3C3439C61312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1376581" y="4908309"/>
                  <a:ext cx="239688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3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6DA07FE1-A851-498D-9CD4-8651D305F487}"/>
                    </a:ext>
                  </a:extLst>
                </p14:cNvPr>
                <p14:cNvContentPartPr/>
                <p14:nvPr/>
              </p14:nvContentPartPr>
              <p14:xfrm>
                <a:off x="2846461" y="5309709"/>
                <a:ext cx="2710800" cy="16812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6DA07FE1-A851-498D-9CD4-8651D305F487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2783453" y="4931709"/>
                  <a:ext cx="2836457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5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C3B4FD71-1512-C544-EDE4-5C6C626E678F}"/>
                    </a:ext>
                  </a:extLst>
                </p14:cNvPr>
                <p14:cNvContentPartPr/>
                <p14:nvPr/>
              </p14:nvContentPartPr>
              <p14:xfrm>
                <a:off x="902461" y="4664589"/>
                <a:ext cx="789120" cy="54036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C3B4FD71-1512-C544-EDE4-5C6C626E678F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839432" y="4286589"/>
                  <a:ext cx="914817" cy="12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7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92E63B29-4698-D9F2-B9E2-A55144FB2B09}"/>
                    </a:ext>
                  </a:extLst>
                </p14:cNvPr>
                <p14:cNvContentPartPr/>
                <p14:nvPr/>
              </p14:nvContentPartPr>
              <p14:xfrm>
                <a:off x="2023861" y="4999749"/>
                <a:ext cx="29520" cy="540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92E63B29-4698-D9F2-B9E2-A55144FB2B09}"/>
                    </a:ext>
                  </a:extLst>
                </p:cNvPr>
                <p:cNvPicPr/>
                <p:nvPr/>
              </p:nvPicPr>
              <p:blipFill>
                <a:blip r:embed="rId1528"/>
                <a:stretch>
                  <a:fillRect/>
                </a:stretch>
              </p:blipFill>
              <p:spPr>
                <a:xfrm>
                  <a:off x="1960861" y="4621749"/>
                  <a:ext cx="1551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9">
              <p14:nvContentPartPr>
                <p14:cNvPr id="1259" name="Ink 1258">
                  <a:extLst>
                    <a:ext uri="{FF2B5EF4-FFF2-40B4-BE49-F238E27FC236}">
                      <a16:creationId xmlns:a16="http://schemas.microsoft.com/office/drawing/2014/main" id="{6E07AB1D-B7A1-8D6E-5D69-AD2F8EDBF106}"/>
                    </a:ext>
                  </a:extLst>
                </p14:cNvPr>
                <p14:cNvContentPartPr/>
                <p14:nvPr/>
              </p14:nvContentPartPr>
              <p14:xfrm>
                <a:off x="1246981" y="4921989"/>
                <a:ext cx="2516400" cy="436680"/>
              </p14:xfrm>
            </p:contentPart>
          </mc:Choice>
          <mc:Fallback xmlns="">
            <p:pic>
              <p:nvPicPr>
                <p:cNvPr id="1259" name="Ink 1258">
                  <a:extLst>
                    <a:ext uri="{FF2B5EF4-FFF2-40B4-BE49-F238E27FC236}">
                      <a16:creationId xmlns:a16="http://schemas.microsoft.com/office/drawing/2014/main" id="{6E07AB1D-B7A1-8D6E-5D69-AD2F8EDBF106}"/>
                    </a:ext>
                  </a:extLst>
                </p:cNvPr>
                <p:cNvPicPr/>
                <p:nvPr/>
              </p:nvPicPr>
              <p:blipFill>
                <a:blip r:embed="rId1530"/>
                <a:stretch>
                  <a:fillRect/>
                </a:stretch>
              </p:blipFill>
              <p:spPr>
                <a:xfrm>
                  <a:off x="1183981" y="4543989"/>
                  <a:ext cx="264204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1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05E6EBEF-4AFD-511F-AB19-7E660FC85A91}"/>
                    </a:ext>
                  </a:extLst>
                </p14:cNvPr>
                <p14:cNvContentPartPr/>
                <p14:nvPr/>
              </p14:nvContentPartPr>
              <p14:xfrm>
                <a:off x="3584461" y="5342109"/>
                <a:ext cx="2105640" cy="18504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05E6EBEF-4AFD-511F-AB19-7E660FC85A91}"/>
                    </a:ext>
                  </a:extLst>
                </p:cNvPr>
                <p:cNvPicPr/>
                <p:nvPr/>
              </p:nvPicPr>
              <p:blipFill>
                <a:blip r:embed="rId1532"/>
                <a:stretch>
                  <a:fillRect/>
                </a:stretch>
              </p:blipFill>
              <p:spPr>
                <a:xfrm>
                  <a:off x="3521450" y="4964109"/>
                  <a:ext cx="2231301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3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4FFA021D-2166-AD9C-CB98-856C4F674947}"/>
                    </a:ext>
                  </a:extLst>
                </p14:cNvPr>
                <p14:cNvContentPartPr/>
                <p14:nvPr/>
              </p14:nvContentPartPr>
              <p14:xfrm>
                <a:off x="3762301" y="5548749"/>
                <a:ext cx="668160" cy="8136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4FFA021D-2166-AD9C-CB98-856C4F674947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3699301" y="5170749"/>
                  <a:ext cx="7938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5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66C2B441-DFB6-DCFC-B9B6-681C2CE92073}"/>
                    </a:ext>
                  </a:extLst>
                </p14:cNvPr>
                <p14:cNvContentPartPr/>
                <p14:nvPr/>
              </p14:nvContentPartPr>
              <p14:xfrm>
                <a:off x="5093581" y="5494389"/>
                <a:ext cx="1523880" cy="8100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66C2B441-DFB6-DCFC-B9B6-681C2CE92073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5030596" y="5116389"/>
                  <a:ext cx="164949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7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35081739-BF39-2676-13D4-A790F7A25C42}"/>
                    </a:ext>
                  </a:extLst>
                </p14:cNvPr>
                <p14:cNvContentPartPr/>
                <p14:nvPr/>
              </p14:nvContentPartPr>
              <p14:xfrm>
                <a:off x="6547621" y="5491509"/>
                <a:ext cx="1717920" cy="6192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35081739-BF39-2676-13D4-A790F7A25C42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6484621" y="5113509"/>
                  <a:ext cx="1843560" cy="81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6" name="Group 1385">
            <a:extLst>
              <a:ext uri="{FF2B5EF4-FFF2-40B4-BE49-F238E27FC236}">
                <a16:creationId xmlns:a16="http://schemas.microsoft.com/office/drawing/2014/main" id="{5DDA207A-5F00-1550-931F-9E9FBCC38727}"/>
              </a:ext>
            </a:extLst>
          </p:cNvPr>
          <p:cNvGrpSpPr/>
          <p:nvPr/>
        </p:nvGrpSpPr>
        <p:grpSpPr>
          <a:xfrm>
            <a:off x="952141" y="1806549"/>
            <a:ext cx="7050960" cy="3791880"/>
            <a:chOff x="952141" y="1806549"/>
            <a:chExt cx="7050960" cy="379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9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282E2D7-4867-937F-AD53-15DE2D5EE6B8}"/>
                    </a:ext>
                  </a:extLst>
                </p14:cNvPr>
                <p14:cNvContentPartPr/>
                <p14:nvPr/>
              </p14:nvContentPartPr>
              <p14:xfrm>
                <a:off x="1367221" y="1960269"/>
                <a:ext cx="513000" cy="363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282E2D7-4867-937F-AD53-15DE2D5EE6B8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1304221" y="1582269"/>
                  <a:ext cx="63864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1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AE5FE077-1917-FF61-36D5-3A23A47BE597}"/>
                    </a:ext>
                  </a:extLst>
                </p14:cNvPr>
                <p14:cNvContentPartPr/>
                <p14:nvPr/>
              </p14:nvContentPartPr>
              <p14:xfrm>
                <a:off x="1158061" y="1917429"/>
                <a:ext cx="694080" cy="9853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AE5FE077-1917-FF61-36D5-3A23A47BE597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095061" y="1539291"/>
                  <a:ext cx="819720" cy="174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DCCA7F1-BAF5-21BB-DF58-5B1A5D8990B9}"/>
                    </a:ext>
                  </a:extLst>
                </p14:cNvPr>
                <p14:cNvContentPartPr/>
                <p14:nvPr/>
              </p14:nvContentPartPr>
              <p14:xfrm>
                <a:off x="1092541" y="1982229"/>
                <a:ext cx="789840" cy="9475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DCCA7F1-BAF5-21BB-DF58-5B1A5D8990B9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1029541" y="1604229"/>
                  <a:ext cx="915480" cy="17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0E8F627-11FC-91D5-3A8D-0144F07C1AD8}"/>
                    </a:ext>
                  </a:extLst>
                </p14:cNvPr>
                <p14:cNvContentPartPr/>
                <p14:nvPr/>
              </p14:nvContentPartPr>
              <p14:xfrm>
                <a:off x="1069861" y="2052429"/>
                <a:ext cx="787320" cy="976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0E8F627-11FC-91D5-3A8D-0144F07C1AD8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1006861" y="1674429"/>
                  <a:ext cx="912960" cy="17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7877E24-F3EB-9FEB-1CEF-14B749968D68}"/>
                    </a:ext>
                  </a:extLst>
                </p14:cNvPr>
                <p14:cNvContentPartPr/>
                <p14:nvPr/>
              </p14:nvContentPartPr>
              <p14:xfrm>
                <a:off x="1051141" y="1988349"/>
                <a:ext cx="831600" cy="10018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7877E24-F3EB-9FEB-1CEF-14B749968D68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988141" y="1610213"/>
                  <a:ext cx="957240" cy="1757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1C753B26-5FE3-CEFC-12DC-35E8036C5001}"/>
                    </a:ext>
                  </a:extLst>
                </p14:cNvPr>
                <p14:cNvContentPartPr/>
                <p14:nvPr/>
              </p14:nvContentPartPr>
              <p14:xfrm>
                <a:off x="1001101" y="1931109"/>
                <a:ext cx="710640" cy="1158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1C753B26-5FE3-CEFC-12DC-35E8036C5001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938101" y="1553109"/>
                  <a:ext cx="836280" cy="19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C609E3D8-39A8-A548-E5D1-11D3EB4DAA59}"/>
                    </a:ext>
                  </a:extLst>
                </p14:cNvPr>
                <p14:cNvContentPartPr/>
                <p14:nvPr/>
              </p14:nvContentPartPr>
              <p14:xfrm>
                <a:off x="1057981" y="2030109"/>
                <a:ext cx="639720" cy="10224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C609E3D8-39A8-A548-E5D1-11D3EB4DAA59}"/>
                    </a:ext>
                  </a:extLst>
                </p:cNvPr>
                <p:cNvPicPr/>
                <p:nvPr/>
              </p:nvPicPr>
              <p:blipFill>
                <a:blip r:embed="rId1552"/>
                <a:stretch>
                  <a:fillRect/>
                </a:stretch>
              </p:blipFill>
              <p:spPr>
                <a:xfrm>
                  <a:off x="994981" y="1652109"/>
                  <a:ext cx="76536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A6FAFD10-AB40-32D2-F738-2560BDEAF688}"/>
                    </a:ext>
                  </a:extLst>
                </p14:cNvPr>
                <p14:cNvContentPartPr/>
                <p14:nvPr/>
              </p14:nvContentPartPr>
              <p14:xfrm>
                <a:off x="1043221" y="2079069"/>
                <a:ext cx="520920" cy="14040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A6FAFD10-AB40-32D2-F738-2560BDEAF688}"/>
                    </a:ext>
                  </a:extLst>
                </p:cNvPr>
                <p:cNvPicPr/>
                <p:nvPr/>
              </p:nvPicPr>
              <p:blipFill>
                <a:blip r:embed="rId1554"/>
                <a:stretch>
                  <a:fillRect/>
                </a:stretch>
              </p:blipFill>
              <p:spPr>
                <a:xfrm>
                  <a:off x="980265" y="1700972"/>
                  <a:ext cx="646473" cy="2159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31A1D24A-47F5-15CA-B614-1F63EDE2E317}"/>
                    </a:ext>
                  </a:extLst>
                </p14:cNvPr>
                <p14:cNvContentPartPr/>
                <p14:nvPr/>
              </p14:nvContentPartPr>
              <p14:xfrm>
                <a:off x="1128541" y="2459589"/>
                <a:ext cx="257040" cy="10587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31A1D24A-47F5-15CA-B614-1F63EDE2E317}"/>
                    </a:ext>
                  </a:extLst>
                </p:cNvPr>
                <p:cNvPicPr/>
                <p:nvPr/>
              </p:nvPicPr>
              <p:blipFill>
                <a:blip r:embed="rId1556"/>
                <a:stretch>
                  <a:fillRect/>
                </a:stretch>
              </p:blipFill>
              <p:spPr>
                <a:xfrm>
                  <a:off x="1065541" y="2081589"/>
                  <a:ext cx="382680" cy="18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024F398D-DDC4-98CC-7142-DF9CED13384C}"/>
                    </a:ext>
                  </a:extLst>
                </p14:cNvPr>
                <p14:cNvContentPartPr/>
                <p14:nvPr/>
              </p14:nvContentPartPr>
              <p14:xfrm>
                <a:off x="1245901" y="2499189"/>
                <a:ext cx="235080" cy="5864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024F398D-DDC4-98CC-7142-DF9CED13384C}"/>
                    </a:ext>
                  </a:extLst>
                </p:cNvPr>
                <p:cNvPicPr/>
                <p:nvPr/>
              </p:nvPicPr>
              <p:blipFill>
                <a:blip r:embed="rId1558"/>
                <a:stretch>
                  <a:fillRect/>
                </a:stretch>
              </p:blipFill>
              <p:spPr>
                <a:xfrm>
                  <a:off x="1182804" y="2121189"/>
                  <a:ext cx="360913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9D27431-8321-8018-4BC0-CB873B9EF9B4}"/>
                    </a:ext>
                  </a:extLst>
                </p14:cNvPr>
                <p14:cNvContentPartPr/>
                <p14:nvPr/>
              </p14:nvContentPartPr>
              <p14:xfrm>
                <a:off x="1316461" y="2029749"/>
                <a:ext cx="834120" cy="10767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9D27431-8321-8018-4BC0-CB873B9EF9B4}"/>
                    </a:ext>
                  </a:extLst>
                </p:cNvPr>
                <p:cNvPicPr/>
                <p:nvPr/>
              </p:nvPicPr>
              <p:blipFill>
                <a:blip r:embed="rId1560"/>
                <a:stretch>
                  <a:fillRect/>
                </a:stretch>
              </p:blipFill>
              <p:spPr>
                <a:xfrm>
                  <a:off x="1253461" y="1651875"/>
                  <a:ext cx="959760" cy="1832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9D88FFF3-93F3-9A83-9B0C-A8741DA0A323}"/>
                    </a:ext>
                  </a:extLst>
                </p14:cNvPr>
                <p14:cNvContentPartPr/>
                <p14:nvPr/>
              </p14:nvContentPartPr>
              <p14:xfrm>
                <a:off x="1294861" y="2065749"/>
                <a:ext cx="603720" cy="12596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9D88FFF3-93F3-9A83-9B0C-A8741DA0A323}"/>
                    </a:ext>
                  </a:extLst>
                </p:cNvPr>
                <p:cNvPicPr/>
                <p:nvPr/>
              </p:nvPicPr>
              <p:blipFill>
                <a:blip r:embed="rId1562"/>
                <a:stretch>
                  <a:fillRect/>
                </a:stretch>
              </p:blipFill>
              <p:spPr>
                <a:xfrm>
                  <a:off x="1231861" y="1687749"/>
                  <a:ext cx="72936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F44A77AC-0AC9-96D6-D1C3-82960A4D1C45}"/>
                    </a:ext>
                  </a:extLst>
                </p14:cNvPr>
                <p14:cNvContentPartPr/>
                <p14:nvPr/>
              </p14:nvContentPartPr>
              <p14:xfrm>
                <a:off x="1226101" y="2289669"/>
                <a:ext cx="423720" cy="1107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F44A77AC-0AC9-96D6-D1C3-82960A4D1C45}"/>
                    </a:ext>
                  </a:extLst>
                </p:cNvPr>
                <p:cNvPicPr/>
                <p:nvPr/>
              </p:nvPicPr>
              <p:blipFill>
                <a:blip r:embed="rId1564"/>
                <a:stretch>
                  <a:fillRect/>
                </a:stretch>
              </p:blipFill>
              <p:spPr>
                <a:xfrm>
                  <a:off x="1163154" y="1911546"/>
                  <a:ext cx="549253" cy="1862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C363FE-88F8-7142-D380-FC403657175E}"/>
                    </a:ext>
                  </a:extLst>
                </p14:cNvPr>
                <p14:cNvContentPartPr/>
                <p14:nvPr/>
              </p14:nvContentPartPr>
              <p14:xfrm>
                <a:off x="1199101" y="2688909"/>
                <a:ext cx="229320" cy="122364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C363FE-88F8-7142-D380-FC403657175E}"/>
                    </a:ext>
                  </a:extLst>
                </p:cNvPr>
                <p:cNvPicPr/>
                <p:nvPr/>
              </p:nvPicPr>
              <p:blipFill>
                <a:blip r:embed="rId1566"/>
                <a:stretch>
                  <a:fillRect/>
                </a:stretch>
              </p:blipFill>
              <p:spPr>
                <a:xfrm>
                  <a:off x="1136101" y="2311020"/>
                  <a:ext cx="354960" cy="1979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6AC6CF2-FF02-9348-5533-85866F6784BE}"/>
                    </a:ext>
                  </a:extLst>
                </p14:cNvPr>
                <p14:cNvContentPartPr/>
                <p14:nvPr/>
              </p14:nvContentPartPr>
              <p14:xfrm>
                <a:off x="1334821" y="3612309"/>
                <a:ext cx="429840" cy="303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6AC6CF2-FF02-9348-5533-85866F6784BE}"/>
                    </a:ext>
                  </a:extLst>
                </p:cNvPr>
                <p:cNvPicPr/>
                <p:nvPr/>
              </p:nvPicPr>
              <p:blipFill>
                <a:blip r:embed="rId1568"/>
                <a:stretch>
                  <a:fillRect/>
                </a:stretch>
              </p:blipFill>
              <p:spPr>
                <a:xfrm>
                  <a:off x="1271821" y="3234309"/>
                  <a:ext cx="55548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9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89DE655-DEAC-E982-129B-9C69D019CF21}"/>
                    </a:ext>
                  </a:extLst>
                </p14:cNvPr>
                <p14:cNvContentPartPr/>
                <p14:nvPr/>
              </p14:nvContentPartPr>
              <p14:xfrm>
                <a:off x="1516981" y="3777189"/>
                <a:ext cx="1040040" cy="2026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89DE655-DEAC-E982-129B-9C69D019CF21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1453981" y="3399189"/>
                  <a:ext cx="116568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1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31A8288-6BD8-DAD3-1D4D-54DCB7FEDA95}"/>
                    </a:ext>
                  </a:extLst>
                </p14:cNvPr>
                <p14:cNvContentPartPr/>
                <p14:nvPr/>
              </p14:nvContentPartPr>
              <p14:xfrm>
                <a:off x="1674301" y="3569829"/>
                <a:ext cx="1295280" cy="4950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31A8288-6BD8-DAD3-1D4D-54DCB7FEDA95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1611301" y="3191829"/>
                  <a:ext cx="142092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EAAD2054-A44F-6ABC-B3AC-7EDB91A7644A}"/>
                    </a:ext>
                  </a:extLst>
                </p14:cNvPr>
                <p14:cNvContentPartPr/>
                <p14:nvPr/>
              </p14:nvContentPartPr>
              <p14:xfrm>
                <a:off x="1928101" y="3296949"/>
                <a:ext cx="1281960" cy="7412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EAAD2054-A44F-6ABC-B3AC-7EDB91A7644A}"/>
                    </a:ext>
                  </a:extLst>
                </p:cNvPr>
                <p:cNvPicPr/>
                <p:nvPr/>
              </p:nvPicPr>
              <p:blipFill>
                <a:blip r:embed="rId1574"/>
                <a:stretch>
                  <a:fillRect/>
                </a:stretch>
              </p:blipFill>
              <p:spPr>
                <a:xfrm>
                  <a:off x="1865101" y="2918765"/>
                  <a:ext cx="1407600" cy="1497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5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9F65FD24-9914-F213-C3E5-EE9416E17E5B}"/>
                    </a:ext>
                  </a:extLst>
                </p14:cNvPr>
                <p14:cNvContentPartPr/>
                <p14:nvPr/>
              </p14:nvContentPartPr>
              <p14:xfrm>
                <a:off x="2349301" y="3756309"/>
                <a:ext cx="687240" cy="1965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9F65FD24-9914-F213-C3E5-EE9416E17E5B}"/>
                    </a:ext>
                  </a:extLst>
                </p:cNvPr>
                <p:cNvPicPr/>
                <p:nvPr/>
              </p:nvPicPr>
              <p:blipFill>
                <a:blip r:embed="rId1576"/>
                <a:stretch>
                  <a:fillRect/>
                </a:stretch>
              </p:blipFill>
              <p:spPr>
                <a:xfrm>
                  <a:off x="2286301" y="3378309"/>
                  <a:ext cx="81288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7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F48F7C0-641B-F051-6338-C9E008FEC400}"/>
                    </a:ext>
                  </a:extLst>
                </p14:cNvPr>
                <p14:cNvContentPartPr/>
                <p14:nvPr/>
              </p14:nvContentPartPr>
              <p14:xfrm>
                <a:off x="2718301" y="2415669"/>
                <a:ext cx="542520" cy="12600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F48F7C0-641B-F051-6338-C9E008FEC400}"/>
                    </a:ext>
                  </a:extLst>
                </p:cNvPr>
                <p:cNvPicPr/>
                <p:nvPr/>
              </p:nvPicPr>
              <p:blipFill>
                <a:blip r:embed="rId1578"/>
                <a:stretch>
                  <a:fillRect/>
                </a:stretch>
              </p:blipFill>
              <p:spPr>
                <a:xfrm>
                  <a:off x="2655301" y="2037669"/>
                  <a:ext cx="668160" cy="20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9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8B07901-0291-1A8E-CB73-DBBD64411EE8}"/>
                    </a:ext>
                  </a:extLst>
                </p14:cNvPr>
                <p14:cNvContentPartPr/>
                <p14:nvPr/>
              </p14:nvContentPartPr>
              <p14:xfrm>
                <a:off x="2780581" y="2412429"/>
                <a:ext cx="544320" cy="1103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8B07901-0291-1A8E-CB73-DBBD64411EE8}"/>
                    </a:ext>
                  </a:extLst>
                </p:cNvPr>
                <p:cNvPicPr/>
                <p:nvPr/>
              </p:nvPicPr>
              <p:blipFill>
                <a:blip r:embed="rId1580"/>
                <a:stretch>
                  <a:fillRect/>
                </a:stretch>
              </p:blipFill>
              <p:spPr>
                <a:xfrm>
                  <a:off x="2717581" y="2034552"/>
                  <a:ext cx="669960" cy="1859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1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500F246-A10C-DFF6-589B-792BF64CC7FE}"/>
                    </a:ext>
                  </a:extLst>
                </p14:cNvPr>
                <p14:cNvContentPartPr/>
                <p14:nvPr/>
              </p14:nvContentPartPr>
              <p14:xfrm>
                <a:off x="2724421" y="2233509"/>
                <a:ext cx="568440" cy="10818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500F246-A10C-DFF6-589B-792BF64CC7FE}"/>
                    </a:ext>
                  </a:extLst>
                </p:cNvPr>
                <p:cNvPicPr/>
                <p:nvPr/>
              </p:nvPicPr>
              <p:blipFill>
                <a:blip r:embed="rId1582"/>
                <a:stretch>
                  <a:fillRect/>
                </a:stretch>
              </p:blipFill>
              <p:spPr>
                <a:xfrm>
                  <a:off x="2661461" y="1855509"/>
                  <a:ext cx="694000" cy="18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65E90B5B-4CE9-7955-0568-FB9DBA4C7507}"/>
                    </a:ext>
                  </a:extLst>
                </p14:cNvPr>
                <p14:cNvContentPartPr/>
                <p14:nvPr/>
              </p14:nvContentPartPr>
              <p14:xfrm>
                <a:off x="2006581" y="1909509"/>
                <a:ext cx="1106640" cy="3898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65E90B5B-4CE9-7955-0568-FB9DBA4C7507}"/>
                    </a:ext>
                  </a:extLst>
                </p:cNvPr>
                <p:cNvPicPr/>
                <p:nvPr/>
              </p:nvPicPr>
              <p:blipFill>
                <a:blip r:embed="rId1584"/>
                <a:stretch>
                  <a:fillRect/>
                </a:stretch>
              </p:blipFill>
              <p:spPr>
                <a:xfrm>
                  <a:off x="1943581" y="1531858"/>
                  <a:ext cx="1232280" cy="1144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5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9E1EAE54-E956-3F0F-13C6-9F2152E4ECDC}"/>
                    </a:ext>
                  </a:extLst>
                </p14:cNvPr>
                <p14:cNvContentPartPr/>
                <p14:nvPr/>
              </p14:nvContentPartPr>
              <p14:xfrm>
                <a:off x="2051221" y="1912029"/>
                <a:ext cx="1052640" cy="7776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9E1EAE54-E956-3F0F-13C6-9F2152E4ECDC}"/>
                    </a:ext>
                  </a:extLst>
                </p:cNvPr>
                <p:cNvPicPr/>
                <p:nvPr/>
              </p:nvPicPr>
              <p:blipFill>
                <a:blip r:embed="rId1586"/>
                <a:stretch>
                  <a:fillRect/>
                </a:stretch>
              </p:blipFill>
              <p:spPr>
                <a:xfrm>
                  <a:off x="1988199" y="1533854"/>
                  <a:ext cx="1178323" cy="153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7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2BC75A0D-C962-928E-78CD-C191141B4AE7}"/>
                    </a:ext>
                  </a:extLst>
                </p14:cNvPr>
                <p14:cNvContentPartPr/>
                <p14:nvPr/>
              </p14:nvContentPartPr>
              <p14:xfrm>
                <a:off x="2178661" y="2010669"/>
                <a:ext cx="1049400" cy="10371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2BC75A0D-C962-928E-78CD-C191141B4AE7}"/>
                    </a:ext>
                  </a:extLst>
                </p:cNvPr>
                <p:cNvPicPr/>
                <p:nvPr/>
              </p:nvPicPr>
              <p:blipFill>
                <a:blip r:embed="rId1588"/>
                <a:stretch>
                  <a:fillRect/>
                </a:stretch>
              </p:blipFill>
              <p:spPr>
                <a:xfrm>
                  <a:off x="2115661" y="1632669"/>
                  <a:ext cx="117504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9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2593282D-60FB-A535-420C-FFAA10D2AA28}"/>
                    </a:ext>
                  </a:extLst>
                </p14:cNvPr>
                <p14:cNvContentPartPr/>
                <p14:nvPr/>
              </p14:nvContentPartPr>
              <p14:xfrm>
                <a:off x="2699221" y="2241069"/>
                <a:ext cx="519120" cy="10314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2593282D-60FB-A535-420C-FFAA10D2AA28}"/>
                    </a:ext>
                  </a:extLst>
                </p:cNvPr>
                <p:cNvPicPr/>
                <p:nvPr/>
              </p:nvPicPr>
              <p:blipFill>
                <a:blip r:embed="rId1590"/>
                <a:stretch>
                  <a:fillRect/>
                </a:stretch>
              </p:blipFill>
              <p:spPr>
                <a:xfrm>
                  <a:off x="2636221" y="1863201"/>
                  <a:ext cx="644760" cy="1786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CCD77CB9-677F-E8FA-C91D-8465F617E4A4}"/>
                    </a:ext>
                  </a:extLst>
                </p14:cNvPr>
                <p14:cNvContentPartPr/>
                <p14:nvPr/>
              </p14:nvContentPartPr>
              <p14:xfrm>
                <a:off x="2812261" y="2626989"/>
                <a:ext cx="574560" cy="12027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CCD77CB9-677F-E8FA-C91D-8465F617E4A4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2749261" y="2248876"/>
                  <a:ext cx="700200" cy="1958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ABB82D8C-7D13-FE51-0625-39C04C45CC70}"/>
                    </a:ext>
                  </a:extLst>
                </p14:cNvPr>
                <p14:cNvContentPartPr/>
                <p14:nvPr/>
              </p14:nvContentPartPr>
              <p14:xfrm>
                <a:off x="2112781" y="3187509"/>
                <a:ext cx="1148400" cy="7790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ABB82D8C-7D13-FE51-0625-39C04C45CC70}"/>
                    </a:ext>
                  </a:extLst>
                </p:cNvPr>
                <p:cNvPicPr/>
                <p:nvPr/>
              </p:nvPicPr>
              <p:blipFill>
                <a:blip r:embed="rId1594"/>
                <a:stretch>
                  <a:fillRect/>
                </a:stretch>
              </p:blipFill>
              <p:spPr>
                <a:xfrm>
                  <a:off x="2049761" y="2809684"/>
                  <a:ext cx="1274079" cy="1534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11066BE3-DC72-D5FF-44D6-5CB733120D16}"/>
                    </a:ext>
                  </a:extLst>
                </p14:cNvPr>
                <p14:cNvContentPartPr/>
                <p14:nvPr/>
              </p14:nvContentPartPr>
              <p14:xfrm>
                <a:off x="1826941" y="3195429"/>
                <a:ext cx="1401480" cy="4557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11066BE3-DC72-D5FF-44D6-5CB733120D16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1763941" y="2817429"/>
                  <a:ext cx="1527120" cy="12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ABC5EED-5457-FAC1-3E81-3A3E48EAE0BC}"/>
                    </a:ext>
                  </a:extLst>
                </p14:cNvPr>
                <p14:cNvContentPartPr/>
                <p14:nvPr/>
              </p14:nvContentPartPr>
              <p14:xfrm>
                <a:off x="1987501" y="3336189"/>
                <a:ext cx="1138680" cy="4590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ABC5EED-5457-FAC1-3E81-3A3E48EAE0BC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1924501" y="2958189"/>
                  <a:ext cx="126432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C209FAB0-34BD-75FB-BB79-8B071538B0B5}"/>
                    </a:ext>
                  </a:extLst>
                </p14:cNvPr>
                <p14:cNvContentPartPr/>
                <p14:nvPr/>
              </p14:nvContentPartPr>
              <p14:xfrm>
                <a:off x="2055901" y="3547869"/>
                <a:ext cx="1001520" cy="3661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C209FAB0-34BD-75FB-BB79-8B071538B0B5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1992901" y="3169869"/>
                  <a:ext cx="112716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81F7E4A-9ECA-8F68-6DA4-E2B88C17965C}"/>
                    </a:ext>
                  </a:extLst>
                </p14:cNvPr>
                <p14:cNvContentPartPr/>
                <p14:nvPr/>
              </p14:nvContentPartPr>
              <p14:xfrm>
                <a:off x="2280541" y="3301989"/>
                <a:ext cx="1063080" cy="7779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81F7E4A-9ECA-8F68-6DA4-E2B88C17965C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2217541" y="2924164"/>
                  <a:ext cx="1188720" cy="1533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FEEFA41-D2BA-B394-5BE4-EB2916C6A385}"/>
                    </a:ext>
                  </a:extLst>
                </p14:cNvPr>
                <p14:cNvContentPartPr/>
                <p14:nvPr/>
              </p14:nvContentPartPr>
              <p14:xfrm>
                <a:off x="1484941" y="2549949"/>
                <a:ext cx="884160" cy="7135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FEEFA41-D2BA-B394-5BE4-EB2916C6A385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1421941" y="2172140"/>
                  <a:ext cx="1009800" cy="1468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CFE8DE77-1FFF-AFD6-B7EE-36E5CAF3BFB3}"/>
                    </a:ext>
                  </a:extLst>
                </p14:cNvPr>
                <p14:cNvContentPartPr/>
                <p14:nvPr/>
              </p14:nvContentPartPr>
              <p14:xfrm>
                <a:off x="1462981" y="2526189"/>
                <a:ext cx="444600" cy="9694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CFE8DE77-1FFF-AFD6-B7EE-36E5CAF3BFB3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1399981" y="2148189"/>
                  <a:ext cx="570240" cy="17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4303735-D155-0257-D628-4191A94E5DE5}"/>
                    </a:ext>
                  </a:extLst>
                </p14:cNvPr>
                <p14:cNvContentPartPr/>
                <p14:nvPr/>
              </p14:nvContentPartPr>
              <p14:xfrm>
                <a:off x="1428781" y="3298749"/>
                <a:ext cx="261720" cy="87228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4303735-D155-0257-D628-4191A94E5DE5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1365868" y="2920749"/>
                  <a:ext cx="387187" cy="16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9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21B31729-47C4-295E-E7B5-E23CC5386A09}"/>
                    </a:ext>
                  </a:extLst>
                </p14:cNvPr>
                <p14:cNvContentPartPr/>
                <p14:nvPr/>
              </p14:nvContentPartPr>
              <p14:xfrm>
                <a:off x="1111621" y="3386949"/>
                <a:ext cx="509400" cy="6588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21B31729-47C4-295E-E7B5-E23CC5386A09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1048621" y="3008949"/>
                  <a:ext cx="635040" cy="14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1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0ABAF793-2956-45BC-FD7B-D4376BC13D50}"/>
                    </a:ext>
                  </a:extLst>
                </p14:cNvPr>
                <p14:cNvContentPartPr/>
                <p14:nvPr/>
              </p14:nvContentPartPr>
              <p14:xfrm>
                <a:off x="1069861" y="2904549"/>
                <a:ext cx="408960" cy="9108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0ABAF793-2956-45BC-FD7B-D4376BC13D50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1006861" y="2526549"/>
                  <a:ext cx="534600" cy="16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3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0BE057F6-EE77-422C-048D-49F6EF3D5346}"/>
                    </a:ext>
                  </a:extLst>
                </p14:cNvPr>
                <p14:cNvContentPartPr/>
                <p14:nvPr/>
              </p14:nvContentPartPr>
              <p14:xfrm>
                <a:off x="952141" y="2832549"/>
                <a:ext cx="309960" cy="96660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0BE057F6-EE77-422C-048D-49F6EF3D5346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889141" y="2454690"/>
                  <a:ext cx="435600" cy="1721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5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EE68238-BB44-BA70-FCD3-1BC50A6065CE}"/>
                    </a:ext>
                  </a:extLst>
                </p14:cNvPr>
                <p14:cNvContentPartPr/>
                <p14:nvPr/>
              </p14:nvContentPartPr>
              <p14:xfrm>
                <a:off x="998581" y="2815629"/>
                <a:ext cx="450720" cy="98928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EE68238-BB44-BA70-FCD3-1BC50A6065CE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935581" y="2437629"/>
                  <a:ext cx="576360" cy="17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7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EB8E11A6-947F-631E-9DB0-F6D002B6964B}"/>
                    </a:ext>
                  </a:extLst>
                </p14:cNvPr>
                <p14:cNvContentPartPr/>
                <p14:nvPr/>
              </p14:nvContentPartPr>
              <p14:xfrm>
                <a:off x="1047181" y="3165189"/>
                <a:ext cx="658800" cy="7574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EB8E11A6-947F-631E-9DB0-F6D002B6964B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984181" y="2787189"/>
                  <a:ext cx="784440" cy="15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9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0D72DC70-73AD-6103-F17B-E755BCDB580F}"/>
                    </a:ext>
                  </a:extLst>
                </p14:cNvPr>
                <p14:cNvContentPartPr/>
                <p14:nvPr/>
              </p14:nvContentPartPr>
              <p14:xfrm>
                <a:off x="1250581" y="3552189"/>
                <a:ext cx="479160" cy="5058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0D72DC70-73AD-6103-F17B-E755BCDB580F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1187581" y="3174189"/>
                  <a:ext cx="60480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1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C7D0E62-3F28-5947-F78F-63FC5BD44622}"/>
                    </a:ext>
                  </a:extLst>
                </p14:cNvPr>
                <p14:cNvContentPartPr/>
                <p14:nvPr/>
              </p14:nvContentPartPr>
              <p14:xfrm>
                <a:off x="1396741" y="3845229"/>
                <a:ext cx="618840" cy="2800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C7D0E62-3F28-5947-F78F-63FC5BD44622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1333741" y="3467229"/>
                  <a:ext cx="7444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3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6E98041-DA66-40D7-5F6E-E1A84C00C5C1}"/>
                    </a:ext>
                  </a:extLst>
                </p14:cNvPr>
                <p14:cNvContentPartPr/>
                <p14:nvPr/>
              </p14:nvContentPartPr>
              <p14:xfrm>
                <a:off x="1551541" y="3748389"/>
                <a:ext cx="852840" cy="3366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6E98041-DA66-40D7-5F6E-E1A84C00C5C1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1488568" y="3370389"/>
                  <a:ext cx="978427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5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27C2D397-1573-47AD-9CAD-BC12E027566E}"/>
                    </a:ext>
                  </a:extLst>
                </p14:cNvPr>
                <p14:cNvContentPartPr/>
                <p14:nvPr/>
              </p14:nvContentPartPr>
              <p14:xfrm>
                <a:off x="1946461" y="3707349"/>
                <a:ext cx="894600" cy="33516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27C2D397-1573-47AD-9CAD-BC12E027566E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1883461" y="3329349"/>
                  <a:ext cx="102024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7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19DD8500-AD01-5CA2-3434-44644DD2A07F}"/>
                    </a:ext>
                  </a:extLst>
                </p14:cNvPr>
                <p14:cNvContentPartPr/>
                <p14:nvPr/>
              </p14:nvContentPartPr>
              <p14:xfrm>
                <a:off x="2173261" y="3532389"/>
                <a:ext cx="1104840" cy="5137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19DD8500-AD01-5CA2-3434-44644DD2A07F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2110261" y="3154654"/>
                  <a:ext cx="1230480" cy="126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9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C27E1E2C-62D4-2195-A259-D6A89122E169}"/>
                    </a:ext>
                  </a:extLst>
                </p14:cNvPr>
                <p14:cNvContentPartPr/>
                <p14:nvPr/>
              </p14:nvContentPartPr>
              <p14:xfrm>
                <a:off x="2226181" y="3152949"/>
                <a:ext cx="1143360" cy="9608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C27E1E2C-62D4-2195-A259-D6A89122E169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2163181" y="2774949"/>
                  <a:ext cx="1269000" cy="17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1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AFCCDB12-3465-9BD3-5478-5B0F76848FFB}"/>
                    </a:ext>
                  </a:extLst>
                </p14:cNvPr>
                <p14:cNvContentPartPr/>
                <p14:nvPr/>
              </p14:nvContentPartPr>
              <p14:xfrm>
                <a:off x="3064261" y="2418549"/>
                <a:ext cx="324360" cy="109836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AFCCDB12-3465-9BD3-5478-5B0F76848FFB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3001261" y="2040549"/>
                  <a:ext cx="450000" cy="18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3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D668CCF4-1ACB-3583-1427-C3617BE1B987}"/>
                    </a:ext>
                  </a:extLst>
                </p14:cNvPr>
                <p14:cNvContentPartPr/>
                <p14:nvPr/>
              </p14:nvContentPartPr>
              <p14:xfrm>
                <a:off x="2947261" y="2272389"/>
                <a:ext cx="339480" cy="52236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D668CCF4-1ACB-3583-1427-C3617BE1B987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2884261" y="1894389"/>
                  <a:ext cx="46512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5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DD1F974-BE8A-B8E7-8812-C0F6C96ED1FB}"/>
                    </a:ext>
                  </a:extLst>
                </p14:cNvPr>
                <p14:cNvContentPartPr/>
                <p14:nvPr/>
              </p14:nvContentPartPr>
              <p14:xfrm>
                <a:off x="2781301" y="2139909"/>
                <a:ext cx="601560" cy="6480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DD1F974-BE8A-B8E7-8812-C0F6C96ED1FB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2718301" y="1761699"/>
                  <a:ext cx="727200" cy="140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7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EFB397C3-8B94-AC3E-A094-0041C26DD272}"/>
                    </a:ext>
                  </a:extLst>
                </p14:cNvPr>
                <p14:cNvContentPartPr/>
                <p14:nvPr/>
              </p14:nvContentPartPr>
              <p14:xfrm>
                <a:off x="2945821" y="2218749"/>
                <a:ext cx="450360" cy="7869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EFB397C3-8B94-AC3E-A094-0041C26DD272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2882871" y="1840749"/>
                  <a:ext cx="575900" cy="15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9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7816988B-7132-311E-9AD5-179F81B6C15D}"/>
                    </a:ext>
                  </a:extLst>
                </p14:cNvPr>
                <p14:cNvContentPartPr/>
                <p14:nvPr/>
              </p14:nvContentPartPr>
              <p14:xfrm>
                <a:off x="3037981" y="2220909"/>
                <a:ext cx="325080" cy="9262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7816988B-7132-311E-9AD5-179F81B6C15D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2974911" y="1842909"/>
                  <a:ext cx="450859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1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0AE20C9A-AB8D-8BD6-1647-AA7321D0292D}"/>
                    </a:ext>
                  </a:extLst>
                </p14:cNvPr>
                <p14:cNvContentPartPr/>
                <p14:nvPr/>
              </p14:nvContentPartPr>
              <p14:xfrm>
                <a:off x="3133021" y="2323869"/>
                <a:ext cx="239400" cy="1060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0AE20C9A-AB8D-8BD6-1647-AA7321D0292D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3070021" y="1945869"/>
                  <a:ext cx="365040" cy="18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A633DC9-A2F4-82E5-16AD-8CEB3EB26FE5}"/>
                    </a:ext>
                  </a:extLst>
                </p14:cNvPr>
                <p14:cNvContentPartPr/>
                <p14:nvPr/>
              </p14:nvContentPartPr>
              <p14:xfrm>
                <a:off x="3332461" y="2891589"/>
                <a:ext cx="60480" cy="5331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A633DC9-A2F4-82E5-16AD-8CEB3EB26FE5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3269461" y="2513589"/>
                  <a:ext cx="186120" cy="12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3906677-794D-FA9E-A405-084C4BF67752}"/>
                    </a:ext>
                  </a:extLst>
                </p14:cNvPr>
                <p14:cNvContentPartPr/>
                <p14:nvPr/>
              </p14:nvContentPartPr>
              <p14:xfrm>
                <a:off x="1129261" y="1929309"/>
                <a:ext cx="990720" cy="11250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3906677-794D-FA9E-A405-084C4BF67752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1066261" y="1551309"/>
                  <a:ext cx="1116360" cy="18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1162D6BE-5C1A-0A1B-C706-8267F450F5FA}"/>
                    </a:ext>
                  </a:extLst>
                </p14:cNvPr>
                <p14:cNvContentPartPr/>
                <p14:nvPr/>
              </p14:nvContentPartPr>
              <p14:xfrm>
                <a:off x="1216381" y="2236749"/>
                <a:ext cx="486360" cy="98100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1162D6BE-5C1A-0A1B-C706-8267F450F5FA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1153381" y="1858610"/>
                  <a:ext cx="612000" cy="1736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271013FB-71F0-1CA4-2F5E-5DF4BAE19397}"/>
                    </a:ext>
                  </a:extLst>
                </p14:cNvPr>
                <p14:cNvContentPartPr/>
                <p14:nvPr/>
              </p14:nvContentPartPr>
              <p14:xfrm>
                <a:off x="1237981" y="2117229"/>
                <a:ext cx="431640" cy="93204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271013FB-71F0-1CA4-2F5E-5DF4BAE19397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1174928" y="1739229"/>
                  <a:ext cx="557385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C00F544F-2B68-E1E2-511A-3F2992D27B30}"/>
                    </a:ext>
                  </a:extLst>
                </p14:cNvPr>
                <p14:cNvContentPartPr/>
                <p14:nvPr/>
              </p14:nvContentPartPr>
              <p14:xfrm>
                <a:off x="1126381" y="2197509"/>
                <a:ext cx="431640" cy="10436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C00F544F-2B68-E1E2-511A-3F2992D27B30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1063433" y="1819509"/>
                  <a:ext cx="557175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6BC003A-181C-5896-EFA3-FC759E5AB8C7}"/>
                    </a:ext>
                  </a:extLst>
                </p14:cNvPr>
                <p14:cNvContentPartPr/>
                <p14:nvPr/>
              </p14:nvContentPartPr>
              <p14:xfrm>
                <a:off x="980581" y="2142069"/>
                <a:ext cx="541800" cy="11124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6BC003A-181C-5896-EFA3-FC759E5AB8C7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917581" y="1763947"/>
                  <a:ext cx="667440" cy="1868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7F33C7E4-1F4A-1659-75D0-69D4CBBF3C2A}"/>
                    </a:ext>
                  </a:extLst>
                </p14:cNvPr>
                <p14:cNvContentPartPr/>
                <p14:nvPr/>
              </p14:nvContentPartPr>
              <p14:xfrm>
                <a:off x="1592221" y="1923189"/>
                <a:ext cx="1221480" cy="3672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7F33C7E4-1F4A-1659-75D0-69D4CBBF3C2A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1529221" y="1545189"/>
                  <a:ext cx="1347120" cy="11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2172F67E-D9AF-C3E7-5541-E4A5E1FFF89D}"/>
                    </a:ext>
                  </a:extLst>
                </p14:cNvPr>
                <p14:cNvContentPartPr/>
                <p14:nvPr/>
              </p14:nvContentPartPr>
              <p14:xfrm>
                <a:off x="1861141" y="1806549"/>
                <a:ext cx="880920" cy="2455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2172F67E-D9AF-C3E7-5541-E4A5E1FFF89D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798141" y="1428549"/>
                  <a:ext cx="100656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D20FA929-1A93-F7BE-27D3-8070DFD309DD}"/>
                    </a:ext>
                  </a:extLst>
                </p14:cNvPr>
                <p14:cNvContentPartPr/>
                <p14:nvPr/>
              </p14:nvContentPartPr>
              <p14:xfrm>
                <a:off x="1903981" y="1823829"/>
                <a:ext cx="866880" cy="2138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D20FA929-1A93-F7BE-27D3-8070DFD309DD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840981" y="1445192"/>
                  <a:ext cx="992520" cy="97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67B48663-5F11-7D21-AF4C-766AE87C4F9B}"/>
                    </a:ext>
                  </a:extLst>
                </p14:cNvPr>
                <p14:cNvContentPartPr/>
                <p14:nvPr/>
              </p14:nvContentPartPr>
              <p14:xfrm>
                <a:off x="1874101" y="1887909"/>
                <a:ext cx="1177920" cy="4575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67B48663-5F11-7D21-AF4C-766AE87C4F9B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1811101" y="1509909"/>
                  <a:ext cx="130356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0E72ABA4-62F0-6ED5-2A2E-B77ED9EDE5E5}"/>
                    </a:ext>
                  </a:extLst>
                </p14:cNvPr>
                <p14:cNvContentPartPr/>
                <p14:nvPr/>
              </p14:nvContentPartPr>
              <p14:xfrm>
                <a:off x="1546861" y="2081949"/>
                <a:ext cx="874440" cy="117468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0E72ABA4-62F0-6ED5-2A2E-B77ED9EDE5E5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1483861" y="1703949"/>
                  <a:ext cx="1000080" cy="19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FE710028-5953-C718-1CDF-A8BBD2F5D675}"/>
                    </a:ext>
                  </a:extLst>
                </p14:cNvPr>
                <p14:cNvContentPartPr/>
                <p14:nvPr/>
              </p14:nvContentPartPr>
              <p14:xfrm>
                <a:off x="1451461" y="2476509"/>
                <a:ext cx="428040" cy="107568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FE710028-5953-C718-1CDF-A8BBD2F5D675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1388461" y="2098509"/>
                  <a:ext cx="553680" cy="18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580E2E00-30F8-9FC2-2E52-21ACCC7CE912}"/>
                    </a:ext>
                  </a:extLst>
                </p14:cNvPr>
                <p14:cNvContentPartPr/>
                <p14:nvPr/>
              </p14:nvContentPartPr>
              <p14:xfrm>
                <a:off x="2461261" y="2392989"/>
                <a:ext cx="554040" cy="11473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580E2E00-30F8-9FC2-2E52-21ACCC7CE912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2398261" y="2014989"/>
                  <a:ext cx="679680" cy="19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E94DDA00-4A7C-246B-295E-14132E9E5BBC}"/>
                    </a:ext>
                  </a:extLst>
                </p14:cNvPr>
                <p14:cNvContentPartPr/>
                <p14:nvPr/>
              </p14:nvContentPartPr>
              <p14:xfrm>
                <a:off x="2506261" y="2809509"/>
                <a:ext cx="275040" cy="6872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E94DDA00-4A7C-246B-295E-14132E9E5BBC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2443261" y="2431509"/>
                  <a:ext cx="40068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DC67C4BB-91D3-D916-E36C-F8FEE93C8C5D}"/>
                    </a:ext>
                  </a:extLst>
                </p14:cNvPr>
                <p14:cNvContentPartPr/>
                <p14:nvPr/>
              </p14:nvContentPartPr>
              <p14:xfrm>
                <a:off x="2459821" y="2354469"/>
                <a:ext cx="438120" cy="141048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DC67C4BB-91D3-D916-E36C-F8FEE93C8C5D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2396873" y="1976469"/>
                  <a:ext cx="563657" cy="21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D8A8007C-7CF9-EDE5-2036-72E8EC3BF75C}"/>
                    </a:ext>
                  </a:extLst>
                </p14:cNvPr>
                <p14:cNvContentPartPr/>
                <p14:nvPr/>
              </p14:nvContentPartPr>
              <p14:xfrm>
                <a:off x="2640181" y="2572989"/>
                <a:ext cx="460440" cy="13060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D8A8007C-7CF9-EDE5-2036-72E8EC3BF75C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2577132" y="2194989"/>
                  <a:ext cx="586178" cy="20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82A0AA70-477C-2178-735D-F80A977A0D0C}"/>
                    </a:ext>
                  </a:extLst>
                </p14:cNvPr>
                <p14:cNvContentPartPr/>
                <p14:nvPr/>
              </p14:nvContentPartPr>
              <p14:xfrm>
                <a:off x="2632621" y="2897709"/>
                <a:ext cx="453600" cy="88848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82A0AA70-477C-2178-735D-F80A977A0D0C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2569621" y="2519709"/>
                  <a:ext cx="5792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897B49AB-276E-106B-249B-15307687BAF6}"/>
                    </a:ext>
                  </a:extLst>
                </p14:cNvPr>
                <p14:cNvContentPartPr/>
                <p14:nvPr/>
              </p14:nvContentPartPr>
              <p14:xfrm>
                <a:off x="1565941" y="2684229"/>
                <a:ext cx="358560" cy="14374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897B49AB-276E-106B-249B-15307687BAF6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1502941" y="2306229"/>
                  <a:ext cx="484200" cy="21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9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AE68CECB-5121-64F8-C50C-43F444C4F7FF}"/>
                    </a:ext>
                  </a:extLst>
                </p14:cNvPr>
                <p14:cNvContentPartPr/>
                <p14:nvPr/>
              </p14:nvContentPartPr>
              <p14:xfrm>
                <a:off x="1371901" y="3098229"/>
                <a:ext cx="777960" cy="6645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AE68CECB-5121-64F8-C50C-43F444C4F7FF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1308872" y="2720229"/>
                  <a:ext cx="903658" cy="14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1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21C0168C-7F82-7179-2BEA-E23373D55765}"/>
                    </a:ext>
                  </a:extLst>
                </p14:cNvPr>
                <p14:cNvContentPartPr/>
                <p14:nvPr/>
              </p14:nvContentPartPr>
              <p14:xfrm>
                <a:off x="1423021" y="3321789"/>
                <a:ext cx="807480" cy="4204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21C0168C-7F82-7179-2BEA-E23373D55765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1359993" y="2943789"/>
                  <a:ext cx="933176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3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F16644F1-D74D-CEFE-A882-3372D93ADF83}"/>
                    </a:ext>
                  </a:extLst>
                </p14:cNvPr>
                <p14:cNvContentPartPr/>
                <p14:nvPr/>
              </p14:nvContentPartPr>
              <p14:xfrm>
                <a:off x="2919181" y="4698429"/>
                <a:ext cx="1467360" cy="17964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F16644F1-D74D-CEFE-A882-3372D93ADF83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2856181" y="4320429"/>
                  <a:ext cx="15930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5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DD0C78A9-00EF-BC8E-98CB-181F5B816567}"/>
                    </a:ext>
                  </a:extLst>
                </p14:cNvPr>
                <p14:cNvContentPartPr/>
                <p14:nvPr/>
              </p14:nvContentPartPr>
              <p14:xfrm>
                <a:off x="2867341" y="4610589"/>
                <a:ext cx="1645560" cy="2570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DD0C78A9-00EF-BC8E-98CB-181F5B816567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2804341" y="4232589"/>
                  <a:ext cx="177120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7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C54F51D8-4239-4C7B-A903-3599B45D3903}"/>
                    </a:ext>
                  </a:extLst>
                </p14:cNvPr>
                <p14:cNvContentPartPr/>
                <p14:nvPr/>
              </p14:nvContentPartPr>
              <p14:xfrm>
                <a:off x="2901181" y="4631829"/>
                <a:ext cx="2050200" cy="20052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C54F51D8-4239-4C7B-A903-3599B45D3903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2838181" y="4253829"/>
                  <a:ext cx="217584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9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9635A309-0E53-1067-5672-D04C49809F5D}"/>
                    </a:ext>
                  </a:extLst>
                </p14:cNvPr>
                <p14:cNvContentPartPr/>
                <p14:nvPr/>
              </p14:nvContentPartPr>
              <p14:xfrm>
                <a:off x="3529381" y="4415469"/>
                <a:ext cx="1716120" cy="53028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9635A309-0E53-1067-5672-D04C49809F5D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3466381" y="4037725"/>
                  <a:ext cx="1841760" cy="1285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1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37324EB0-2EA8-260D-E58B-29D477EF3024}"/>
                    </a:ext>
                  </a:extLst>
                </p14:cNvPr>
                <p14:cNvContentPartPr/>
                <p14:nvPr/>
              </p14:nvContentPartPr>
              <p14:xfrm>
                <a:off x="3591661" y="4439589"/>
                <a:ext cx="1550880" cy="37800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37324EB0-2EA8-260D-E58B-29D477EF3024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3528661" y="4061589"/>
                  <a:ext cx="167652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3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38902C97-BE20-4BAB-BE43-D2D1D1786FBC}"/>
                    </a:ext>
                  </a:extLst>
                </p14:cNvPr>
                <p14:cNvContentPartPr/>
                <p14:nvPr/>
              </p14:nvContentPartPr>
              <p14:xfrm>
                <a:off x="3842221" y="4396029"/>
                <a:ext cx="1090440" cy="40032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38902C97-BE20-4BAB-BE43-D2D1D1786FBC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3779221" y="4018029"/>
                  <a:ext cx="121608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5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510422F2-A6D9-2DB4-4D92-696ECC07DBAC}"/>
                    </a:ext>
                  </a:extLst>
                </p14:cNvPr>
                <p14:cNvContentPartPr/>
                <p14:nvPr/>
              </p14:nvContentPartPr>
              <p14:xfrm>
                <a:off x="2549821" y="4648029"/>
                <a:ext cx="1185480" cy="26712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510422F2-A6D9-2DB4-4D92-696ECC07DBAC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2486802" y="4270029"/>
                  <a:ext cx="1311158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7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6954AA62-C8F2-23D9-8081-103980B32783}"/>
                    </a:ext>
                  </a:extLst>
                </p14:cNvPr>
                <p14:cNvContentPartPr/>
                <p14:nvPr/>
              </p14:nvContentPartPr>
              <p14:xfrm>
                <a:off x="2895421" y="4492869"/>
                <a:ext cx="1240920" cy="10800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6954AA62-C8F2-23D9-8081-103980B32783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2832439" y="4114869"/>
                  <a:ext cx="1366524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9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A29BD727-21AD-E386-07C4-DBDB3CD2C2EF}"/>
                    </a:ext>
                  </a:extLst>
                </p14:cNvPr>
                <p14:cNvContentPartPr/>
                <p14:nvPr/>
              </p14:nvContentPartPr>
              <p14:xfrm>
                <a:off x="2351461" y="4608429"/>
                <a:ext cx="1266480" cy="25416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A29BD727-21AD-E386-07C4-DBDB3CD2C2EF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2288461" y="4230429"/>
                  <a:ext cx="13921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1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DA5BB269-15EE-EFC9-01A7-0712688C0D0C}"/>
                    </a:ext>
                  </a:extLst>
                </p14:cNvPr>
                <p14:cNvContentPartPr/>
                <p14:nvPr/>
              </p14:nvContentPartPr>
              <p14:xfrm>
                <a:off x="2120701" y="4096509"/>
                <a:ext cx="375840" cy="59832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DA5BB269-15EE-EFC9-01A7-0712688C0D0C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2057701" y="3718509"/>
                  <a:ext cx="50148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3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F748271F-A32C-39CC-7F9D-56AF45430CEE}"/>
                    </a:ext>
                  </a:extLst>
                </p14:cNvPr>
                <p14:cNvContentPartPr/>
                <p14:nvPr/>
              </p14:nvContentPartPr>
              <p14:xfrm>
                <a:off x="1966261" y="4095789"/>
                <a:ext cx="474840" cy="62172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F748271F-A32C-39CC-7F9D-56AF45430CEE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1903261" y="3717570"/>
                  <a:ext cx="600480" cy="1377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5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9F80A948-EB3E-33C0-B335-A2A7560E77D2}"/>
                    </a:ext>
                  </a:extLst>
                </p14:cNvPr>
                <p14:cNvContentPartPr/>
                <p14:nvPr/>
              </p14:nvContentPartPr>
              <p14:xfrm>
                <a:off x="1893541" y="4013709"/>
                <a:ext cx="564840" cy="63360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9F80A948-EB3E-33C0-B335-A2A7560E77D2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1830541" y="3635709"/>
                  <a:ext cx="69048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7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C252F59C-902B-B3C1-200A-DB60896E0EE8}"/>
                    </a:ext>
                  </a:extLst>
                </p14:cNvPr>
                <p14:cNvContentPartPr/>
                <p14:nvPr/>
              </p14:nvContentPartPr>
              <p14:xfrm>
                <a:off x="1854661" y="3968349"/>
                <a:ext cx="475920" cy="7358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C252F59C-902B-B3C1-200A-DB60896E0EE8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1791661" y="3590349"/>
                  <a:ext cx="601560" cy="14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9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E17A876F-B00E-D2B2-30B9-A73254EA2D93}"/>
                    </a:ext>
                  </a:extLst>
                </p14:cNvPr>
                <p14:cNvContentPartPr/>
                <p14:nvPr/>
              </p14:nvContentPartPr>
              <p14:xfrm>
                <a:off x="1792021" y="4045749"/>
                <a:ext cx="416520" cy="59328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E17A876F-B00E-D2B2-30B9-A73254EA2D93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1729021" y="3667749"/>
                  <a:ext cx="54216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1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6D351864-2E6B-F578-48C8-BE0DA1A3329C}"/>
                    </a:ext>
                  </a:extLst>
                </p14:cNvPr>
                <p14:cNvContentPartPr/>
                <p14:nvPr/>
              </p14:nvContentPartPr>
              <p14:xfrm>
                <a:off x="1679701" y="3940629"/>
                <a:ext cx="392760" cy="729000"/>
              </p14:xfrm>
            </p:contentPart>
          </mc:Choice>
          <mc:Fallback xmlns=""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6D351864-2E6B-F578-48C8-BE0DA1A3329C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1616759" y="3562629"/>
                  <a:ext cx="518285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3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B9FCF9F9-B222-0147-117C-FBD7D7365EC9}"/>
                    </a:ext>
                  </a:extLst>
                </p14:cNvPr>
                <p14:cNvContentPartPr/>
                <p14:nvPr/>
              </p14:nvContentPartPr>
              <p14:xfrm>
                <a:off x="1555141" y="3892749"/>
                <a:ext cx="444960" cy="74736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B9FCF9F9-B222-0147-117C-FBD7D7365EC9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1492141" y="3514931"/>
                  <a:ext cx="570600" cy="1502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5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04BAD418-1974-7B89-7A7B-738F42CE24A5}"/>
                    </a:ext>
                  </a:extLst>
                </p14:cNvPr>
                <p14:cNvContentPartPr/>
                <p14:nvPr/>
              </p14:nvContentPartPr>
              <p14:xfrm>
                <a:off x="1550461" y="4039629"/>
                <a:ext cx="388080" cy="70128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04BAD418-1974-7B89-7A7B-738F42CE24A5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1487461" y="3661629"/>
                  <a:ext cx="51372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7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B55D2F3D-D15F-68E9-33A1-35AED16D3598}"/>
                    </a:ext>
                  </a:extLst>
                </p14:cNvPr>
                <p14:cNvContentPartPr/>
                <p14:nvPr/>
              </p14:nvContentPartPr>
              <p14:xfrm>
                <a:off x="1589701" y="4161669"/>
                <a:ext cx="693720" cy="73080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B55D2F3D-D15F-68E9-33A1-35AED16D3598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1526701" y="3783669"/>
                  <a:ext cx="81936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9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13915676-D8C4-DB6A-3F62-6CA230DAB8C2}"/>
                    </a:ext>
                  </a:extLst>
                </p14:cNvPr>
                <p14:cNvContentPartPr/>
                <p14:nvPr/>
              </p14:nvContentPartPr>
              <p14:xfrm>
                <a:off x="1730101" y="4336989"/>
                <a:ext cx="751320" cy="631080"/>
              </p14:xfrm>
            </p:contentPart>
          </mc:Choice>
          <mc:Fallback xmlns=""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13915676-D8C4-DB6A-3F62-6CA230DAB8C2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1667101" y="3958989"/>
                  <a:ext cx="87696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1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178C7794-95E4-F612-6E8F-2B42AD22990B}"/>
                    </a:ext>
                  </a:extLst>
                </p14:cNvPr>
                <p14:cNvContentPartPr/>
                <p14:nvPr/>
              </p14:nvContentPartPr>
              <p14:xfrm>
                <a:off x="2070301" y="4005789"/>
                <a:ext cx="178920" cy="70020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178C7794-95E4-F612-6E8F-2B42AD22990B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2007301" y="3627789"/>
                  <a:ext cx="30456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3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24CBD71A-0593-5DF3-5006-6AB5F57F38B0}"/>
                    </a:ext>
                  </a:extLst>
                </p14:cNvPr>
                <p14:cNvContentPartPr/>
                <p14:nvPr/>
              </p14:nvContentPartPr>
              <p14:xfrm>
                <a:off x="2212501" y="3910749"/>
                <a:ext cx="477360" cy="52812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24CBD71A-0593-5DF3-5006-6AB5F57F38B0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2149453" y="3533006"/>
                  <a:ext cx="603095" cy="1283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5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3F055801-688F-5847-592F-423D1940080B}"/>
                    </a:ext>
                  </a:extLst>
                </p14:cNvPr>
                <p14:cNvContentPartPr/>
                <p14:nvPr/>
              </p14:nvContentPartPr>
              <p14:xfrm>
                <a:off x="2102341" y="4003269"/>
                <a:ext cx="614160" cy="69696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3F055801-688F-5847-592F-423D1940080B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2039341" y="3625269"/>
                  <a:ext cx="73980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7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44B295D6-5976-4282-A7E7-BA914641F549}"/>
                    </a:ext>
                  </a:extLst>
                </p14:cNvPr>
                <p14:cNvContentPartPr/>
                <p14:nvPr/>
              </p14:nvContentPartPr>
              <p14:xfrm>
                <a:off x="1938901" y="4012629"/>
                <a:ext cx="619200" cy="682560"/>
              </p14:xfrm>
            </p:contentPart>
          </mc:Choice>
          <mc:Fallback xmlns=""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44B295D6-5976-4282-A7E7-BA914641F549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1875864" y="3634430"/>
                  <a:ext cx="744913" cy="1438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9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E4F3E9DB-1416-4489-C11B-75B96E4A2F98}"/>
                    </a:ext>
                  </a:extLst>
                </p14:cNvPr>
                <p14:cNvContentPartPr/>
                <p14:nvPr/>
              </p14:nvContentPartPr>
              <p14:xfrm>
                <a:off x="1930981" y="4059789"/>
                <a:ext cx="264600" cy="707040"/>
              </p14:xfrm>
            </p:contentPart>
          </mc:Choice>
          <mc:Fallback xmlns=""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E4F3E9DB-1416-4489-C11B-75B96E4A2F98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1867895" y="3681789"/>
                  <a:ext cx="390411" cy="14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1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85298B82-D224-9684-DFD4-76F03CFAF2EF}"/>
                    </a:ext>
                  </a:extLst>
                </p14:cNvPr>
                <p14:cNvContentPartPr/>
                <p14:nvPr/>
              </p14:nvContentPartPr>
              <p14:xfrm>
                <a:off x="1901821" y="4533909"/>
                <a:ext cx="1823040" cy="72828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85298B82-D224-9684-DFD4-76F03CFAF2EF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1838809" y="4155909"/>
                  <a:ext cx="1948705" cy="14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3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F6AC522F-9D79-DE1B-F6B1-61FF68042BB3}"/>
                    </a:ext>
                  </a:extLst>
                </p14:cNvPr>
                <p14:cNvContentPartPr/>
                <p14:nvPr/>
              </p14:nvContentPartPr>
              <p14:xfrm>
                <a:off x="2480701" y="4740189"/>
                <a:ext cx="2127600" cy="353880"/>
              </p14:xfrm>
            </p:contentPart>
          </mc:Choice>
          <mc:Fallback xmlns=""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F6AC522F-9D79-DE1B-F6B1-61FF68042BB3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2417690" y="4362189"/>
                  <a:ext cx="2253261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5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1B705EA4-ACE3-97E4-20D5-D2395DF63916}"/>
                    </a:ext>
                  </a:extLst>
                </p14:cNvPr>
                <p14:cNvContentPartPr/>
                <p14:nvPr/>
              </p14:nvContentPartPr>
              <p14:xfrm>
                <a:off x="2657101" y="4810749"/>
                <a:ext cx="2650320" cy="31716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1B705EA4-ACE3-97E4-20D5-D2395DF63916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2594101" y="4432749"/>
                  <a:ext cx="277596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7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D983655B-B034-719E-F50C-22D168EC08B8}"/>
                    </a:ext>
                  </a:extLst>
                </p14:cNvPr>
                <p14:cNvContentPartPr/>
                <p14:nvPr/>
              </p14:nvContentPartPr>
              <p14:xfrm>
                <a:off x="3413461" y="4903269"/>
                <a:ext cx="1724400" cy="13320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D983655B-B034-719E-F50C-22D168EC08B8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3350461" y="4525269"/>
                  <a:ext cx="185004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9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34070F0B-12AB-80B3-0B42-16000E67F07B}"/>
                    </a:ext>
                  </a:extLst>
                </p14:cNvPr>
                <p14:cNvContentPartPr/>
                <p14:nvPr/>
              </p14:nvContentPartPr>
              <p14:xfrm>
                <a:off x="4282141" y="4459749"/>
                <a:ext cx="1183680" cy="31824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34070F0B-12AB-80B3-0B42-16000E67F07B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4219141" y="4081749"/>
                  <a:ext cx="13093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1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74451668-2E1B-9D8D-ED31-89BC86E0B7A4}"/>
                    </a:ext>
                  </a:extLst>
                </p14:cNvPr>
                <p14:cNvContentPartPr/>
                <p14:nvPr/>
              </p14:nvContentPartPr>
              <p14:xfrm>
                <a:off x="5139661" y="4273269"/>
                <a:ext cx="406080" cy="28008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74451668-2E1B-9D8D-ED31-89BC86E0B7A4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5076661" y="3895269"/>
                  <a:ext cx="53172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3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34C8CF6E-6CE7-5E54-76F5-E0492640A897}"/>
                    </a:ext>
                  </a:extLst>
                </p14:cNvPr>
                <p14:cNvContentPartPr/>
                <p14:nvPr/>
              </p14:nvContentPartPr>
              <p14:xfrm>
                <a:off x="4188901" y="4713909"/>
                <a:ext cx="1325520" cy="15876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34C8CF6E-6CE7-5E54-76F5-E0492640A897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4125884" y="4335050"/>
                  <a:ext cx="1451194" cy="916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5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D12ACD8F-4111-AC52-F879-D9A6A5D80A2B}"/>
                    </a:ext>
                  </a:extLst>
                </p14:cNvPr>
                <p14:cNvContentPartPr/>
                <p14:nvPr/>
              </p14:nvContentPartPr>
              <p14:xfrm>
                <a:off x="3918541" y="4867269"/>
                <a:ext cx="1154880" cy="142560"/>
              </p14:xfrm>
            </p:contentPart>
          </mc:Choice>
          <mc:Fallback xmlns=""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D12ACD8F-4111-AC52-F879-D9A6A5D80A2B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3855521" y="4488312"/>
                  <a:ext cx="1280559" cy="900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7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3589C956-2847-2474-99E4-60934309F0CF}"/>
                    </a:ext>
                  </a:extLst>
                </p14:cNvPr>
                <p14:cNvContentPartPr/>
                <p14:nvPr/>
              </p14:nvContentPartPr>
              <p14:xfrm>
                <a:off x="4257661" y="4999749"/>
                <a:ext cx="1607760" cy="7560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3589C956-2847-2474-99E4-60934309F0CF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4194661" y="4621749"/>
                  <a:ext cx="17334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9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EDA7F126-2786-C41E-079A-50E4D6C0B1AF}"/>
                    </a:ext>
                  </a:extLst>
                </p14:cNvPr>
                <p14:cNvContentPartPr/>
                <p14:nvPr/>
              </p14:nvContentPartPr>
              <p14:xfrm>
                <a:off x="4573021" y="4973829"/>
                <a:ext cx="740880" cy="17676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EDA7F126-2786-C41E-079A-50E4D6C0B1AF}"/>
                    </a:ext>
                  </a:extLst>
                </p:cNvPr>
                <p:cNvPicPr/>
                <p:nvPr/>
              </p:nvPicPr>
              <p:blipFill>
                <a:blip r:embed="rId1750"/>
                <a:stretch>
                  <a:fillRect/>
                </a:stretch>
              </p:blipFill>
              <p:spPr>
                <a:xfrm>
                  <a:off x="4510021" y="4596597"/>
                  <a:ext cx="866520" cy="930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1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BEF73217-8D71-564F-4A66-14E8B83C4045}"/>
                    </a:ext>
                  </a:extLst>
                </p14:cNvPr>
                <p14:cNvContentPartPr/>
                <p14:nvPr/>
              </p14:nvContentPartPr>
              <p14:xfrm>
                <a:off x="3626941" y="5202429"/>
                <a:ext cx="2457000" cy="1879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BEF73217-8D71-564F-4A66-14E8B83C4045}"/>
                    </a:ext>
                  </a:extLst>
                </p:cNvPr>
                <p:cNvPicPr/>
                <p:nvPr/>
              </p:nvPicPr>
              <p:blipFill>
                <a:blip r:embed="rId1752"/>
                <a:stretch>
                  <a:fillRect/>
                </a:stretch>
              </p:blipFill>
              <p:spPr>
                <a:xfrm>
                  <a:off x="3563932" y="4824429"/>
                  <a:ext cx="2582658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3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FF279B6A-3807-7574-7E32-49DD1620FE4A}"/>
                    </a:ext>
                  </a:extLst>
                </p14:cNvPr>
                <p14:cNvContentPartPr/>
                <p14:nvPr/>
              </p14:nvContentPartPr>
              <p14:xfrm>
                <a:off x="3844381" y="5273349"/>
                <a:ext cx="2694960" cy="39960"/>
              </p14:xfrm>
            </p:contentPart>
          </mc:Choice>
          <mc:Fallback xmlns=""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FF279B6A-3807-7574-7E32-49DD1620FE4A}"/>
                    </a:ext>
                  </a:extLst>
                </p:cNvPr>
                <p:cNvPicPr/>
                <p:nvPr/>
              </p:nvPicPr>
              <p:blipFill>
                <a:blip r:embed="rId1754"/>
                <a:stretch>
                  <a:fillRect/>
                </a:stretch>
              </p:blipFill>
              <p:spPr>
                <a:xfrm>
                  <a:off x="3781381" y="4898724"/>
                  <a:ext cx="2820600" cy="788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5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03028F3D-6B3D-5F52-7C6E-2BA38A7530A0}"/>
                    </a:ext>
                  </a:extLst>
                </p14:cNvPr>
                <p14:cNvContentPartPr/>
                <p14:nvPr/>
              </p14:nvContentPartPr>
              <p14:xfrm>
                <a:off x="3502741" y="5127909"/>
                <a:ext cx="1882440" cy="158400"/>
              </p14:xfrm>
            </p:contentPart>
          </mc:Choice>
          <mc:Fallback xmlns=""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03028F3D-6B3D-5F52-7C6E-2BA38A7530A0}"/>
                    </a:ext>
                  </a:extLst>
                </p:cNvPr>
                <p:cNvPicPr/>
                <p:nvPr/>
              </p:nvPicPr>
              <p:blipFill>
                <a:blip r:embed="rId1756"/>
                <a:stretch>
                  <a:fillRect/>
                </a:stretch>
              </p:blipFill>
              <p:spPr>
                <a:xfrm>
                  <a:off x="3439741" y="4749048"/>
                  <a:ext cx="2008080" cy="915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7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68E7B314-7F3D-E8F3-8183-71E9997F5F75}"/>
                    </a:ext>
                  </a:extLst>
                </p14:cNvPr>
                <p14:cNvContentPartPr/>
                <p14:nvPr/>
              </p14:nvContentPartPr>
              <p14:xfrm>
                <a:off x="3044821" y="5018829"/>
                <a:ext cx="2488680" cy="140760"/>
              </p14:xfrm>
            </p:contentPart>
          </mc:Choice>
          <mc:Fallback xmlns=""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68E7B314-7F3D-E8F3-8183-71E9997F5F75}"/>
                    </a:ext>
                  </a:extLst>
                </p:cNvPr>
                <p:cNvPicPr/>
                <p:nvPr/>
              </p:nvPicPr>
              <p:blipFill>
                <a:blip r:embed="rId1758"/>
                <a:stretch>
                  <a:fillRect/>
                </a:stretch>
              </p:blipFill>
              <p:spPr>
                <a:xfrm>
                  <a:off x="2981821" y="4640829"/>
                  <a:ext cx="261432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9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8A5B755C-ED5A-B0DA-6A8C-03BC488D6075}"/>
                    </a:ext>
                  </a:extLst>
                </p14:cNvPr>
                <p14:cNvContentPartPr/>
                <p14:nvPr/>
              </p14:nvContentPartPr>
              <p14:xfrm>
                <a:off x="3379981" y="4942509"/>
                <a:ext cx="2174040" cy="89640"/>
              </p14:xfrm>
            </p:contentPart>
          </mc:Choice>
          <mc:Fallback xmlns=""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8A5B755C-ED5A-B0DA-6A8C-03BC488D6075}"/>
                    </a:ext>
                  </a:extLst>
                </p:cNvPr>
                <p:cNvPicPr/>
                <p:nvPr/>
              </p:nvPicPr>
              <p:blipFill>
                <a:blip r:embed="rId1760"/>
                <a:stretch>
                  <a:fillRect/>
                </a:stretch>
              </p:blipFill>
              <p:spPr>
                <a:xfrm>
                  <a:off x="3316981" y="4564509"/>
                  <a:ext cx="22996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1">
              <p14:nvContentPartPr>
                <p14:cNvPr id="1304" name="Ink 1303">
                  <a:extLst>
                    <a:ext uri="{FF2B5EF4-FFF2-40B4-BE49-F238E27FC236}">
                      <a16:creationId xmlns:a16="http://schemas.microsoft.com/office/drawing/2014/main" id="{20BF83CA-E52A-2FD4-ED7C-EC3C1B814FF5}"/>
                    </a:ext>
                  </a:extLst>
                </p14:cNvPr>
                <p14:cNvContentPartPr/>
                <p14:nvPr/>
              </p14:nvContentPartPr>
              <p14:xfrm>
                <a:off x="3594181" y="4969149"/>
                <a:ext cx="1579680" cy="209880"/>
              </p14:xfrm>
            </p:contentPart>
          </mc:Choice>
          <mc:Fallback xmlns="">
            <p:pic>
              <p:nvPicPr>
                <p:cNvPr id="1304" name="Ink 1303">
                  <a:extLst>
                    <a:ext uri="{FF2B5EF4-FFF2-40B4-BE49-F238E27FC236}">
                      <a16:creationId xmlns:a16="http://schemas.microsoft.com/office/drawing/2014/main" id="{20BF83CA-E52A-2FD4-ED7C-EC3C1B814FF5}"/>
                    </a:ext>
                  </a:extLst>
                </p:cNvPr>
                <p:cNvPicPr/>
                <p:nvPr/>
              </p:nvPicPr>
              <p:blipFill>
                <a:blip r:embed="rId1762"/>
                <a:stretch>
                  <a:fillRect/>
                </a:stretch>
              </p:blipFill>
              <p:spPr>
                <a:xfrm>
                  <a:off x="3531181" y="4591149"/>
                  <a:ext cx="170532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3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1751F605-6B5B-7210-1BF4-5A9B71CEDDEF}"/>
                    </a:ext>
                  </a:extLst>
                </p14:cNvPr>
                <p14:cNvContentPartPr/>
                <p14:nvPr/>
              </p14:nvContentPartPr>
              <p14:xfrm>
                <a:off x="2644861" y="4739829"/>
                <a:ext cx="1393920" cy="396360"/>
              </p14:xfrm>
            </p:contentPart>
          </mc:Choice>
          <mc:Fallback xmlns=""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1751F605-6B5B-7210-1BF4-5A9B71CEDDEF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2581877" y="4361829"/>
                  <a:ext cx="1519528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5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DCC5FCB2-8216-7289-756E-9604773462BE}"/>
                    </a:ext>
                  </a:extLst>
                </p14:cNvPr>
                <p14:cNvContentPartPr/>
                <p14:nvPr/>
              </p14:nvContentPartPr>
              <p14:xfrm>
                <a:off x="2284861" y="4730829"/>
                <a:ext cx="1326240" cy="458280"/>
              </p14:xfrm>
            </p:contentPart>
          </mc:Choice>
          <mc:Fallback xmlns=""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DCC5FCB2-8216-7289-756E-9604773462BE}"/>
                    </a:ext>
                  </a:extLst>
                </p:cNvPr>
                <p:cNvPicPr/>
                <p:nvPr/>
              </p:nvPicPr>
              <p:blipFill>
                <a:blip r:embed="rId1766"/>
                <a:stretch>
                  <a:fillRect/>
                </a:stretch>
              </p:blipFill>
              <p:spPr>
                <a:xfrm>
                  <a:off x="2221861" y="4352829"/>
                  <a:ext cx="145188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7">
              <p14:nvContentPartPr>
                <p14:cNvPr id="1307" name="Ink 1306">
                  <a:extLst>
                    <a:ext uri="{FF2B5EF4-FFF2-40B4-BE49-F238E27FC236}">
                      <a16:creationId xmlns:a16="http://schemas.microsoft.com/office/drawing/2014/main" id="{A4C33358-1B38-CFE8-23DE-64DBBC5B1AC0}"/>
                    </a:ext>
                  </a:extLst>
                </p14:cNvPr>
                <p14:cNvContentPartPr/>
                <p14:nvPr/>
              </p14:nvContentPartPr>
              <p14:xfrm>
                <a:off x="2419501" y="4805709"/>
                <a:ext cx="1114560" cy="246960"/>
              </p14:xfrm>
            </p:contentPart>
          </mc:Choice>
          <mc:Fallback xmlns="">
            <p:pic>
              <p:nvPicPr>
                <p:cNvPr id="1307" name="Ink 1306">
                  <a:extLst>
                    <a:ext uri="{FF2B5EF4-FFF2-40B4-BE49-F238E27FC236}">
                      <a16:creationId xmlns:a16="http://schemas.microsoft.com/office/drawing/2014/main" id="{A4C33358-1B38-CFE8-23DE-64DBBC5B1AC0}"/>
                    </a:ext>
                  </a:extLst>
                </p:cNvPr>
                <p:cNvPicPr/>
                <p:nvPr/>
              </p:nvPicPr>
              <p:blipFill>
                <a:blip r:embed="rId1768"/>
                <a:stretch>
                  <a:fillRect/>
                </a:stretch>
              </p:blipFill>
              <p:spPr>
                <a:xfrm>
                  <a:off x="2356501" y="4427709"/>
                  <a:ext cx="1240200" cy="10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9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F2DCCB79-5C0A-804F-7634-0CF53BAE6956}"/>
                    </a:ext>
                  </a:extLst>
                </p14:cNvPr>
                <p14:cNvContentPartPr/>
                <p14:nvPr/>
              </p14:nvContentPartPr>
              <p14:xfrm>
                <a:off x="2311501" y="4817949"/>
                <a:ext cx="1101960" cy="291960"/>
              </p14:xfrm>
            </p:contentPart>
          </mc:Choice>
          <mc:Fallback xmlns=""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F2DCCB79-5C0A-804F-7634-0CF53BAE6956}"/>
                    </a:ext>
                  </a:extLst>
                </p:cNvPr>
                <p:cNvPicPr/>
                <p:nvPr/>
              </p:nvPicPr>
              <p:blipFill>
                <a:blip r:embed="rId1770"/>
                <a:stretch>
                  <a:fillRect/>
                </a:stretch>
              </p:blipFill>
              <p:spPr>
                <a:xfrm>
                  <a:off x="2248501" y="4439949"/>
                  <a:ext cx="122760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1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6AA36290-48BF-C005-B25B-92E422F60015}"/>
                    </a:ext>
                  </a:extLst>
                </p14:cNvPr>
                <p14:cNvContentPartPr/>
                <p14:nvPr/>
              </p14:nvContentPartPr>
              <p14:xfrm>
                <a:off x="2118541" y="4801029"/>
                <a:ext cx="1609920" cy="303840"/>
              </p14:xfrm>
            </p:contentPart>
          </mc:Choice>
          <mc:Fallback xmlns=""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6AA36290-48BF-C005-B25B-92E422F60015}"/>
                    </a:ext>
                  </a:extLst>
                </p:cNvPr>
                <p:cNvPicPr/>
                <p:nvPr/>
              </p:nvPicPr>
              <p:blipFill>
                <a:blip r:embed="rId1772"/>
                <a:stretch>
                  <a:fillRect/>
                </a:stretch>
              </p:blipFill>
              <p:spPr>
                <a:xfrm>
                  <a:off x="2055527" y="4423029"/>
                  <a:ext cx="1735588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3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E4FFC0CF-C7DD-D5F5-5DC0-FEF7448F88C0}"/>
                    </a:ext>
                  </a:extLst>
                </p14:cNvPr>
                <p14:cNvContentPartPr/>
                <p14:nvPr/>
              </p14:nvContentPartPr>
              <p14:xfrm>
                <a:off x="1850341" y="4686189"/>
                <a:ext cx="1157760" cy="531720"/>
              </p14:xfrm>
            </p:contentPart>
          </mc:Choice>
          <mc:Fallback xmlns=""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E4FFC0CF-C7DD-D5F5-5DC0-FEF7448F88C0}"/>
                    </a:ext>
                  </a:extLst>
                </p:cNvPr>
                <p:cNvPicPr/>
                <p:nvPr/>
              </p:nvPicPr>
              <p:blipFill>
                <a:blip r:embed="rId1774"/>
                <a:stretch>
                  <a:fillRect/>
                </a:stretch>
              </p:blipFill>
              <p:spPr>
                <a:xfrm>
                  <a:off x="1787341" y="4308189"/>
                  <a:ext cx="128340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5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A4438316-8258-D419-F557-529785061A64}"/>
                    </a:ext>
                  </a:extLst>
                </p14:cNvPr>
                <p14:cNvContentPartPr/>
                <p14:nvPr/>
              </p14:nvContentPartPr>
              <p14:xfrm>
                <a:off x="1304581" y="4145109"/>
                <a:ext cx="1534680" cy="95904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A4438316-8258-D419-F557-529785061A64}"/>
                    </a:ext>
                  </a:extLst>
                </p:cNvPr>
                <p:cNvPicPr/>
                <p:nvPr/>
              </p:nvPicPr>
              <p:blipFill>
                <a:blip r:embed="rId1776"/>
                <a:stretch>
                  <a:fillRect/>
                </a:stretch>
              </p:blipFill>
              <p:spPr>
                <a:xfrm>
                  <a:off x="1241581" y="3767109"/>
                  <a:ext cx="1660320" cy="17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7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09B7E467-7E38-36A8-8963-F6F8361F7C24}"/>
                    </a:ext>
                  </a:extLst>
                </p14:cNvPr>
                <p14:cNvContentPartPr/>
                <p14:nvPr/>
              </p14:nvContentPartPr>
              <p14:xfrm>
                <a:off x="1324021" y="4443189"/>
                <a:ext cx="1035000" cy="53964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09B7E467-7E38-36A8-8963-F6F8361F7C24}"/>
                    </a:ext>
                  </a:extLst>
                </p:cNvPr>
                <p:cNvPicPr/>
                <p:nvPr/>
              </p:nvPicPr>
              <p:blipFill>
                <a:blip r:embed="rId1778"/>
                <a:stretch>
                  <a:fillRect/>
                </a:stretch>
              </p:blipFill>
              <p:spPr>
                <a:xfrm>
                  <a:off x="1261043" y="4065189"/>
                  <a:ext cx="1160596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9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42A9867F-1600-C25D-94A6-69936B56F4C1}"/>
                    </a:ext>
                  </a:extLst>
                </p14:cNvPr>
                <p14:cNvContentPartPr/>
                <p14:nvPr/>
              </p14:nvContentPartPr>
              <p14:xfrm>
                <a:off x="1389541" y="4250949"/>
                <a:ext cx="1110960" cy="858240"/>
              </p14:xfrm>
            </p:contentPart>
          </mc:Choice>
          <mc:Fallback xmlns=""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42A9867F-1600-C25D-94A6-69936B56F4C1}"/>
                    </a:ext>
                  </a:extLst>
                </p:cNvPr>
                <p:cNvPicPr/>
                <p:nvPr/>
              </p:nvPicPr>
              <p:blipFill>
                <a:blip r:embed="rId1780"/>
                <a:stretch>
                  <a:fillRect/>
                </a:stretch>
              </p:blipFill>
              <p:spPr>
                <a:xfrm>
                  <a:off x="1326541" y="3872949"/>
                  <a:ext cx="123660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1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F0B3A3C7-34F6-5A6D-490A-0E24A7205A38}"/>
                    </a:ext>
                  </a:extLst>
                </p14:cNvPr>
                <p14:cNvContentPartPr/>
                <p14:nvPr/>
              </p14:nvContentPartPr>
              <p14:xfrm>
                <a:off x="1167061" y="4039629"/>
                <a:ext cx="1191600" cy="945000"/>
              </p14:xfrm>
            </p:contentPart>
          </mc:Choice>
          <mc:Fallback xmlns=""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F0B3A3C7-34F6-5A6D-490A-0E24A7205A38}"/>
                    </a:ext>
                  </a:extLst>
                </p:cNvPr>
                <p:cNvPicPr/>
                <p:nvPr/>
              </p:nvPicPr>
              <p:blipFill>
                <a:blip r:embed="rId1782"/>
                <a:stretch>
                  <a:fillRect/>
                </a:stretch>
              </p:blipFill>
              <p:spPr>
                <a:xfrm>
                  <a:off x="1104061" y="3661629"/>
                  <a:ext cx="1317240" cy="17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3">
              <p14:nvContentPartPr>
                <p14:cNvPr id="1315" name="Ink 1314">
                  <a:extLst>
                    <a:ext uri="{FF2B5EF4-FFF2-40B4-BE49-F238E27FC236}">
                      <a16:creationId xmlns:a16="http://schemas.microsoft.com/office/drawing/2014/main" id="{1BE3FAE2-0668-4CA7-6DD0-89F5AE3428B4}"/>
                    </a:ext>
                  </a:extLst>
                </p14:cNvPr>
                <p14:cNvContentPartPr/>
                <p14:nvPr/>
              </p14:nvContentPartPr>
              <p14:xfrm>
                <a:off x="1307101" y="4193349"/>
                <a:ext cx="758520" cy="661320"/>
              </p14:xfrm>
            </p:contentPart>
          </mc:Choice>
          <mc:Fallback xmlns="">
            <p:pic>
              <p:nvPicPr>
                <p:cNvPr id="1315" name="Ink 1314">
                  <a:extLst>
                    <a:ext uri="{FF2B5EF4-FFF2-40B4-BE49-F238E27FC236}">
                      <a16:creationId xmlns:a16="http://schemas.microsoft.com/office/drawing/2014/main" id="{1BE3FAE2-0668-4CA7-6DD0-89F5AE3428B4}"/>
                    </a:ext>
                  </a:extLst>
                </p:cNvPr>
                <p:cNvPicPr/>
                <p:nvPr/>
              </p:nvPicPr>
              <p:blipFill>
                <a:blip r:embed="rId1784"/>
                <a:stretch>
                  <a:fillRect/>
                </a:stretch>
              </p:blipFill>
              <p:spPr>
                <a:xfrm>
                  <a:off x="1244101" y="3815349"/>
                  <a:ext cx="884160" cy="14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5">
              <p14:nvContentPartPr>
                <p14:cNvPr id="1316" name="Ink 1315">
                  <a:extLst>
                    <a:ext uri="{FF2B5EF4-FFF2-40B4-BE49-F238E27FC236}">
                      <a16:creationId xmlns:a16="http://schemas.microsoft.com/office/drawing/2014/main" id="{AC2A95B3-A843-A26C-1374-A759918B99AB}"/>
                    </a:ext>
                  </a:extLst>
                </p14:cNvPr>
                <p14:cNvContentPartPr/>
                <p14:nvPr/>
              </p14:nvContentPartPr>
              <p14:xfrm>
                <a:off x="1292341" y="4001829"/>
                <a:ext cx="709200" cy="831600"/>
              </p14:xfrm>
            </p:contentPart>
          </mc:Choice>
          <mc:Fallback xmlns="">
            <p:pic>
              <p:nvPicPr>
                <p:cNvPr id="1316" name="Ink 1315">
                  <a:extLst>
                    <a:ext uri="{FF2B5EF4-FFF2-40B4-BE49-F238E27FC236}">
                      <a16:creationId xmlns:a16="http://schemas.microsoft.com/office/drawing/2014/main" id="{AC2A95B3-A843-A26C-1374-A759918B99AB}"/>
                    </a:ext>
                  </a:extLst>
                </p:cNvPr>
                <p:cNvPicPr/>
                <p:nvPr/>
              </p:nvPicPr>
              <p:blipFill>
                <a:blip r:embed="rId1786"/>
                <a:stretch>
                  <a:fillRect/>
                </a:stretch>
              </p:blipFill>
              <p:spPr>
                <a:xfrm>
                  <a:off x="1229341" y="3623829"/>
                  <a:ext cx="834840" cy="15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7">
              <p14:nvContentPartPr>
                <p14:cNvPr id="1317" name="Ink 1316">
                  <a:extLst>
                    <a:ext uri="{FF2B5EF4-FFF2-40B4-BE49-F238E27FC236}">
                      <a16:creationId xmlns:a16="http://schemas.microsoft.com/office/drawing/2014/main" id="{EA5F7791-29AE-A9E5-22CC-D6FDD65161C5}"/>
                    </a:ext>
                  </a:extLst>
                </p14:cNvPr>
                <p14:cNvContentPartPr/>
                <p14:nvPr/>
              </p14:nvContentPartPr>
              <p14:xfrm>
                <a:off x="1386301" y="3888789"/>
                <a:ext cx="605880" cy="880920"/>
              </p14:xfrm>
            </p:contentPart>
          </mc:Choice>
          <mc:Fallback xmlns="">
            <p:pic>
              <p:nvPicPr>
                <p:cNvPr id="1317" name="Ink 1316">
                  <a:extLst>
                    <a:ext uri="{FF2B5EF4-FFF2-40B4-BE49-F238E27FC236}">
                      <a16:creationId xmlns:a16="http://schemas.microsoft.com/office/drawing/2014/main" id="{EA5F7791-29AE-A9E5-22CC-D6FDD65161C5}"/>
                    </a:ext>
                  </a:extLst>
                </p:cNvPr>
                <p:cNvPicPr/>
                <p:nvPr/>
              </p:nvPicPr>
              <p:blipFill>
                <a:blip r:embed="rId1788"/>
                <a:stretch>
                  <a:fillRect/>
                </a:stretch>
              </p:blipFill>
              <p:spPr>
                <a:xfrm>
                  <a:off x="1323301" y="3510789"/>
                  <a:ext cx="731520" cy="16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9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B6E4C3E2-C8EB-DBF9-D3B8-913089A92320}"/>
                    </a:ext>
                  </a:extLst>
                </p14:cNvPr>
                <p14:cNvContentPartPr/>
                <p14:nvPr/>
              </p14:nvContentPartPr>
              <p14:xfrm>
                <a:off x="1478101" y="3940269"/>
                <a:ext cx="441360" cy="775080"/>
              </p14:xfrm>
            </p:contentPart>
          </mc:Choice>
          <mc:Fallback xmlns=""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B6E4C3E2-C8EB-DBF9-D3B8-913089A92320}"/>
                    </a:ext>
                  </a:extLst>
                </p:cNvPr>
                <p:cNvPicPr/>
                <p:nvPr/>
              </p:nvPicPr>
              <p:blipFill>
                <a:blip r:embed="rId1790"/>
                <a:stretch>
                  <a:fillRect/>
                </a:stretch>
              </p:blipFill>
              <p:spPr>
                <a:xfrm>
                  <a:off x="1415101" y="3562269"/>
                  <a:ext cx="56700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1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CDAC781A-38B9-5705-7B49-515397B32850}"/>
                    </a:ext>
                  </a:extLst>
                </p14:cNvPr>
                <p14:cNvContentPartPr/>
                <p14:nvPr/>
              </p14:nvContentPartPr>
              <p14:xfrm>
                <a:off x="1361461" y="3899589"/>
                <a:ext cx="567360" cy="815400"/>
              </p14:xfrm>
            </p:contentPart>
          </mc:Choice>
          <mc:Fallback xmlns=""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CDAC781A-38B9-5705-7B49-515397B32850}"/>
                    </a:ext>
                  </a:extLst>
                </p:cNvPr>
                <p:cNvPicPr/>
                <p:nvPr/>
              </p:nvPicPr>
              <p:blipFill>
                <a:blip r:embed="rId1792"/>
                <a:stretch>
                  <a:fillRect/>
                </a:stretch>
              </p:blipFill>
              <p:spPr>
                <a:xfrm>
                  <a:off x="1298461" y="3521589"/>
                  <a:ext cx="693000" cy="15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3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ED9102D7-E8A6-5182-0610-2059DD5DBBDA}"/>
                    </a:ext>
                  </a:extLst>
                </p14:cNvPr>
                <p14:cNvContentPartPr/>
                <p14:nvPr/>
              </p14:nvContentPartPr>
              <p14:xfrm>
                <a:off x="1402141" y="3961509"/>
                <a:ext cx="602280" cy="794880"/>
              </p14:xfrm>
            </p:contentPart>
          </mc:Choice>
          <mc:Fallback xmlns=""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ED9102D7-E8A6-5182-0610-2059DD5DBBDA}"/>
                    </a:ext>
                  </a:extLst>
                </p:cNvPr>
                <p:cNvPicPr/>
                <p:nvPr/>
              </p:nvPicPr>
              <p:blipFill>
                <a:blip r:embed="rId1794"/>
                <a:stretch>
                  <a:fillRect/>
                </a:stretch>
              </p:blipFill>
              <p:spPr>
                <a:xfrm>
                  <a:off x="1339141" y="3583509"/>
                  <a:ext cx="727920" cy="15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5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390EAE6F-5852-A0AB-0909-B9825F68BE01}"/>
                    </a:ext>
                  </a:extLst>
                </p14:cNvPr>
                <p14:cNvContentPartPr/>
                <p14:nvPr/>
              </p14:nvContentPartPr>
              <p14:xfrm>
                <a:off x="1774741" y="4064829"/>
                <a:ext cx="661320" cy="811080"/>
              </p14:xfrm>
            </p:contentPart>
          </mc:Choice>
          <mc:Fallback xmlns=""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390EAE6F-5852-A0AB-0909-B9825F68BE01}"/>
                    </a:ext>
                  </a:extLst>
                </p:cNvPr>
                <p:cNvPicPr/>
                <p:nvPr/>
              </p:nvPicPr>
              <p:blipFill>
                <a:blip r:embed="rId1796"/>
                <a:stretch>
                  <a:fillRect/>
                </a:stretch>
              </p:blipFill>
              <p:spPr>
                <a:xfrm>
                  <a:off x="1711741" y="3686829"/>
                  <a:ext cx="78696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7">
              <p14:nvContentPartPr>
                <p14:cNvPr id="1322" name="Ink 1321">
                  <a:extLst>
                    <a:ext uri="{FF2B5EF4-FFF2-40B4-BE49-F238E27FC236}">
                      <a16:creationId xmlns:a16="http://schemas.microsoft.com/office/drawing/2014/main" id="{53EB6A98-4693-CB56-4EAE-3C18F07B987F}"/>
                    </a:ext>
                  </a:extLst>
                </p14:cNvPr>
                <p14:cNvContentPartPr/>
                <p14:nvPr/>
              </p14:nvContentPartPr>
              <p14:xfrm>
                <a:off x="1678621" y="4134669"/>
                <a:ext cx="928800" cy="804600"/>
              </p14:xfrm>
            </p:contentPart>
          </mc:Choice>
          <mc:Fallback xmlns="">
            <p:pic>
              <p:nvPicPr>
                <p:cNvPr id="1322" name="Ink 1321">
                  <a:extLst>
                    <a:ext uri="{FF2B5EF4-FFF2-40B4-BE49-F238E27FC236}">
                      <a16:creationId xmlns:a16="http://schemas.microsoft.com/office/drawing/2014/main" id="{53EB6A98-4693-CB56-4EAE-3C18F07B987F}"/>
                    </a:ext>
                  </a:extLst>
                </p:cNvPr>
                <p:cNvPicPr/>
                <p:nvPr/>
              </p:nvPicPr>
              <p:blipFill>
                <a:blip r:embed="rId1798"/>
                <a:stretch>
                  <a:fillRect/>
                </a:stretch>
              </p:blipFill>
              <p:spPr>
                <a:xfrm>
                  <a:off x="1615621" y="3756669"/>
                  <a:ext cx="1054440" cy="15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9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21183E93-6144-606C-279E-C25A778DF781}"/>
                    </a:ext>
                  </a:extLst>
                </p14:cNvPr>
                <p14:cNvContentPartPr/>
                <p14:nvPr/>
              </p14:nvContentPartPr>
              <p14:xfrm>
                <a:off x="1842061" y="4369749"/>
                <a:ext cx="726120" cy="521280"/>
              </p14:xfrm>
            </p:contentPart>
          </mc:Choice>
          <mc:Fallback xmlns=""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21183E93-6144-606C-279E-C25A778DF781}"/>
                    </a:ext>
                  </a:extLst>
                </p:cNvPr>
                <p:cNvPicPr/>
                <p:nvPr/>
              </p:nvPicPr>
              <p:blipFill>
                <a:blip r:embed="rId1800"/>
                <a:stretch>
                  <a:fillRect/>
                </a:stretch>
              </p:blipFill>
              <p:spPr>
                <a:xfrm>
                  <a:off x="1779061" y="3991749"/>
                  <a:ext cx="85176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1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9A50B196-980B-DB7C-38CC-CF1A068B2BC5}"/>
                    </a:ext>
                  </a:extLst>
                </p14:cNvPr>
                <p14:cNvContentPartPr/>
                <p14:nvPr/>
              </p14:nvContentPartPr>
              <p14:xfrm>
                <a:off x="1856461" y="4471989"/>
                <a:ext cx="1650240" cy="758160"/>
              </p14:xfrm>
            </p:contentPart>
          </mc:Choice>
          <mc:Fallback xmlns=""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9A50B196-980B-DB7C-38CC-CF1A068B2BC5}"/>
                    </a:ext>
                  </a:extLst>
                </p:cNvPr>
                <p:cNvPicPr/>
                <p:nvPr/>
              </p:nvPicPr>
              <p:blipFill>
                <a:blip r:embed="rId1802"/>
                <a:stretch>
                  <a:fillRect/>
                </a:stretch>
              </p:blipFill>
              <p:spPr>
                <a:xfrm>
                  <a:off x="1793447" y="4093809"/>
                  <a:ext cx="1775907" cy="1514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3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1A9445C7-1375-F549-636C-3A00423D1379}"/>
                    </a:ext>
                  </a:extLst>
                </p14:cNvPr>
                <p14:cNvContentPartPr/>
                <p14:nvPr/>
              </p14:nvContentPartPr>
              <p14:xfrm>
                <a:off x="2220781" y="5009109"/>
                <a:ext cx="3034440" cy="32940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1A9445C7-1375-F549-636C-3A00423D1379}"/>
                    </a:ext>
                  </a:extLst>
                </p:cNvPr>
                <p:cNvPicPr/>
                <p:nvPr/>
              </p:nvPicPr>
              <p:blipFill>
                <a:blip r:embed="rId1804"/>
                <a:stretch>
                  <a:fillRect/>
                </a:stretch>
              </p:blipFill>
              <p:spPr>
                <a:xfrm>
                  <a:off x="2157781" y="4631109"/>
                  <a:ext cx="316008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5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D17E17C2-AC57-9508-E608-D1A2A7E2E672}"/>
                    </a:ext>
                  </a:extLst>
                </p14:cNvPr>
                <p14:cNvContentPartPr/>
                <p14:nvPr/>
              </p14:nvContentPartPr>
              <p14:xfrm>
                <a:off x="3128701" y="5175789"/>
                <a:ext cx="2571120" cy="7632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D17E17C2-AC57-9508-E608-D1A2A7E2E672}"/>
                    </a:ext>
                  </a:extLst>
                </p:cNvPr>
                <p:cNvPicPr/>
                <p:nvPr/>
              </p:nvPicPr>
              <p:blipFill>
                <a:blip r:embed="rId1806"/>
                <a:stretch>
                  <a:fillRect/>
                </a:stretch>
              </p:blipFill>
              <p:spPr>
                <a:xfrm>
                  <a:off x="3065692" y="4797789"/>
                  <a:ext cx="2696778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7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D8130BD7-D257-CBBB-2537-462451E22D9E}"/>
                    </a:ext>
                  </a:extLst>
                </p14:cNvPr>
                <p14:cNvContentPartPr/>
                <p14:nvPr/>
              </p14:nvContentPartPr>
              <p14:xfrm>
                <a:off x="2954821" y="5171469"/>
                <a:ext cx="2225160" cy="108360"/>
              </p14:xfrm>
            </p:contentPart>
          </mc:Choice>
          <mc:Fallback xmlns=""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D8130BD7-D257-CBBB-2537-462451E22D9E}"/>
                    </a:ext>
                  </a:extLst>
                </p:cNvPr>
                <p:cNvPicPr/>
                <p:nvPr/>
              </p:nvPicPr>
              <p:blipFill>
                <a:blip r:embed="rId1808"/>
                <a:stretch>
                  <a:fillRect/>
                </a:stretch>
              </p:blipFill>
              <p:spPr>
                <a:xfrm>
                  <a:off x="2891821" y="4793469"/>
                  <a:ext cx="23508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9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A177B63C-BC98-1547-42E7-715DD1A95870}"/>
                    </a:ext>
                  </a:extLst>
                </p14:cNvPr>
                <p14:cNvContentPartPr/>
                <p14:nvPr/>
              </p14:nvContentPartPr>
              <p14:xfrm>
                <a:off x="3049141" y="5105229"/>
                <a:ext cx="2174040" cy="9252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A177B63C-BC98-1547-42E7-715DD1A95870}"/>
                    </a:ext>
                  </a:extLst>
                </p:cNvPr>
                <p:cNvPicPr/>
                <p:nvPr/>
              </p:nvPicPr>
              <p:blipFill>
                <a:blip r:embed="rId1810"/>
                <a:stretch>
                  <a:fillRect/>
                </a:stretch>
              </p:blipFill>
              <p:spPr>
                <a:xfrm>
                  <a:off x="2986141" y="4727229"/>
                  <a:ext cx="22996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1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EE94EB25-B119-2E2F-3468-7C0AB47A0A85}"/>
                    </a:ext>
                  </a:extLst>
                </p14:cNvPr>
                <p14:cNvContentPartPr/>
                <p14:nvPr/>
              </p14:nvContentPartPr>
              <p14:xfrm>
                <a:off x="2748181" y="5020269"/>
                <a:ext cx="2535840" cy="120960"/>
              </p14:xfrm>
            </p:contentPart>
          </mc:Choice>
          <mc:Fallback xmlns=""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EE94EB25-B119-2E2F-3468-7C0AB47A0A85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2685181" y="4643391"/>
                  <a:ext cx="2661480" cy="87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3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07A60A4D-9C14-5B96-EC33-63D4AF7487CB}"/>
                    </a:ext>
                  </a:extLst>
                </p14:cNvPr>
                <p14:cNvContentPartPr/>
                <p14:nvPr/>
              </p14:nvContentPartPr>
              <p14:xfrm>
                <a:off x="4110061" y="4768989"/>
                <a:ext cx="1065960" cy="20592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07A60A4D-9C14-5B96-EC33-63D4AF7487CB}"/>
                    </a:ext>
                  </a:extLst>
                </p:cNvPr>
                <p:cNvPicPr/>
                <p:nvPr/>
              </p:nvPicPr>
              <p:blipFill>
                <a:blip r:embed="rId1814"/>
                <a:stretch>
                  <a:fillRect/>
                </a:stretch>
              </p:blipFill>
              <p:spPr>
                <a:xfrm>
                  <a:off x="4047061" y="4390989"/>
                  <a:ext cx="119160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5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C1C6351F-3781-C7E5-D6B9-A3ECC8FDED86}"/>
                    </a:ext>
                  </a:extLst>
                </p14:cNvPr>
                <p14:cNvContentPartPr/>
                <p14:nvPr/>
              </p14:nvContentPartPr>
              <p14:xfrm>
                <a:off x="4790101" y="4733709"/>
                <a:ext cx="156960" cy="3096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C1C6351F-3781-C7E5-D6B9-A3ECC8FDED86}"/>
                    </a:ext>
                  </a:extLst>
                </p:cNvPr>
                <p:cNvPicPr/>
                <p:nvPr/>
              </p:nvPicPr>
              <p:blipFill>
                <a:blip r:embed="rId1816"/>
                <a:stretch>
                  <a:fillRect/>
                </a:stretch>
              </p:blipFill>
              <p:spPr>
                <a:xfrm>
                  <a:off x="4727101" y="4355709"/>
                  <a:ext cx="2826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7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46733121-B3D5-129F-61DA-9FA4F7B95075}"/>
                    </a:ext>
                  </a:extLst>
                </p14:cNvPr>
                <p14:cNvContentPartPr/>
                <p14:nvPr/>
              </p14:nvContentPartPr>
              <p14:xfrm>
                <a:off x="4172701" y="4604469"/>
                <a:ext cx="1248480" cy="24804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46733121-B3D5-129F-61DA-9FA4F7B95075}"/>
                    </a:ext>
                  </a:extLst>
                </p:cNvPr>
                <p:cNvPicPr/>
                <p:nvPr/>
              </p:nvPicPr>
              <p:blipFill>
                <a:blip r:embed="rId1818"/>
                <a:stretch>
                  <a:fillRect/>
                </a:stretch>
              </p:blipFill>
              <p:spPr>
                <a:xfrm>
                  <a:off x="4109701" y="4227017"/>
                  <a:ext cx="1374120" cy="1002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9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62ABDCBC-B1F1-1E32-530F-C34722E86099}"/>
                    </a:ext>
                  </a:extLst>
                </p14:cNvPr>
                <p14:cNvContentPartPr/>
                <p14:nvPr/>
              </p14:nvContentPartPr>
              <p14:xfrm>
                <a:off x="4177741" y="4525629"/>
                <a:ext cx="1018080" cy="534600"/>
              </p14:xfrm>
            </p:contentPart>
          </mc:Choice>
          <mc:Fallback xmlns=""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62ABDCBC-B1F1-1E32-530F-C34722E86099}"/>
                    </a:ext>
                  </a:extLst>
                </p:cNvPr>
                <p:cNvPicPr/>
                <p:nvPr/>
              </p:nvPicPr>
              <p:blipFill>
                <a:blip r:embed="rId1820"/>
                <a:stretch>
                  <a:fillRect/>
                </a:stretch>
              </p:blipFill>
              <p:spPr>
                <a:xfrm>
                  <a:off x="4114741" y="4147629"/>
                  <a:ext cx="114372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1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20F6082E-2AFC-7C9C-57B2-8A4DB959A240}"/>
                    </a:ext>
                  </a:extLst>
                </p14:cNvPr>
                <p14:cNvContentPartPr/>
                <p14:nvPr/>
              </p14:nvContentPartPr>
              <p14:xfrm>
                <a:off x="2142661" y="4756389"/>
                <a:ext cx="7920" cy="5760"/>
              </p14:xfrm>
            </p:contentPart>
          </mc:Choice>
          <mc:Fallback xmlns=""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20F6082E-2AFC-7C9C-57B2-8A4DB959A240}"/>
                    </a:ext>
                  </a:extLst>
                </p:cNvPr>
                <p:cNvPicPr/>
                <p:nvPr/>
              </p:nvPicPr>
              <p:blipFill>
                <a:blip r:embed="rId1822"/>
                <a:stretch>
                  <a:fillRect/>
                </a:stretch>
              </p:blipFill>
              <p:spPr>
                <a:xfrm>
                  <a:off x="2079661" y="4378389"/>
                  <a:ext cx="133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3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656C1A82-4483-17CF-81D2-F3268A8DEC7B}"/>
                    </a:ext>
                  </a:extLst>
                </p14:cNvPr>
                <p14:cNvContentPartPr/>
                <p14:nvPr/>
              </p14:nvContentPartPr>
              <p14:xfrm>
                <a:off x="2158501" y="4730109"/>
                <a:ext cx="1559880" cy="129600"/>
              </p14:xfrm>
            </p:contentPart>
          </mc:Choice>
          <mc:Fallback xmlns=""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656C1A82-4483-17CF-81D2-F3268A8DEC7B}"/>
                    </a:ext>
                  </a:extLst>
                </p:cNvPr>
                <p:cNvPicPr/>
                <p:nvPr/>
              </p:nvPicPr>
              <p:blipFill>
                <a:blip r:embed="rId1824"/>
                <a:stretch>
                  <a:fillRect/>
                </a:stretch>
              </p:blipFill>
              <p:spPr>
                <a:xfrm>
                  <a:off x="2095501" y="4352109"/>
                  <a:ext cx="168552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5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22BB601B-4A48-D81E-B384-381749B6D07A}"/>
                    </a:ext>
                  </a:extLst>
                </p14:cNvPr>
                <p14:cNvContentPartPr/>
                <p14:nvPr/>
              </p14:nvContentPartPr>
              <p14:xfrm>
                <a:off x="2615341" y="4089309"/>
                <a:ext cx="380880" cy="722880"/>
              </p14:xfrm>
            </p:contentPart>
          </mc:Choice>
          <mc:Fallback xmlns=""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22BB601B-4A48-D81E-B384-381749B6D07A}"/>
                    </a:ext>
                  </a:extLst>
                </p:cNvPr>
                <p:cNvPicPr/>
                <p:nvPr/>
              </p:nvPicPr>
              <p:blipFill>
                <a:blip r:embed="rId1826"/>
                <a:stretch>
                  <a:fillRect/>
                </a:stretch>
              </p:blipFill>
              <p:spPr>
                <a:xfrm>
                  <a:off x="2552281" y="3711309"/>
                  <a:ext cx="506639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7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E097BAF3-2E53-C9A2-D312-58DD786F3D31}"/>
                    </a:ext>
                  </a:extLst>
                </p14:cNvPr>
                <p14:cNvContentPartPr/>
                <p14:nvPr/>
              </p14:nvContentPartPr>
              <p14:xfrm>
                <a:off x="2692741" y="4111269"/>
                <a:ext cx="486000" cy="506160"/>
              </p14:xfrm>
            </p:contentPart>
          </mc:Choice>
          <mc:Fallback xmlns=""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E097BAF3-2E53-C9A2-D312-58DD786F3D31}"/>
                    </a:ext>
                  </a:extLst>
                </p:cNvPr>
                <p:cNvPicPr/>
                <p:nvPr/>
              </p:nvPicPr>
              <p:blipFill>
                <a:blip r:embed="rId1828"/>
                <a:stretch>
                  <a:fillRect/>
                </a:stretch>
              </p:blipFill>
              <p:spPr>
                <a:xfrm>
                  <a:off x="2629741" y="3733269"/>
                  <a:ext cx="611640" cy="12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9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DA5826AD-E84A-21B8-7DA5-359E143A0A46}"/>
                    </a:ext>
                  </a:extLst>
                </p14:cNvPr>
                <p14:cNvContentPartPr/>
                <p14:nvPr/>
              </p14:nvContentPartPr>
              <p14:xfrm>
                <a:off x="2673661" y="4139709"/>
                <a:ext cx="480960" cy="41436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DA5826AD-E84A-21B8-7DA5-359E143A0A46}"/>
                    </a:ext>
                  </a:extLst>
                </p:cNvPr>
                <p:cNvPicPr/>
                <p:nvPr/>
              </p:nvPicPr>
              <p:blipFill>
                <a:blip r:embed="rId1830"/>
                <a:stretch>
                  <a:fillRect/>
                </a:stretch>
              </p:blipFill>
              <p:spPr>
                <a:xfrm>
                  <a:off x="2610661" y="3761709"/>
                  <a:ext cx="60660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1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6E6F8DE2-EA83-E5EC-483D-7202C8D3C5EE}"/>
                    </a:ext>
                  </a:extLst>
                </p14:cNvPr>
                <p14:cNvContentPartPr/>
                <p14:nvPr/>
              </p14:nvContentPartPr>
              <p14:xfrm>
                <a:off x="2429941" y="4453989"/>
                <a:ext cx="616320" cy="14328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6E6F8DE2-EA83-E5EC-483D-7202C8D3C5EE}"/>
                    </a:ext>
                  </a:extLst>
                </p:cNvPr>
                <p:cNvPicPr/>
                <p:nvPr/>
              </p:nvPicPr>
              <p:blipFill>
                <a:blip r:embed="rId1832"/>
                <a:stretch>
                  <a:fillRect/>
                </a:stretch>
              </p:blipFill>
              <p:spPr>
                <a:xfrm>
                  <a:off x="2366941" y="4075989"/>
                  <a:ext cx="7419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3">
              <p14:nvContentPartPr>
                <p14:cNvPr id="1341" name="Ink 1340">
                  <a:extLst>
                    <a:ext uri="{FF2B5EF4-FFF2-40B4-BE49-F238E27FC236}">
                      <a16:creationId xmlns:a16="http://schemas.microsoft.com/office/drawing/2014/main" id="{3AFE4A01-B3C8-87BF-F97F-30D75BA6D000}"/>
                    </a:ext>
                  </a:extLst>
                </p14:cNvPr>
                <p14:cNvContentPartPr/>
                <p14:nvPr/>
              </p14:nvContentPartPr>
              <p14:xfrm>
                <a:off x="2382781" y="4369389"/>
                <a:ext cx="586080" cy="336240"/>
              </p14:xfrm>
            </p:contentPart>
          </mc:Choice>
          <mc:Fallback xmlns="">
            <p:pic>
              <p:nvPicPr>
                <p:cNvPr id="1341" name="Ink 1340">
                  <a:extLst>
                    <a:ext uri="{FF2B5EF4-FFF2-40B4-BE49-F238E27FC236}">
                      <a16:creationId xmlns:a16="http://schemas.microsoft.com/office/drawing/2014/main" id="{3AFE4A01-B3C8-87BF-F97F-30D75BA6D000}"/>
                    </a:ext>
                  </a:extLst>
                </p:cNvPr>
                <p:cNvPicPr/>
                <p:nvPr/>
              </p:nvPicPr>
              <p:blipFill>
                <a:blip r:embed="rId1834"/>
                <a:stretch>
                  <a:fillRect/>
                </a:stretch>
              </p:blipFill>
              <p:spPr>
                <a:xfrm>
                  <a:off x="2319781" y="3991389"/>
                  <a:ext cx="71172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5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9DFE7EEC-FB06-8FA2-2B69-65CFC5E186FC}"/>
                    </a:ext>
                  </a:extLst>
                </p14:cNvPr>
                <p14:cNvContentPartPr/>
                <p14:nvPr/>
              </p14:nvContentPartPr>
              <p14:xfrm>
                <a:off x="2584741" y="4429149"/>
                <a:ext cx="445320" cy="24876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9DFE7EEC-FB06-8FA2-2B69-65CFC5E186FC}"/>
                    </a:ext>
                  </a:extLst>
                </p:cNvPr>
                <p:cNvPicPr/>
                <p:nvPr/>
              </p:nvPicPr>
              <p:blipFill>
                <a:blip r:embed="rId1836"/>
                <a:stretch>
                  <a:fillRect/>
                </a:stretch>
              </p:blipFill>
              <p:spPr>
                <a:xfrm>
                  <a:off x="2521792" y="4051149"/>
                  <a:ext cx="570859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7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77712FB0-02BC-A067-766E-F1C928BC616D}"/>
                    </a:ext>
                  </a:extLst>
                </p14:cNvPr>
                <p14:cNvContentPartPr/>
                <p14:nvPr/>
              </p14:nvContentPartPr>
              <p14:xfrm>
                <a:off x="2413021" y="4590789"/>
                <a:ext cx="3175560" cy="687960"/>
              </p14:xfrm>
            </p:contentPart>
          </mc:Choice>
          <mc:Fallback xmlns=""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77712FB0-02BC-A067-766E-F1C928BC616D}"/>
                    </a:ext>
                  </a:extLst>
                </p:cNvPr>
                <p:cNvPicPr/>
                <p:nvPr/>
              </p:nvPicPr>
              <p:blipFill>
                <a:blip r:embed="rId1838"/>
                <a:stretch>
                  <a:fillRect/>
                </a:stretch>
              </p:blipFill>
              <p:spPr>
                <a:xfrm>
                  <a:off x="2350028" y="4212789"/>
                  <a:ext cx="3301186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9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5CA0EF62-13DF-97C4-DF3B-905A06E6A789}"/>
                    </a:ext>
                  </a:extLst>
                </p14:cNvPr>
                <p14:cNvContentPartPr/>
                <p14:nvPr/>
              </p14:nvContentPartPr>
              <p14:xfrm>
                <a:off x="3179461" y="5213589"/>
                <a:ext cx="1901520" cy="16128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5CA0EF62-13DF-97C4-DF3B-905A06E6A789}"/>
                    </a:ext>
                  </a:extLst>
                </p:cNvPr>
                <p:cNvPicPr/>
                <p:nvPr/>
              </p:nvPicPr>
              <p:blipFill>
                <a:blip r:embed="rId1840"/>
                <a:stretch>
                  <a:fillRect/>
                </a:stretch>
              </p:blipFill>
              <p:spPr>
                <a:xfrm>
                  <a:off x="3116461" y="4834743"/>
                  <a:ext cx="2027160" cy="918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1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7CE0B31E-ACC3-A57B-C74E-43475C77CE83}"/>
                    </a:ext>
                  </a:extLst>
                </p14:cNvPr>
                <p14:cNvContentPartPr/>
                <p14:nvPr/>
              </p14:nvContentPartPr>
              <p14:xfrm>
                <a:off x="2566021" y="5380989"/>
                <a:ext cx="2835720" cy="13932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7CE0B31E-ACC3-A57B-C74E-43475C77CE83}"/>
                    </a:ext>
                  </a:extLst>
                </p:cNvPr>
                <p:cNvPicPr/>
                <p:nvPr/>
              </p:nvPicPr>
              <p:blipFill>
                <a:blip r:embed="rId1842"/>
                <a:stretch>
                  <a:fillRect/>
                </a:stretch>
              </p:blipFill>
              <p:spPr>
                <a:xfrm>
                  <a:off x="2503021" y="5002989"/>
                  <a:ext cx="29613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3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FAD90794-BCB6-EC45-F0A9-8B1105D4C9DC}"/>
                    </a:ext>
                  </a:extLst>
                </p14:cNvPr>
                <p14:cNvContentPartPr/>
                <p14:nvPr/>
              </p14:nvContentPartPr>
              <p14:xfrm>
                <a:off x="2457661" y="5351469"/>
                <a:ext cx="2458800" cy="182160"/>
              </p14:xfrm>
            </p:contentPart>
          </mc:Choice>
          <mc:Fallback xmlns=""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FAD90794-BCB6-EC45-F0A9-8B1105D4C9DC}"/>
                    </a:ext>
                  </a:extLst>
                </p:cNvPr>
                <p:cNvPicPr/>
                <p:nvPr/>
              </p:nvPicPr>
              <p:blipFill>
                <a:blip r:embed="rId1844"/>
                <a:stretch>
                  <a:fillRect/>
                </a:stretch>
              </p:blipFill>
              <p:spPr>
                <a:xfrm>
                  <a:off x="2394661" y="4973469"/>
                  <a:ext cx="25844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5">
              <p14:nvContentPartPr>
                <p14:cNvPr id="1347" name="Ink 1346">
                  <a:extLst>
                    <a:ext uri="{FF2B5EF4-FFF2-40B4-BE49-F238E27FC236}">
                      <a16:creationId xmlns:a16="http://schemas.microsoft.com/office/drawing/2014/main" id="{945AC860-9148-677F-EBE6-BE5104F106BE}"/>
                    </a:ext>
                  </a:extLst>
                </p14:cNvPr>
                <p14:cNvContentPartPr/>
                <p14:nvPr/>
              </p14:nvContentPartPr>
              <p14:xfrm>
                <a:off x="5917621" y="5592669"/>
                <a:ext cx="19800" cy="1440"/>
              </p14:xfrm>
            </p:contentPart>
          </mc:Choice>
          <mc:Fallback xmlns="">
            <p:pic>
              <p:nvPicPr>
                <p:cNvPr id="1347" name="Ink 1346">
                  <a:extLst>
                    <a:ext uri="{FF2B5EF4-FFF2-40B4-BE49-F238E27FC236}">
                      <a16:creationId xmlns:a16="http://schemas.microsoft.com/office/drawing/2014/main" id="{945AC860-9148-677F-EBE6-BE5104F106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54621" y="5214669"/>
                  <a:ext cx="1454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6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E28A95D9-BF1B-63B8-4B49-CA2FA2C57185}"/>
                    </a:ext>
                  </a:extLst>
                </p14:cNvPr>
                <p14:cNvContentPartPr/>
                <p14:nvPr/>
              </p14:nvContentPartPr>
              <p14:xfrm>
                <a:off x="4664101" y="5570709"/>
                <a:ext cx="1143360" cy="27720"/>
              </p14:xfrm>
            </p:contentPart>
          </mc:Choice>
          <mc:Fallback xmlns=""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E28A95D9-BF1B-63B8-4B49-CA2FA2C57185}"/>
                    </a:ext>
                  </a:extLst>
                </p:cNvPr>
                <p:cNvPicPr/>
                <p:nvPr/>
              </p:nvPicPr>
              <p:blipFill>
                <a:blip r:embed="rId1847"/>
                <a:stretch>
                  <a:fillRect/>
                </a:stretch>
              </p:blipFill>
              <p:spPr>
                <a:xfrm>
                  <a:off x="4601101" y="5192709"/>
                  <a:ext cx="12690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8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22847817-3FAB-16DF-58F1-427F587A6601}"/>
                    </a:ext>
                  </a:extLst>
                </p14:cNvPr>
                <p14:cNvContentPartPr/>
                <p14:nvPr/>
              </p14:nvContentPartPr>
              <p14:xfrm>
                <a:off x="3361261" y="5326269"/>
                <a:ext cx="2026800" cy="98280"/>
              </p14:xfrm>
            </p:contentPart>
          </mc:Choice>
          <mc:Fallback xmlns=""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22847817-3FAB-16DF-58F1-427F587A6601}"/>
                    </a:ext>
                  </a:extLst>
                </p:cNvPr>
                <p:cNvPicPr/>
                <p:nvPr/>
              </p:nvPicPr>
              <p:blipFill>
                <a:blip r:embed="rId1849"/>
                <a:stretch>
                  <a:fillRect/>
                </a:stretch>
              </p:blipFill>
              <p:spPr>
                <a:xfrm>
                  <a:off x="3298261" y="4948269"/>
                  <a:ext cx="215244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0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E8D7FB29-061C-7959-7D6F-D2AF339AC36B}"/>
                    </a:ext>
                  </a:extLst>
                </p14:cNvPr>
                <p14:cNvContentPartPr/>
                <p14:nvPr/>
              </p14:nvContentPartPr>
              <p14:xfrm>
                <a:off x="5167021" y="5347869"/>
                <a:ext cx="1721160" cy="9180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E8D7FB29-061C-7959-7D6F-D2AF339AC36B}"/>
                    </a:ext>
                  </a:extLst>
                </p:cNvPr>
                <p:cNvPicPr/>
                <p:nvPr/>
              </p:nvPicPr>
              <p:blipFill>
                <a:blip r:embed="rId1851"/>
                <a:stretch>
                  <a:fillRect/>
                </a:stretch>
              </p:blipFill>
              <p:spPr>
                <a:xfrm>
                  <a:off x="5104008" y="4969869"/>
                  <a:ext cx="1846826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2">
              <p14:nvContentPartPr>
                <p14:cNvPr id="1351" name="Ink 1350">
                  <a:extLst>
                    <a:ext uri="{FF2B5EF4-FFF2-40B4-BE49-F238E27FC236}">
                      <a16:creationId xmlns:a16="http://schemas.microsoft.com/office/drawing/2014/main" id="{D18C5E32-58F8-0BB9-BBE5-34BF2A10BA6C}"/>
                    </a:ext>
                  </a:extLst>
                </p14:cNvPr>
                <p14:cNvContentPartPr/>
                <p14:nvPr/>
              </p14:nvContentPartPr>
              <p14:xfrm>
                <a:off x="5100421" y="5419869"/>
                <a:ext cx="1618200" cy="24840"/>
              </p14:xfrm>
            </p:contentPart>
          </mc:Choice>
          <mc:Fallback xmlns="">
            <p:pic>
              <p:nvPicPr>
                <p:cNvPr id="1351" name="Ink 1350">
                  <a:extLst>
                    <a:ext uri="{FF2B5EF4-FFF2-40B4-BE49-F238E27FC236}">
                      <a16:creationId xmlns:a16="http://schemas.microsoft.com/office/drawing/2014/main" id="{D18C5E32-58F8-0BB9-BBE5-34BF2A10BA6C}"/>
                    </a:ext>
                  </a:extLst>
                </p:cNvPr>
                <p:cNvPicPr/>
                <p:nvPr/>
              </p:nvPicPr>
              <p:blipFill>
                <a:blip r:embed="rId1853"/>
                <a:stretch>
                  <a:fillRect/>
                </a:stretch>
              </p:blipFill>
              <p:spPr>
                <a:xfrm>
                  <a:off x="5037421" y="5047269"/>
                  <a:ext cx="1743840" cy="769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4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BF79BC98-E490-7F52-596B-3E63A956122A}"/>
                    </a:ext>
                  </a:extLst>
                </p14:cNvPr>
                <p14:cNvContentPartPr/>
                <p14:nvPr/>
              </p14:nvContentPartPr>
              <p14:xfrm>
                <a:off x="6315781" y="5445069"/>
                <a:ext cx="902880" cy="3780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BF79BC98-E490-7F52-596B-3E63A956122A}"/>
                    </a:ext>
                  </a:extLst>
                </p:cNvPr>
                <p:cNvPicPr/>
                <p:nvPr/>
              </p:nvPicPr>
              <p:blipFill>
                <a:blip r:embed="rId1855"/>
                <a:stretch>
                  <a:fillRect/>
                </a:stretch>
              </p:blipFill>
              <p:spPr>
                <a:xfrm>
                  <a:off x="6252781" y="5067069"/>
                  <a:ext cx="10285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6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EC0DB43B-2569-472B-92DC-9F2A121A33DD}"/>
                    </a:ext>
                  </a:extLst>
                </p14:cNvPr>
                <p14:cNvContentPartPr/>
                <p14:nvPr/>
              </p14:nvContentPartPr>
              <p14:xfrm>
                <a:off x="6181141" y="5440389"/>
                <a:ext cx="1327680" cy="5112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EC0DB43B-2569-472B-92DC-9F2A121A33DD}"/>
                    </a:ext>
                  </a:extLst>
                </p:cNvPr>
                <p:cNvPicPr/>
                <p:nvPr/>
              </p:nvPicPr>
              <p:blipFill>
                <a:blip r:embed="rId1857"/>
                <a:stretch>
                  <a:fillRect/>
                </a:stretch>
              </p:blipFill>
              <p:spPr>
                <a:xfrm>
                  <a:off x="6118141" y="5065032"/>
                  <a:ext cx="1453320" cy="801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8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492BF114-6CE0-0D48-F01C-6C1662250ECA}"/>
                    </a:ext>
                  </a:extLst>
                </p14:cNvPr>
                <p14:cNvContentPartPr/>
                <p14:nvPr/>
              </p14:nvContentPartPr>
              <p14:xfrm>
                <a:off x="6993301" y="5388909"/>
                <a:ext cx="1009800" cy="3924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492BF114-6CE0-0D48-F01C-6C1662250ECA}"/>
                    </a:ext>
                  </a:extLst>
                </p:cNvPr>
                <p:cNvPicPr/>
                <p:nvPr/>
              </p:nvPicPr>
              <p:blipFill>
                <a:blip r:embed="rId1859"/>
                <a:stretch>
                  <a:fillRect/>
                </a:stretch>
              </p:blipFill>
              <p:spPr>
                <a:xfrm>
                  <a:off x="6930301" y="5014345"/>
                  <a:ext cx="1135440" cy="788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0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A92EE705-84C2-907C-C3D4-62C7B3608081}"/>
                    </a:ext>
                  </a:extLst>
                </p14:cNvPr>
                <p14:cNvContentPartPr/>
                <p14:nvPr/>
              </p14:nvContentPartPr>
              <p14:xfrm>
                <a:off x="6489661" y="5346069"/>
                <a:ext cx="1171440" cy="39240"/>
              </p14:xfrm>
            </p:contentPart>
          </mc:Choice>
          <mc:Fallback xmlns=""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A92EE705-84C2-907C-C3D4-62C7B3608081}"/>
                    </a:ext>
                  </a:extLst>
                </p:cNvPr>
                <p:cNvPicPr/>
                <p:nvPr/>
              </p:nvPicPr>
              <p:blipFill>
                <a:blip r:embed="rId1861"/>
                <a:stretch>
                  <a:fillRect/>
                </a:stretch>
              </p:blipFill>
              <p:spPr>
                <a:xfrm>
                  <a:off x="6426661" y="4968069"/>
                  <a:ext cx="129708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2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B1919C6F-AB38-C867-1A17-012F1B8240EA}"/>
                    </a:ext>
                  </a:extLst>
                </p14:cNvPr>
                <p14:cNvContentPartPr/>
                <p14:nvPr/>
              </p14:nvContentPartPr>
              <p14:xfrm>
                <a:off x="5966221" y="5358669"/>
                <a:ext cx="1718640" cy="66240"/>
              </p14:xfrm>
            </p:contentPart>
          </mc:Choice>
          <mc:Fallback xmlns=""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B1919C6F-AB38-C867-1A17-012F1B8240EA}"/>
                    </a:ext>
                  </a:extLst>
                </p:cNvPr>
                <p:cNvPicPr/>
                <p:nvPr/>
              </p:nvPicPr>
              <p:blipFill>
                <a:blip r:embed="rId1863"/>
                <a:stretch>
                  <a:fillRect/>
                </a:stretch>
              </p:blipFill>
              <p:spPr>
                <a:xfrm>
                  <a:off x="5903221" y="4982712"/>
                  <a:ext cx="1844280" cy="817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4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945C9C5B-9877-0AD4-2553-0E6041839D88}"/>
                    </a:ext>
                  </a:extLst>
                </p14:cNvPr>
                <p14:cNvContentPartPr/>
                <p14:nvPr/>
              </p14:nvContentPartPr>
              <p14:xfrm>
                <a:off x="6671461" y="5339589"/>
                <a:ext cx="668880" cy="29160"/>
              </p14:xfrm>
            </p:contentPart>
          </mc:Choice>
          <mc:Fallback xmlns=""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945C9C5B-9877-0AD4-2553-0E6041839D88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6608461" y="4961589"/>
                  <a:ext cx="7945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6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3AD65400-BF20-9F25-7E5C-DA89A713E175}"/>
                    </a:ext>
                  </a:extLst>
                </p14:cNvPr>
                <p14:cNvContentPartPr/>
                <p14:nvPr/>
              </p14:nvContentPartPr>
              <p14:xfrm>
                <a:off x="6222181" y="5339229"/>
                <a:ext cx="563400" cy="2304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3AD65400-BF20-9F25-7E5C-DA89A713E175}"/>
                    </a:ext>
                  </a:extLst>
                </p:cNvPr>
                <p:cNvPicPr/>
                <p:nvPr/>
              </p:nvPicPr>
              <p:blipFill>
                <a:blip r:embed="rId1867"/>
                <a:stretch>
                  <a:fillRect/>
                </a:stretch>
              </p:blipFill>
              <p:spPr>
                <a:xfrm>
                  <a:off x="6159221" y="4961229"/>
                  <a:ext cx="68896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8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EB0C9FDE-EC93-0C63-1F25-93C2979C2CC6}"/>
                    </a:ext>
                  </a:extLst>
                </p14:cNvPr>
                <p14:cNvContentPartPr/>
                <p14:nvPr/>
              </p14:nvContentPartPr>
              <p14:xfrm>
                <a:off x="4548181" y="5333829"/>
                <a:ext cx="428400" cy="612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EB0C9FDE-EC93-0C63-1F25-93C2979C2CC6}"/>
                    </a:ext>
                  </a:extLst>
                </p:cNvPr>
                <p:cNvPicPr/>
                <p:nvPr/>
              </p:nvPicPr>
              <p:blipFill>
                <a:blip r:embed="rId1869"/>
                <a:stretch>
                  <a:fillRect/>
                </a:stretch>
              </p:blipFill>
              <p:spPr>
                <a:xfrm>
                  <a:off x="4485181" y="4955829"/>
                  <a:ext cx="5540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0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D5A2C652-198C-23E6-3701-EA1E75F46A7A}"/>
                    </a:ext>
                  </a:extLst>
                </p14:cNvPr>
                <p14:cNvContentPartPr/>
                <p14:nvPr/>
              </p14:nvContentPartPr>
              <p14:xfrm>
                <a:off x="4988101" y="5466669"/>
                <a:ext cx="138240" cy="540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D5A2C652-198C-23E6-3701-EA1E75F46A7A}"/>
                    </a:ext>
                  </a:extLst>
                </p:cNvPr>
                <p:cNvPicPr/>
                <p:nvPr/>
              </p:nvPicPr>
              <p:blipFill>
                <a:blip r:embed="rId1871"/>
                <a:stretch>
                  <a:fillRect/>
                </a:stretch>
              </p:blipFill>
              <p:spPr>
                <a:xfrm>
                  <a:off x="4925101" y="5088669"/>
                  <a:ext cx="2638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2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7AB553AA-F616-1410-C1BB-38398E510766}"/>
                    </a:ext>
                  </a:extLst>
                </p14:cNvPr>
                <p14:cNvContentPartPr/>
                <p14:nvPr/>
              </p14:nvContentPartPr>
              <p14:xfrm>
                <a:off x="1841341" y="5147709"/>
                <a:ext cx="547560" cy="9072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7AB553AA-F616-1410-C1BB-38398E510766}"/>
                    </a:ext>
                  </a:extLst>
                </p:cNvPr>
                <p:cNvPicPr/>
                <p:nvPr/>
              </p:nvPicPr>
              <p:blipFill>
                <a:blip r:embed="rId1873"/>
                <a:stretch>
                  <a:fillRect/>
                </a:stretch>
              </p:blipFill>
              <p:spPr>
                <a:xfrm>
                  <a:off x="1778341" y="4768203"/>
                  <a:ext cx="673200" cy="84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4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AFE0B74E-3EA1-2405-3F30-40DB73695E29}"/>
                    </a:ext>
                  </a:extLst>
                </p14:cNvPr>
                <p14:cNvContentPartPr/>
                <p14:nvPr/>
              </p14:nvContentPartPr>
              <p14:xfrm>
                <a:off x="2536141" y="4758189"/>
                <a:ext cx="150840" cy="4320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AFE0B74E-3EA1-2405-3F30-40DB73695E29}"/>
                    </a:ext>
                  </a:extLst>
                </p:cNvPr>
                <p:cNvPicPr/>
                <p:nvPr/>
              </p:nvPicPr>
              <p:blipFill>
                <a:blip r:embed="rId1875"/>
                <a:stretch>
                  <a:fillRect/>
                </a:stretch>
              </p:blipFill>
              <p:spPr>
                <a:xfrm>
                  <a:off x="2473141" y="4377013"/>
                  <a:ext cx="276480" cy="805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6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A83F0A33-5E1B-5E58-7063-A9F8D2AD9E02}"/>
                    </a:ext>
                  </a:extLst>
                </p14:cNvPr>
                <p14:cNvContentPartPr/>
                <p14:nvPr/>
              </p14:nvContentPartPr>
              <p14:xfrm>
                <a:off x="1055821" y="4253469"/>
                <a:ext cx="413640" cy="41760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A83F0A33-5E1B-5E58-7063-A9F8D2AD9E02}"/>
                    </a:ext>
                  </a:extLst>
                </p:cNvPr>
                <p:cNvPicPr/>
                <p:nvPr/>
              </p:nvPicPr>
              <p:blipFill>
                <a:blip r:embed="rId1877"/>
                <a:stretch>
                  <a:fillRect/>
                </a:stretch>
              </p:blipFill>
              <p:spPr>
                <a:xfrm>
                  <a:off x="992821" y="3875469"/>
                  <a:ext cx="539280" cy="11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8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4F7FD9C0-4A7E-26E8-9465-70D315EC28AC}"/>
                    </a:ext>
                  </a:extLst>
                </p14:cNvPr>
                <p14:cNvContentPartPr/>
                <p14:nvPr/>
              </p14:nvContentPartPr>
              <p14:xfrm>
                <a:off x="1169221" y="4282989"/>
                <a:ext cx="11160" cy="288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4F7FD9C0-4A7E-26E8-9465-70D315EC28A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6221" y="3904989"/>
                  <a:ext cx="1368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9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2B91F879-8CCE-A388-60BD-3553B1909C5A}"/>
                    </a:ext>
                  </a:extLst>
                </p14:cNvPr>
                <p14:cNvContentPartPr/>
                <p14:nvPr/>
              </p14:nvContentPartPr>
              <p14:xfrm>
                <a:off x="1096501" y="4402149"/>
                <a:ext cx="540360" cy="47412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2B91F879-8CCE-A388-60BD-3553B1909C5A}"/>
                    </a:ext>
                  </a:extLst>
                </p:cNvPr>
                <p:cNvPicPr/>
                <p:nvPr/>
              </p:nvPicPr>
              <p:blipFill>
                <a:blip r:embed="rId1880"/>
                <a:stretch>
                  <a:fillRect/>
                </a:stretch>
              </p:blipFill>
              <p:spPr>
                <a:xfrm>
                  <a:off x="1033459" y="4024149"/>
                  <a:ext cx="666084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1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36C85BFE-9A89-8DEF-ACB1-CF7CFE7E2C5C}"/>
                    </a:ext>
                  </a:extLst>
                </p14:cNvPr>
                <p14:cNvContentPartPr/>
                <p14:nvPr/>
              </p14:nvContentPartPr>
              <p14:xfrm>
                <a:off x="1532821" y="4823349"/>
                <a:ext cx="955080" cy="47484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36C85BFE-9A89-8DEF-ACB1-CF7CFE7E2C5C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1469821" y="4445062"/>
                  <a:ext cx="1080720" cy="1231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3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837D162-DBD7-CDB4-2D92-9BCB8925AD5E}"/>
                    </a:ext>
                  </a:extLst>
                </p14:cNvPr>
                <p14:cNvContentPartPr/>
                <p14:nvPr/>
              </p14:nvContentPartPr>
              <p14:xfrm>
                <a:off x="1040341" y="4565949"/>
                <a:ext cx="1328400" cy="71676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837D162-DBD7-CDB4-2D92-9BCB8925AD5E}"/>
                    </a:ext>
                  </a:extLst>
                </p:cNvPr>
                <p:cNvPicPr/>
                <p:nvPr/>
              </p:nvPicPr>
              <p:blipFill>
                <a:blip r:embed="rId1884"/>
                <a:stretch>
                  <a:fillRect/>
                </a:stretch>
              </p:blipFill>
              <p:spPr>
                <a:xfrm>
                  <a:off x="977341" y="4187949"/>
                  <a:ext cx="1454040" cy="14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5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8624380B-79C9-8696-3100-E3397E824A98}"/>
                    </a:ext>
                  </a:extLst>
                </p14:cNvPr>
                <p14:cNvContentPartPr/>
                <p14:nvPr/>
              </p14:nvContentPartPr>
              <p14:xfrm>
                <a:off x="1342021" y="4896429"/>
                <a:ext cx="1990800" cy="52920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8624380B-79C9-8696-3100-E3397E824A98}"/>
                    </a:ext>
                  </a:extLst>
                </p:cNvPr>
                <p:cNvPicPr/>
                <p:nvPr/>
              </p:nvPicPr>
              <p:blipFill>
                <a:blip r:embed="rId1886"/>
                <a:stretch>
                  <a:fillRect/>
                </a:stretch>
              </p:blipFill>
              <p:spPr>
                <a:xfrm>
                  <a:off x="1279021" y="4518686"/>
                  <a:ext cx="2116440" cy="128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7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89A13AE2-4006-F673-291E-50A9EFF55DE8}"/>
                    </a:ext>
                  </a:extLst>
                </p14:cNvPr>
                <p14:cNvContentPartPr/>
                <p14:nvPr/>
              </p14:nvContentPartPr>
              <p14:xfrm>
                <a:off x="1384141" y="5046909"/>
                <a:ext cx="2229120" cy="369360"/>
              </p14:xfrm>
            </p:contentPart>
          </mc:Choice>
          <mc:Fallback xmlns=""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89A13AE2-4006-F673-291E-50A9EFF55DE8}"/>
                    </a:ext>
                  </a:extLst>
                </p:cNvPr>
                <p:cNvPicPr/>
                <p:nvPr/>
              </p:nvPicPr>
              <p:blipFill>
                <a:blip r:embed="rId1888"/>
                <a:stretch>
                  <a:fillRect/>
                </a:stretch>
              </p:blipFill>
              <p:spPr>
                <a:xfrm>
                  <a:off x="1321141" y="4668540"/>
                  <a:ext cx="2354760" cy="1125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9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83444490-1043-B877-BA62-DFC6658AD9EF}"/>
                    </a:ext>
                  </a:extLst>
                </p14:cNvPr>
                <p14:cNvContentPartPr/>
                <p14:nvPr/>
              </p14:nvContentPartPr>
              <p14:xfrm>
                <a:off x="2051581" y="5027829"/>
                <a:ext cx="1095480" cy="26172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83444490-1043-B877-BA62-DFC6658AD9EF}"/>
                    </a:ext>
                  </a:extLst>
                </p:cNvPr>
                <p:cNvPicPr/>
                <p:nvPr/>
              </p:nvPicPr>
              <p:blipFill>
                <a:blip r:embed="rId1890"/>
                <a:stretch>
                  <a:fillRect/>
                </a:stretch>
              </p:blipFill>
              <p:spPr>
                <a:xfrm>
                  <a:off x="1988602" y="4649829"/>
                  <a:ext cx="1221079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1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206E627E-651A-7FF0-A508-E0089223E60D}"/>
                    </a:ext>
                  </a:extLst>
                </p14:cNvPr>
                <p14:cNvContentPartPr/>
                <p14:nvPr/>
              </p14:nvContentPartPr>
              <p14:xfrm>
                <a:off x="1227181" y="4631829"/>
                <a:ext cx="609840" cy="29592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206E627E-651A-7FF0-A508-E0089223E60D}"/>
                    </a:ext>
                  </a:extLst>
                </p:cNvPr>
                <p:cNvPicPr/>
                <p:nvPr/>
              </p:nvPicPr>
              <p:blipFill>
                <a:blip r:embed="rId1892"/>
                <a:stretch>
                  <a:fillRect/>
                </a:stretch>
              </p:blipFill>
              <p:spPr>
                <a:xfrm>
                  <a:off x="1164181" y="4253829"/>
                  <a:ext cx="73548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3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8A2DD4D3-C2F7-1B76-979B-0764B23A6EA2}"/>
                    </a:ext>
                  </a:extLst>
                </p14:cNvPr>
                <p14:cNvContentPartPr/>
                <p14:nvPr/>
              </p14:nvContentPartPr>
              <p14:xfrm>
                <a:off x="1298461" y="4503669"/>
                <a:ext cx="1295280" cy="500040"/>
              </p14:xfrm>
            </p:contentPart>
          </mc:Choice>
          <mc:Fallback xmlns=""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8A2DD4D3-C2F7-1B76-979B-0764B23A6EA2}"/>
                    </a:ext>
                  </a:extLst>
                </p:cNvPr>
                <p:cNvPicPr/>
                <p:nvPr/>
              </p:nvPicPr>
              <p:blipFill>
                <a:blip r:embed="rId1894"/>
                <a:stretch>
                  <a:fillRect/>
                </a:stretch>
              </p:blipFill>
              <p:spPr>
                <a:xfrm>
                  <a:off x="1235461" y="4125941"/>
                  <a:ext cx="1420920" cy="1255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5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FF138A64-12EE-E8FB-6139-18A03D46040F}"/>
                    </a:ext>
                  </a:extLst>
                </p14:cNvPr>
                <p14:cNvContentPartPr/>
                <p14:nvPr/>
              </p14:nvContentPartPr>
              <p14:xfrm>
                <a:off x="1952941" y="4094349"/>
                <a:ext cx="175680" cy="63036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FF138A64-12EE-E8FB-6139-18A03D46040F}"/>
                    </a:ext>
                  </a:extLst>
                </p:cNvPr>
                <p:cNvPicPr/>
                <p:nvPr/>
              </p:nvPicPr>
              <p:blipFill>
                <a:blip r:embed="rId1896"/>
                <a:stretch>
                  <a:fillRect/>
                </a:stretch>
              </p:blipFill>
              <p:spPr>
                <a:xfrm>
                  <a:off x="1889941" y="3716565"/>
                  <a:ext cx="301320" cy="1385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7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04ECB575-FEE7-E7B6-FA02-1F3BCB2785F2}"/>
                    </a:ext>
                  </a:extLst>
                </p14:cNvPr>
                <p14:cNvContentPartPr/>
                <p14:nvPr/>
              </p14:nvContentPartPr>
              <p14:xfrm>
                <a:off x="1947181" y="4000389"/>
                <a:ext cx="317520" cy="70920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04ECB575-FEE7-E7B6-FA02-1F3BCB2785F2}"/>
                    </a:ext>
                  </a:extLst>
                </p:cNvPr>
                <p:cNvPicPr/>
                <p:nvPr/>
              </p:nvPicPr>
              <p:blipFill>
                <a:blip r:embed="rId1898"/>
                <a:stretch>
                  <a:fillRect/>
                </a:stretch>
              </p:blipFill>
              <p:spPr>
                <a:xfrm>
                  <a:off x="1884252" y="3622581"/>
                  <a:ext cx="443018" cy="1464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9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AD4A7549-7214-07B0-E311-011035084679}"/>
                    </a:ext>
                  </a:extLst>
                </p14:cNvPr>
                <p14:cNvContentPartPr/>
                <p14:nvPr/>
              </p14:nvContentPartPr>
              <p14:xfrm>
                <a:off x="1784101" y="4028469"/>
                <a:ext cx="348840" cy="51696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AD4A7549-7214-07B0-E311-011035084679}"/>
                    </a:ext>
                  </a:extLst>
                </p:cNvPr>
                <p:cNvPicPr/>
                <p:nvPr/>
              </p:nvPicPr>
              <p:blipFill>
                <a:blip r:embed="rId1900"/>
                <a:stretch>
                  <a:fillRect/>
                </a:stretch>
              </p:blipFill>
              <p:spPr>
                <a:xfrm>
                  <a:off x="1721101" y="3650732"/>
                  <a:ext cx="474480" cy="1272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1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9400D973-F905-72B5-350B-CA892EF7B85D}"/>
                    </a:ext>
                  </a:extLst>
                </p14:cNvPr>
                <p14:cNvContentPartPr/>
                <p14:nvPr/>
              </p14:nvContentPartPr>
              <p14:xfrm>
                <a:off x="1764301" y="4048629"/>
                <a:ext cx="237960" cy="519120"/>
              </p14:xfrm>
            </p:contentPart>
          </mc:Choice>
          <mc:Fallback xmlns=""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9400D973-F905-72B5-350B-CA892EF7B85D}"/>
                    </a:ext>
                  </a:extLst>
                </p:cNvPr>
                <p:cNvPicPr/>
                <p:nvPr/>
              </p:nvPicPr>
              <p:blipFill>
                <a:blip r:embed="rId1902"/>
                <a:stretch>
                  <a:fillRect/>
                </a:stretch>
              </p:blipFill>
              <p:spPr>
                <a:xfrm>
                  <a:off x="1701301" y="3670367"/>
                  <a:ext cx="363600" cy="1275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3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03793D7F-7CE9-D95F-7A7A-B2C5107C3A0D}"/>
                    </a:ext>
                  </a:extLst>
                </p14:cNvPr>
                <p14:cNvContentPartPr/>
                <p14:nvPr/>
              </p14:nvContentPartPr>
              <p14:xfrm>
                <a:off x="1714621" y="4040709"/>
                <a:ext cx="218160" cy="486720"/>
              </p14:xfrm>
            </p:contentPart>
          </mc:Choice>
          <mc:Fallback xmlns=""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03793D7F-7CE9-D95F-7A7A-B2C5107C3A0D}"/>
                    </a:ext>
                  </a:extLst>
                </p:cNvPr>
                <p:cNvPicPr/>
                <p:nvPr/>
              </p:nvPicPr>
              <p:blipFill>
                <a:blip r:embed="rId1904"/>
                <a:stretch>
                  <a:fillRect/>
                </a:stretch>
              </p:blipFill>
              <p:spPr>
                <a:xfrm>
                  <a:off x="1651621" y="3662429"/>
                  <a:ext cx="343800" cy="124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5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724B8B70-4057-3ED4-727A-AF4996562573}"/>
                    </a:ext>
                  </a:extLst>
                </p14:cNvPr>
                <p14:cNvContentPartPr/>
                <p14:nvPr/>
              </p14:nvContentPartPr>
              <p14:xfrm>
                <a:off x="1593661" y="4050789"/>
                <a:ext cx="763200" cy="45360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724B8B70-4057-3ED4-727A-AF4996562573}"/>
                    </a:ext>
                  </a:extLst>
                </p:cNvPr>
                <p:cNvPicPr/>
                <p:nvPr/>
              </p:nvPicPr>
              <p:blipFill>
                <a:blip r:embed="rId1906"/>
                <a:stretch>
                  <a:fillRect/>
                </a:stretch>
              </p:blipFill>
              <p:spPr>
                <a:xfrm>
                  <a:off x="1530661" y="3672489"/>
                  <a:ext cx="888840" cy="12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7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2DC62B87-4277-4A46-E7EF-8B516D649EB7}"/>
                    </a:ext>
                  </a:extLst>
                </p14:cNvPr>
                <p14:cNvContentPartPr/>
                <p14:nvPr/>
              </p14:nvContentPartPr>
              <p14:xfrm>
                <a:off x="2445781" y="3934869"/>
                <a:ext cx="81360" cy="5508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2DC62B87-4277-4A46-E7EF-8B516D649EB7}"/>
                    </a:ext>
                  </a:extLst>
                </p:cNvPr>
                <p:cNvPicPr/>
                <p:nvPr/>
              </p:nvPicPr>
              <p:blipFill>
                <a:blip r:embed="rId1908"/>
                <a:stretch>
                  <a:fillRect/>
                </a:stretch>
              </p:blipFill>
              <p:spPr>
                <a:xfrm>
                  <a:off x="2382781" y="3556869"/>
                  <a:ext cx="20700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9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61557265-315D-2D5B-440B-39D74A73C79C}"/>
                    </a:ext>
                  </a:extLst>
                </p14:cNvPr>
                <p14:cNvContentPartPr/>
                <p14:nvPr/>
              </p14:nvContentPartPr>
              <p14:xfrm>
                <a:off x="1991821" y="4250229"/>
                <a:ext cx="58320" cy="35640"/>
              </p14:xfrm>
            </p:contentPart>
          </mc:Choice>
          <mc:Fallback xmlns=""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61557265-315D-2D5B-440B-39D74A73C79C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929208" y="3876009"/>
                  <a:ext cx="183189" cy="7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1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934A1D19-1C6B-8A45-B3E2-FE35AF89F025}"/>
                    </a:ext>
                  </a:extLst>
                </p14:cNvPr>
                <p14:cNvContentPartPr/>
                <p14:nvPr/>
              </p14:nvContentPartPr>
              <p14:xfrm>
                <a:off x="2003701" y="3572349"/>
                <a:ext cx="1189800" cy="66852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934A1D19-1C6B-8A45-B3E2-FE35AF89F025}"/>
                    </a:ext>
                  </a:extLst>
                </p:cNvPr>
                <p:cNvPicPr/>
                <p:nvPr/>
              </p:nvPicPr>
              <p:blipFill>
                <a:blip r:embed="rId1912"/>
                <a:stretch>
                  <a:fillRect/>
                </a:stretch>
              </p:blipFill>
              <p:spPr>
                <a:xfrm>
                  <a:off x="1940720" y="3194349"/>
                  <a:ext cx="1315402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3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BB257833-F860-5D87-FD58-37D69170B4FB}"/>
                    </a:ext>
                  </a:extLst>
                </p14:cNvPr>
                <p14:cNvContentPartPr/>
                <p14:nvPr/>
              </p14:nvContentPartPr>
              <p14:xfrm>
                <a:off x="1988221" y="3636429"/>
                <a:ext cx="1096200" cy="91584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BB257833-F860-5D87-FD58-37D69170B4FB}"/>
                    </a:ext>
                  </a:extLst>
                </p:cNvPr>
                <p:cNvPicPr/>
                <p:nvPr/>
              </p:nvPicPr>
              <p:blipFill>
                <a:blip r:embed="rId1914"/>
                <a:stretch>
                  <a:fillRect/>
                </a:stretch>
              </p:blipFill>
              <p:spPr>
                <a:xfrm>
                  <a:off x="1925221" y="3258280"/>
                  <a:ext cx="1221840" cy="1671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5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11068DF2-EC45-67C4-E0DE-958ACDA2F09B}"/>
                    </a:ext>
                  </a:extLst>
                </p14:cNvPr>
                <p14:cNvContentPartPr/>
                <p14:nvPr/>
              </p14:nvContentPartPr>
              <p14:xfrm>
                <a:off x="2136541" y="3566229"/>
                <a:ext cx="1076040" cy="10882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11068DF2-EC45-67C4-E0DE-958ACDA2F09B}"/>
                    </a:ext>
                  </a:extLst>
                </p:cNvPr>
                <p:cNvPicPr/>
                <p:nvPr/>
              </p:nvPicPr>
              <p:blipFill>
                <a:blip r:embed="rId1916"/>
                <a:stretch>
                  <a:fillRect/>
                </a:stretch>
              </p:blipFill>
              <p:spPr>
                <a:xfrm>
                  <a:off x="2073520" y="3188229"/>
                  <a:ext cx="1201722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7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48FD7E04-84BC-EED7-2405-A1B455B7FEED}"/>
                    </a:ext>
                  </a:extLst>
                </p14:cNvPr>
                <p14:cNvContentPartPr/>
                <p14:nvPr/>
              </p14:nvContentPartPr>
              <p14:xfrm>
                <a:off x="2063461" y="3971589"/>
                <a:ext cx="555480" cy="87372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48FD7E04-84BC-EED7-2405-A1B455B7FEED}"/>
                    </a:ext>
                  </a:extLst>
                </p:cNvPr>
                <p:cNvPicPr/>
                <p:nvPr/>
              </p:nvPicPr>
              <p:blipFill>
                <a:blip r:embed="rId1918"/>
                <a:stretch>
                  <a:fillRect/>
                </a:stretch>
              </p:blipFill>
              <p:spPr>
                <a:xfrm>
                  <a:off x="2000420" y="3593589"/>
                  <a:ext cx="681201" cy="162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2" name="Group 1541">
            <a:extLst>
              <a:ext uri="{FF2B5EF4-FFF2-40B4-BE49-F238E27FC236}">
                <a16:creationId xmlns:a16="http://schemas.microsoft.com/office/drawing/2014/main" id="{4F3D41BB-C40C-9602-D448-E7F0F1FC8B10}"/>
              </a:ext>
            </a:extLst>
          </p:cNvPr>
          <p:cNvGrpSpPr/>
          <p:nvPr/>
        </p:nvGrpSpPr>
        <p:grpSpPr>
          <a:xfrm>
            <a:off x="201181" y="1297509"/>
            <a:ext cx="5103360" cy="3842640"/>
            <a:chOff x="201181" y="1297509"/>
            <a:chExt cx="5103360" cy="384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9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0478D72E-6352-9D58-CCA8-C4E8093272C4}"/>
                    </a:ext>
                  </a:extLst>
                </p14:cNvPr>
                <p14:cNvContentPartPr/>
                <p14:nvPr/>
              </p14:nvContentPartPr>
              <p14:xfrm>
                <a:off x="2591581" y="4664589"/>
                <a:ext cx="1699560" cy="23112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0478D72E-6352-9D58-CCA8-C4E8093272C4}"/>
                    </a:ext>
                  </a:extLst>
                </p:cNvPr>
                <p:cNvPicPr/>
                <p:nvPr/>
              </p:nvPicPr>
              <p:blipFill>
                <a:blip r:embed="rId1920"/>
                <a:stretch>
                  <a:fillRect/>
                </a:stretch>
              </p:blipFill>
              <p:spPr>
                <a:xfrm>
                  <a:off x="2528594" y="4285999"/>
                  <a:ext cx="1825173" cy="987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1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514C3A56-0613-2156-A5C6-0315DDD7739B}"/>
                    </a:ext>
                  </a:extLst>
                </p14:cNvPr>
                <p14:cNvContentPartPr/>
                <p14:nvPr/>
              </p14:nvContentPartPr>
              <p14:xfrm>
                <a:off x="2243101" y="4887069"/>
                <a:ext cx="2578680" cy="95400"/>
              </p14:xfrm>
            </p:contentPart>
          </mc:Choice>
          <mc:Fallback xmlns=""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514C3A56-0613-2156-A5C6-0315DDD7739B}"/>
                    </a:ext>
                  </a:extLst>
                </p:cNvPr>
                <p:cNvPicPr/>
                <p:nvPr/>
              </p:nvPicPr>
              <p:blipFill>
                <a:blip r:embed="rId1922"/>
                <a:stretch>
                  <a:fillRect/>
                </a:stretch>
              </p:blipFill>
              <p:spPr>
                <a:xfrm>
                  <a:off x="2180101" y="4509069"/>
                  <a:ext cx="270432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3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C6DCC16B-E386-920F-F750-282783425877}"/>
                    </a:ext>
                  </a:extLst>
                </p14:cNvPr>
                <p14:cNvContentPartPr/>
                <p14:nvPr/>
              </p14:nvContentPartPr>
              <p14:xfrm>
                <a:off x="3003421" y="4940349"/>
                <a:ext cx="36000" cy="2880"/>
              </p14:xfrm>
            </p:contentPart>
          </mc:Choice>
          <mc:Fallback xmlns=""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C6DCC16B-E386-920F-F750-282783425877}"/>
                    </a:ext>
                  </a:extLst>
                </p:cNvPr>
                <p:cNvPicPr/>
                <p:nvPr/>
              </p:nvPicPr>
              <p:blipFill>
                <a:blip r:embed="rId1924"/>
                <a:stretch>
                  <a:fillRect/>
                </a:stretch>
              </p:blipFill>
              <p:spPr>
                <a:xfrm>
                  <a:off x="2940421" y="4562349"/>
                  <a:ext cx="16164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5">
              <p14:nvContentPartPr>
                <p14:cNvPr id="1390" name="Ink 1389">
                  <a:extLst>
                    <a:ext uri="{FF2B5EF4-FFF2-40B4-BE49-F238E27FC236}">
                      <a16:creationId xmlns:a16="http://schemas.microsoft.com/office/drawing/2014/main" id="{9A45D77D-5D38-7EB2-4366-C66D986FE341}"/>
                    </a:ext>
                  </a:extLst>
                </p14:cNvPr>
                <p14:cNvContentPartPr/>
                <p14:nvPr/>
              </p14:nvContentPartPr>
              <p14:xfrm>
                <a:off x="2464501" y="4920909"/>
                <a:ext cx="2349720" cy="96480"/>
              </p14:xfrm>
            </p:contentPart>
          </mc:Choice>
          <mc:Fallback xmlns="">
            <p:pic>
              <p:nvPicPr>
                <p:cNvPr id="1390" name="Ink 1389">
                  <a:extLst>
                    <a:ext uri="{FF2B5EF4-FFF2-40B4-BE49-F238E27FC236}">
                      <a16:creationId xmlns:a16="http://schemas.microsoft.com/office/drawing/2014/main" id="{9A45D77D-5D38-7EB2-4366-C66D986FE341}"/>
                    </a:ext>
                  </a:extLst>
                </p:cNvPr>
                <p:cNvPicPr/>
                <p:nvPr/>
              </p:nvPicPr>
              <p:blipFill>
                <a:blip r:embed="rId1926"/>
                <a:stretch>
                  <a:fillRect/>
                </a:stretch>
              </p:blipFill>
              <p:spPr>
                <a:xfrm>
                  <a:off x="2401491" y="4541493"/>
                  <a:ext cx="2475379" cy="854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7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47FF0C5F-32D3-9FDA-50D9-9ED2595D8A9C}"/>
                    </a:ext>
                  </a:extLst>
                </p14:cNvPr>
                <p14:cNvContentPartPr/>
                <p14:nvPr/>
              </p14:nvContentPartPr>
              <p14:xfrm>
                <a:off x="2308261" y="4699509"/>
                <a:ext cx="947520" cy="171720"/>
              </p14:xfrm>
            </p:contentPart>
          </mc:Choice>
          <mc:Fallback xmlns=""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47FF0C5F-32D3-9FDA-50D9-9ED2595D8A9C}"/>
                    </a:ext>
                  </a:extLst>
                </p:cNvPr>
                <p:cNvPicPr/>
                <p:nvPr/>
              </p:nvPicPr>
              <p:blipFill>
                <a:blip r:embed="rId1928"/>
                <a:stretch>
                  <a:fillRect/>
                </a:stretch>
              </p:blipFill>
              <p:spPr>
                <a:xfrm>
                  <a:off x="2245261" y="4321509"/>
                  <a:ext cx="10731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9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7093E5FD-356A-9F3E-6783-FA222E32D62D}"/>
                    </a:ext>
                  </a:extLst>
                </p14:cNvPr>
                <p14:cNvContentPartPr/>
                <p14:nvPr/>
              </p14:nvContentPartPr>
              <p14:xfrm>
                <a:off x="1918381" y="4491789"/>
                <a:ext cx="1368000" cy="534600"/>
              </p14:xfrm>
            </p:contentPart>
          </mc:Choice>
          <mc:Fallback xmlns=""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7093E5FD-356A-9F3E-6783-FA222E32D62D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1855381" y="4114043"/>
                  <a:ext cx="1493640" cy="128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1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B46F6E4B-85D9-8DB7-E3C4-C86A2B1392B6}"/>
                    </a:ext>
                  </a:extLst>
                </p14:cNvPr>
                <p14:cNvContentPartPr/>
                <p14:nvPr/>
              </p14:nvContentPartPr>
              <p14:xfrm>
                <a:off x="2009461" y="4564869"/>
                <a:ext cx="1174680" cy="461520"/>
              </p14:xfrm>
            </p:contentPart>
          </mc:Choice>
          <mc:Fallback xmlns=""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B46F6E4B-85D9-8DB7-E3C4-C86A2B1392B6}"/>
                    </a:ext>
                  </a:extLst>
                </p:cNvPr>
                <p:cNvPicPr/>
                <p:nvPr/>
              </p:nvPicPr>
              <p:blipFill>
                <a:blip r:embed="rId1932"/>
                <a:stretch>
                  <a:fillRect/>
                </a:stretch>
              </p:blipFill>
              <p:spPr>
                <a:xfrm>
                  <a:off x="1946442" y="4186869"/>
                  <a:ext cx="1300359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3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5529FD78-5A2A-FF73-4778-C1E953EAE9BA}"/>
                    </a:ext>
                  </a:extLst>
                </p14:cNvPr>
                <p14:cNvContentPartPr/>
                <p14:nvPr/>
              </p14:nvContentPartPr>
              <p14:xfrm>
                <a:off x="2135461" y="4108389"/>
                <a:ext cx="308160" cy="664920"/>
              </p14:xfrm>
            </p:contentPart>
          </mc:Choice>
          <mc:Fallback xmlns=""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5529FD78-5A2A-FF73-4778-C1E953EAE9BA}"/>
                    </a:ext>
                  </a:extLst>
                </p:cNvPr>
                <p:cNvPicPr/>
                <p:nvPr/>
              </p:nvPicPr>
              <p:blipFill>
                <a:blip r:embed="rId1934"/>
                <a:stretch>
                  <a:fillRect/>
                </a:stretch>
              </p:blipFill>
              <p:spPr>
                <a:xfrm>
                  <a:off x="2072461" y="3730389"/>
                  <a:ext cx="43380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5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290E7ECE-3623-CA48-02CC-392A8EAED1EC}"/>
                    </a:ext>
                  </a:extLst>
                </p14:cNvPr>
                <p14:cNvContentPartPr/>
                <p14:nvPr/>
              </p14:nvContentPartPr>
              <p14:xfrm>
                <a:off x="1968781" y="4183269"/>
                <a:ext cx="462600" cy="58968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290E7ECE-3623-CA48-02CC-392A8EAED1EC}"/>
                    </a:ext>
                  </a:extLst>
                </p:cNvPr>
                <p:cNvPicPr/>
                <p:nvPr/>
              </p:nvPicPr>
              <p:blipFill>
                <a:blip r:embed="rId1936"/>
                <a:stretch>
                  <a:fillRect/>
                </a:stretch>
              </p:blipFill>
              <p:spPr>
                <a:xfrm>
                  <a:off x="1905781" y="3805269"/>
                  <a:ext cx="588240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7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8EE5304A-CC29-FD81-B5B4-B8C4D41DA31A}"/>
                    </a:ext>
                  </a:extLst>
                </p14:cNvPr>
                <p14:cNvContentPartPr/>
                <p14:nvPr/>
              </p14:nvContentPartPr>
              <p14:xfrm>
                <a:off x="1865821" y="4151229"/>
                <a:ext cx="345240" cy="66276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8EE5304A-CC29-FD81-B5B4-B8C4D41DA31A}"/>
                    </a:ext>
                  </a:extLst>
                </p:cNvPr>
                <p:cNvPicPr/>
                <p:nvPr/>
              </p:nvPicPr>
              <p:blipFill>
                <a:blip r:embed="rId1938"/>
                <a:stretch>
                  <a:fillRect/>
                </a:stretch>
              </p:blipFill>
              <p:spPr>
                <a:xfrm>
                  <a:off x="1802821" y="3773229"/>
                  <a:ext cx="47088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9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D8892D57-9CF9-35B7-94C5-F98D2CEAD369}"/>
                    </a:ext>
                  </a:extLst>
                </p14:cNvPr>
                <p14:cNvContentPartPr/>
                <p14:nvPr/>
              </p14:nvContentPartPr>
              <p14:xfrm>
                <a:off x="1575301" y="4253469"/>
                <a:ext cx="710280" cy="48600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D8892D57-9CF9-35B7-94C5-F98D2CEAD369}"/>
                    </a:ext>
                  </a:extLst>
                </p:cNvPr>
                <p:cNvPicPr/>
                <p:nvPr/>
              </p:nvPicPr>
              <p:blipFill>
                <a:blip r:embed="rId1940"/>
                <a:stretch>
                  <a:fillRect/>
                </a:stretch>
              </p:blipFill>
              <p:spPr>
                <a:xfrm>
                  <a:off x="1512301" y="3875469"/>
                  <a:ext cx="83592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1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29125729-49BD-5EAB-AB24-473FF6745865}"/>
                    </a:ext>
                  </a:extLst>
                </p14:cNvPr>
                <p14:cNvContentPartPr/>
                <p14:nvPr/>
              </p14:nvContentPartPr>
              <p14:xfrm>
                <a:off x="1524901" y="4125309"/>
                <a:ext cx="813600" cy="64728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29125729-49BD-5EAB-AB24-473FF6745865}"/>
                    </a:ext>
                  </a:extLst>
                </p:cNvPr>
                <p:cNvPicPr/>
                <p:nvPr/>
              </p:nvPicPr>
              <p:blipFill>
                <a:blip r:embed="rId1942"/>
                <a:stretch>
                  <a:fillRect/>
                </a:stretch>
              </p:blipFill>
              <p:spPr>
                <a:xfrm>
                  <a:off x="1461901" y="3747309"/>
                  <a:ext cx="93924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3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813AD5CE-DF12-0184-6470-2BB324B672CB}"/>
                    </a:ext>
                  </a:extLst>
                </p14:cNvPr>
                <p14:cNvContentPartPr/>
                <p14:nvPr/>
              </p14:nvContentPartPr>
              <p14:xfrm>
                <a:off x="1673581" y="4156629"/>
                <a:ext cx="927720" cy="61308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813AD5CE-DF12-0184-6470-2BB324B672CB}"/>
                    </a:ext>
                  </a:extLst>
                </p:cNvPr>
                <p:cNvPicPr/>
                <p:nvPr/>
              </p:nvPicPr>
              <p:blipFill>
                <a:blip r:embed="rId1944"/>
                <a:stretch>
                  <a:fillRect/>
                </a:stretch>
              </p:blipFill>
              <p:spPr>
                <a:xfrm>
                  <a:off x="1610557" y="3778629"/>
                  <a:ext cx="1053409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5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1EDA0CF1-3F55-D6C8-4E99-1F0333D586F2}"/>
                    </a:ext>
                  </a:extLst>
                </p14:cNvPr>
                <p14:cNvContentPartPr/>
                <p14:nvPr/>
              </p14:nvContentPartPr>
              <p14:xfrm>
                <a:off x="1768981" y="4340589"/>
                <a:ext cx="1098000" cy="53496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1EDA0CF1-3F55-D6C8-4E99-1F0333D586F2}"/>
                    </a:ext>
                  </a:extLst>
                </p:cNvPr>
                <p:cNvPicPr/>
                <p:nvPr/>
              </p:nvPicPr>
              <p:blipFill>
                <a:blip r:embed="rId1946"/>
                <a:stretch>
                  <a:fillRect/>
                </a:stretch>
              </p:blipFill>
              <p:spPr>
                <a:xfrm>
                  <a:off x="1705981" y="3962589"/>
                  <a:ext cx="122364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7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033727E6-E6DE-3CD6-8887-32752A1BA4CC}"/>
                    </a:ext>
                  </a:extLst>
                </p14:cNvPr>
                <p14:cNvContentPartPr/>
                <p14:nvPr/>
              </p14:nvContentPartPr>
              <p14:xfrm>
                <a:off x="1783021" y="3937029"/>
                <a:ext cx="342720" cy="76464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033727E6-E6DE-3CD6-8887-32752A1BA4CC}"/>
                    </a:ext>
                  </a:extLst>
                </p:cNvPr>
                <p:cNvPicPr/>
                <p:nvPr/>
              </p:nvPicPr>
              <p:blipFill>
                <a:blip r:embed="rId1948"/>
                <a:stretch>
                  <a:fillRect/>
                </a:stretch>
              </p:blipFill>
              <p:spPr>
                <a:xfrm>
                  <a:off x="1720021" y="3559029"/>
                  <a:ext cx="468360" cy="15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9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6F797B56-1ED1-E39F-6C17-C67D0C700802}"/>
                    </a:ext>
                  </a:extLst>
                </p14:cNvPr>
                <p14:cNvContentPartPr/>
                <p14:nvPr/>
              </p14:nvContentPartPr>
              <p14:xfrm>
                <a:off x="1496821" y="4077789"/>
                <a:ext cx="717840" cy="56412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6F797B56-1ED1-E39F-6C17-C67D0C700802}"/>
                    </a:ext>
                  </a:extLst>
                </p:cNvPr>
                <p:cNvPicPr/>
                <p:nvPr/>
              </p:nvPicPr>
              <p:blipFill>
                <a:blip r:embed="rId1950"/>
                <a:stretch>
                  <a:fillRect/>
                </a:stretch>
              </p:blipFill>
              <p:spPr>
                <a:xfrm>
                  <a:off x="1433821" y="3699789"/>
                  <a:ext cx="843480" cy="13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1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66077870-E17E-2061-4B05-C5C4C1367A2A}"/>
                    </a:ext>
                  </a:extLst>
                </p14:cNvPr>
                <p14:cNvContentPartPr/>
                <p14:nvPr/>
              </p14:nvContentPartPr>
              <p14:xfrm>
                <a:off x="1718581" y="4352109"/>
                <a:ext cx="718200" cy="70164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66077870-E17E-2061-4B05-C5C4C1367A2A}"/>
                    </a:ext>
                  </a:extLst>
                </p:cNvPr>
                <p:cNvPicPr/>
                <p:nvPr/>
              </p:nvPicPr>
              <p:blipFill>
                <a:blip r:embed="rId1952"/>
                <a:stretch>
                  <a:fillRect/>
                </a:stretch>
              </p:blipFill>
              <p:spPr>
                <a:xfrm>
                  <a:off x="1655549" y="3973915"/>
                  <a:ext cx="843903" cy="1457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3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3B6F698A-F938-9780-3C66-08834ADEF5CF}"/>
                    </a:ext>
                  </a:extLst>
                </p14:cNvPr>
                <p14:cNvContentPartPr/>
                <p14:nvPr/>
              </p14:nvContentPartPr>
              <p14:xfrm>
                <a:off x="1734061" y="3947829"/>
                <a:ext cx="364680" cy="730080"/>
              </p14:xfrm>
            </p:contentPart>
          </mc:Choice>
          <mc:Fallback xmlns=""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3B6F698A-F938-9780-3C66-08834ADEF5CF}"/>
                    </a:ext>
                  </a:extLst>
                </p:cNvPr>
                <p:cNvPicPr/>
                <p:nvPr/>
              </p:nvPicPr>
              <p:blipFill>
                <a:blip r:embed="rId1954"/>
                <a:stretch>
                  <a:fillRect/>
                </a:stretch>
              </p:blipFill>
              <p:spPr>
                <a:xfrm>
                  <a:off x="1670999" y="3569829"/>
                  <a:ext cx="490444" cy="14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5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02D719CA-42F6-50CB-9A8A-E71519EC5E0C}"/>
                    </a:ext>
                  </a:extLst>
                </p14:cNvPr>
                <p14:cNvContentPartPr/>
                <p14:nvPr/>
              </p14:nvContentPartPr>
              <p14:xfrm>
                <a:off x="1507261" y="3959709"/>
                <a:ext cx="27000" cy="170280"/>
              </p14:xfrm>
            </p:contentPart>
          </mc:Choice>
          <mc:Fallback xmlns=""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02D719CA-42F6-50CB-9A8A-E71519EC5E0C}"/>
                    </a:ext>
                  </a:extLst>
                </p:cNvPr>
                <p:cNvPicPr/>
                <p:nvPr/>
              </p:nvPicPr>
              <p:blipFill>
                <a:blip r:embed="rId1956"/>
                <a:stretch>
                  <a:fillRect/>
                </a:stretch>
              </p:blipFill>
              <p:spPr>
                <a:xfrm>
                  <a:off x="1444261" y="3582506"/>
                  <a:ext cx="152640" cy="92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7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F942B4FC-F74A-E112-6FAC-2A4460AD77BD}"/>
                    </a:ext>
                  </a:extLst>
                </p14:cNvPr>
                <p14:cNvContentPartPr/>
                <p14:nvPr/>
              </p14:nvContentPartPr>
              <p14:xfrm>
                <a:off x="1473421" y="3893829"/>
                <a:ext cx="239760" cy="49608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F942B4FC-F74A-E112-6FAC-2A4460AD77BD}"/>
                    </a:ext>
                  </a:extLst>
                </p:cNvPr>
                <p:cNvPicPr/>
                <p:nvPr/>
              </p:nvPicPr>
              <p:blipFill>
                <a:blip r:embed="rId1958"/>
                <a:stretch>
                  <a:fillRect/>
                </a:stretch>
              </p:blipFill>
              <p:spPr>
                <a:xfrm>
                  <a:off x="1410421" y="3515829"/>
                  <a:ext cx="36540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9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F9D1A580-C228-FBBE-615A-C59A7F5FD6D8}"/>
                    </a:ext>
                  </a:extLst>
                </p14:cNvPr>
                <p14:cNvContentPartPr/>
                <p14:nvPr/>
              </p14:nvContentPartPr>
              <p14:xfrm>
                <a:off x="1572061" y="3954669"/>
                <a:ext cx="421560" cy="73080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F9D1A580-C228-FBBE-615A-C59A7F5FD6D8}"/>
                    </a:ext>
                  </a:extLst>
                </p:cNvPr>
                <p:cNvPicPr/>
                <p:nvPr/>
              </p:nvPicPr>
              <p:blipFill>
                <a:blip r:embed="rId1960"/>
                <a:stretch>
                  <a:fillRect/>
                </a:stretch>
              </p:blipFill>
              <p:spPr>
                <a:xfrm>
                  <a:off x="1509007" y="3576855"/>
                  <a:ext cx="547307" cy="1486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1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9CB31F82-B1E2-C1F3-D75A-C454D854AC2D}"/>
                    </a:ext>
                  </a:extLst>
                </p14:cNvPr>
                <p14:cNvContentPartPr/>
                <p14:nvPr/>
              </p14:nvContentPartPr>
              <p14:xfrm>
                <a:off x="2582581" y="4765029"/>
                <a:ext cx="971640" cy="270720"/>
              </p14:xfrm>
            </p:contentPart>
          </mc:Choice>
          <mc:Fallback xmlns=""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9CB31F82-B1E2-C1F3-D75A-C454D854AC2D}"/>
                    </a:ext>
                  </a:extLst>
                </p:cNvPr>
                <p:cNvPicPr/>
                <p:nvPr/>
              </p:nvPicPr>
              <p:blipFill>
                <a:blip r:embed="rId1962"/>
                <a:stretch>
                  <a:fillRect/>
                </a:stretch>
              </p:blipFill>
              <p:spPr>
                <a:xfrm>
                  <a:off x="2519604" y="4387029"/>
                  <a:ext cx="1097233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3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ED92C077-2D57-D389-8E1A-1E5FA50F9CFF}"/>
                    </a:ext>
                  </a:extLst>
                </p14:cNvPr>
                <p14:cNvContentPartPr/>
                <p14:nvPr/>
              </p14:nvContentPartPr>
              <p14:xfrm>
                <a:off x="2412661" y="4609509"/>
                <a:ext cx="78480" cy="10080"/>
              </p14:xfrm>
            </p:contentPart>
          </mc:Choice>
          <mc:Fallback xmlns=""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ED92C077-2D57-D389-8E1A-1E5FA50F9CFF}"/>
                    </a:ext>
                  </a:extLst>
                </p:cNvPr>
                <p:cNvPicPr/>
                <p:nvPr/>
              </p:nvPicPr>
              <p:blipFill>
                <a:blip r:embed="rId1964"/>
                <a:stretch>
                  <a:fillRect/>
                </a:stretch>
              </p:blipFill>
              <p:spPr>
                <a:xfrm>
                  <a:off x="2349661" y="4231509"/>
                  <a:ext cx="2041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5">
              <p14:nvContentPartPr>
                <p14:cNvPr id="1410" name="Ink 1409">
                  <a:extLst>
                    <a:ext uri="{FF2B5EF4-FFF2-40B4-BE49-F238E27FC236}">
                      <a16:creationId xmlns:a16="http://schemas.microsoft.com/office/drawing/2014/main" id="{053F7CC4-8603-21D3-220E-246D5C7230DA}"/>
                    </a:ext>
                  </a:extLst>
                </p14:cNvPr>
                <p14:cNvContentPartPr/>
                <p14:nvPr/>
              </p14:nvContentPartPr>
              <p14:xfrm>
                <a:off x="2143741" y="4595829"/>
                <a:ext cx="2200320" cy="388440"/>
              </p14:xfrm>
            </p:contentPart>
          </mc:Choice>
          <mc:Fallback xmlns="">
            <p:pic>
              <p:nvPicPr>
                <p:cNvPr id="1410" name="Ink 1409">
                  <a:extLst>
                    <a:ext uri="{FF2B5EF4-FFF2-40B4-BE49-F238E27FC236}">
                      <a16:creationId xmlns:a16="http://schemas.microsoft.com/office/drawing/2014/main" id="{053F7CC4-8603-21D3-220E-246D5C7230DA}"/>
                    </a:ext>
                  </a:extLst>
                </p:cNvPr>
                <p:cNvPicPr/>
                <p:nvPr/>
              </p:nvPicPr>
              <p:blipFill>
                <a:blip r:embed="rId1966"/>
                <a:stretch>
                  <a:fillRect/>
                </a:stretch>
              </p:blipFill>
              <p:spPr>
                <a:xfrm>
                  <a:off x="2080741" y="4217478"/>
                  <a:ext cx="2325960" cy="114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7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12F7AF5D-F0D5-064B-E8BA-C2D0608A88C9}"/>
                    </a:ext>
                  </a:extLst>
                </p14:cNvPr>
                <p14:cNvContentPartPr/>
                <p14:nvPr/>
              </p14:nvContentPartPr>
              <p14:xfrm>
                <a:off x="2737381" y="4838829"/>
                <a:ext cx="1819080" cy="4320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12F7AF5D-F0D5-064B-E8BA-C2D0608A88C9}"/>
                    </a:ext>
                  </a:extLst>
                </p:cNvPr>
                <p:cNvPicPr/>
                <p:nvPr/>
              </p:nvPicPr>
              <p:blipFill>
                <a:blip r:embed="rId1968"/>
                <a:stretch>
                  <a:fillRect/>
                </a:stretch>
              </p:blipFill>
              <p:spPr>
                <a:xfrm>
                  <a:off x="2674381" y="4460829"/>
                  <a:ext cx="19447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9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928E302B-AE26-0116-639C-4C27B02011E6}"/>
                    </a:ext>
                  </a:extLst>
                </p14:cNvPr>
                <p14:cNvContentPartPr/>
                <p14:nvPr/>
              </p14:nvContentPartPr>
              <p14:xfrm>
                <a:off x="2456221" y="4913709"/>
                <a:ext cx="2285280" cy="117360"/>
              </p14:xfrm>
            </p:contentPart>
          </mc:Choice>
          <mc:Fallback xmlns=""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928E302B-AE26-0116-639C-4C27B02011E6}"/>
                    </a:ext>
                  </a:extLst>
                </p:cNvPr>
                <p:cNvPicPr/>
                <p:nvPr/>
              </p:nvPicPr>
              <p:blipFill>
                <a:blip r:embed="rId1970"/>
                <a:stretch>
                  <a:fillRect/>
                </a:stretch>
              </p:blipFill>
              <p:spPr>
                <a:xfrm>
                  <a:off x="2393221" y="4535709"/>
                  <a:ext cx="24109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1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4C270C22-BFB7-7BF0-6876-91E724191D1A}"/>
                    </a:ext>
                  </a:extLst>
                </p14:cNvPr>
                <p14:cNvContentPartPr/>
                <p14:nvPr/>
              </p14:nvContentPartPr>
              <p14:xfrm>
                <a:off x="2733421" y="5019909"/>
                <a:ext cx="2002320" cy="5580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4C270C22-BFB7-7BF0-6876-91E724191D1A}"/>
                    </a:ext>
                  </a:extLst>
                </p:cNvPr>
                <p:cNvPicPr/>
                <p:nvPr/>
              </p:nvPicPr>
              <p:blipFill>
                <a:blip r:embed="rId1972"/>
                <a:stretch>
                  <a:fillRect/>
                </a:stretch>
              </p:blipFill>
              <p:spPr>
                <a:xfrm>
                  <a:off x="2670421" y="4641909"/>
                  <a:ext cx="21279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3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AE707D2C-1718-0758-092A-8D1E3EA3934B}"/>
                    </a:ext>
                  </a:extLst>
                </p14:cNvPr>
                <p14:cNvContentPartPr/>
                <p14:nvPr/>
              </p14:nvContentPartPr>
              <p14:xfrm>
                <a:off x="2317261" y="4677189"/>
                <a:ext cx="2486160" cy="283320"/>
              </p14:xfrm>
            </p:contentPart>
          </mc:Choice>
          <mc:Fallback xmlns=""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AE707D2C-1718-0758-092A-8D1E3EA3934B}"/>
                    </a:ext>
                  </a:extLst>
                </p:cNvPr>
                <p:cNvPicPr/>
                <p:nvPr/>
              </p:nvPicPr>
              <p:blipFill>
                <a:blip r:embed="rId1974"/>
                <a:stretch>
                  <a:fillRect/>
                </a:stretch>
              </p:blipFill>
              <p:spPr>
                <a:xfrm>
                  <a:off x="2254261" y="4299669"/>
                  <a:ext cx="2611800" cy="103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5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170F7C99-2F90-BDF9-5701-0568C16FB5B5}"/>
                    </a:ext>
                  </a:extLst>
                </p14:cNvPr>
                <p14:cNvContentPartPr/>
                <p14:nvPr/>
              </p14:nvContentPartPr>
              <p14:xfrm>
                <a:off x="3211501" y="4625349"/>
                <a:ext cx="1278000" cy="29340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170F7C99-2F90-BDF9-5701-0568C16FB5B5}"/>
                    </a:ext>
                  </a:extLst>
                </p:cNvPr>
                <p:cNvPicPr/>
                <p:nvPr/>
              </p:nvPicPr>
              <p:blipFill>
                <a:blip r:embed="rId1976"/>
                <a:stretch>
                  <a:fillRect/>
                </a:stretch>
              </p:blipFill>
              <p:spPr>
                <a:xfrm>
                  <a:off x="3148483" y="4247349"/>
                  <a:ext cx="1403675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7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C941017F-3F5F-2859-FE41-AA394527C5DF}"/>
                    </a:ext>
                  </a:extLst>
                </p14:cNvPr>
                <p14:cNvContentPartPr/>
                <p14:nvPr/>
              </p14:nvContentPartPr>
              <p14:xfrm>
                <a:off x="2393221" y="4426629"/>
                <a:ext cx="2435040" cy="466920"/>
              </p14:xfrm>
            </p:contentPart>
          </mc:Choice>
          <mc:Fallback xmlns=""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C941017F-3F5F-2859-FE41-AA394527C5DF}"/>
                    </a:ext>
                  </a:extLst>
                </p:cNvPr>
                <p:cNvPicPr/>
                <p:nvPr/>
              </p:nvPicPr>
              <p:blipFill>
                <a:blip r:embed="rId1978"/>
                <a:stretch>
                  <a:fillRect/>
                </a:stretch>
              </p:blipFill>
              <p:spPr>
                <a:xfrm>
                  <a:off x="2330221" y="4048629"/>
                  <a:ext cx="256068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9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2C257733-5CDD-B202-B410-F026F8CA98FB}"/>
                    </a:ext>
                  </a:extLst>
                </p14:cNvPr>
                <p14:cNvContentPartPr/>
                <p14:nvPr/>
              </p14:nvContentPartPr>
              <p14:xfrm>
                <a:off x="3977941" y="4388109"/>
                <a:ext cx="900360" cy="23364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2C257733-5CDD-B202-B410-F026F8CA98FB}"/>
                    </a:ext>
                  </a:extLst>
                </p:cNvPr>
                <p:cNvPicPr/>
                <p:nvPr/>
              </p:nvPicPr>
              <p:blipFill>
                <a:blip r:embed="rId1980"/>
                <a:stretch>
                  <a:fillRect/>
                </a:stretch>
              </p:blipFill>
              <p:spPr>
                <a:xfrm>
                  <a:off x="3914941" y="4010109"/>
                  <a:ext cx="102600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1">
              <p14:nvContentPartPr>
                <p14:cNvPr id="1418" name="Ink 1417">
                  <a:extLst>
                    <a:ext uri="{FF2B5EF4-FFF2-40B4-BE49-F238E27FC236}">
                      <a16:creationId xmlns:a16="http://schemas.microsoft.com/office/drawing/2014/main" id="{D4A27A79-2E3F-0507-DADA-21289FFDE7A6}"/>
                    </a:ext>
                  </a:extLst>
                </p14:cNvPr>
                <p14:cNvContentPartPr/>
                <p14:nvPr/>
              </p14:nvContentPartPr>
              <p14:xfrm>
                <a:off x="2786341" y="4388469"/>
                <a:ext cx="2518200" cy="464760"/>
              </p14:xfrm>
            </p:contentPart>
          </mc:Choice>
          <mc:Fallback xmlns="">
            <p:pic>
              <p:nvPicPr>
                <p:cNvPr id="1418" name="Ink 1417">
                  <a:extLst>
                    <a:ext uri="{FF2B5EF4-FFF2-40B4-BE49-F238E27FC236}">
                      <a16:creationId xmlns:a16="http://schemas.microsoft.com/office/drawing/2014/main" id="{D4A27A79-2E3F-0507-DADA-21289FFDE7A6}"/>
                    </a:ext>
                  </a:extLst>
                </p:cNvPr>
                <p:cNvPicPr/>
                <p:nvPr/>
              </p:nvPicPr>
              <p:blipFill>
                <a:blip r:embed="rId1982"/>
                <a:stretch>
                  <a:fillRect/>
                </a:stretch>
              </p:blipFill>
              <p:spPr>
                <a:xfrm>
                  <a:off x="2723350" y="4010469"/>
                  <a:ext cx="2643822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3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8C2610AD-E36E-294A-2993-DCDA6B256FB5}"/>
                    </a:ext>
                  </a:extLst>
                </p14:cNvPr>
                <p14:cNvContentPartPr/>
                <p14:nvPr/>
              </p14:nvContentPartPr>
              <p14:xfrm>
                <a:off x="3585901" y="4459749"/>
                <a:ext cx="1243800" cy="41328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8C2610AD-E36E-294A-2993-DCDA6B256FB5}"/>
                    </a:ext>
                  </a:extLst>
                </p:cNvPr>
                <p:cNvPicPr/>
                <p:nvPr/>
              </p:nvPicPr>
              <p:blipFill>
                <a:blip r:embed="rId1984"/>
                <a:stretch>
                  <a:fillRect/>
                </a:stretch>
              </p:blipFill>
              <p:spPr>
                <a:xfrm>
                  <a:off x="3522883" y="4081749"/>
                  <a:ext cx="1369476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5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04A4EED4-8458-846C-C0D0-F0F5FC30F03E}"/>
                    </a:ext>
                  </a:extLst>
                </p14:cNvPr>
                <p14:cNvContentPartPr/>
                <p14:nvPr/>
              </p14:nvContentPartPr>
              <p14:xfrm>
                <a:off x="2619661" y="4769709"/>
                <a:ext cx="1103040" cy="19008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04A4EED4-8458-846C-C0D0-F0F5FC30F03E}"/>
                    </a:ext>
                  </a:extLst>
                </p:cNvPr>
                <p:cNvPicPr/>
                <p:nvPr/>
              </p:nvPicPr>
              <p:blipFill>
                <a:blip r:embed="rId1986"/>
                <a:stretch>
                  <a:fillRect/>
                </a:stretch>
              </p:blipFill>
              <p:spPr>
                <a:xfrm>
                  <a:off x="2556640" y="4392424"/>
                  <a:ext cx="1228721" cy="944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7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AABE3976-1D3A-B481-9430-BE05F766081B}"/>
                    </a:ext>
                  </a:extLst>
                </p14:cNvPr>
                <p14:cNvContentPartPr/>
                <p14:nvPr/>
              </p14:nvContentPartPr>
              <p14:xfrm>
                <a:off x="2866261" y="4811109"/>
                <a:ext cx="217800" cy="23400"/>
              </p14:xfrm>
            </p:contentPart>
          </mc:Choice>
          <mc:Fallback xmlns=""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AABE3976-1D3A-B481-9430-BE05F766081B}"/>
                    </a:ext>
                  </a:extLst>
                </p:cNvPr>
                <p:cNvPicPr/>
                <p:nvPr/>
              </p:nvPicPr>
              <p:blipFill>
                <a:blip r:embed="rId1988"/>
                <a:stretch>
                  <a:fillRect/>
                </a:stretch>
              </p:blipFill>
              <p:spPr>
                <a:xfrm>
                  <a:off x="2803157" y="4433109"/>
                  <a:ext cx="343648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9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C61C028D-0163-9C90-6891-B01B359F918C}"/>
                    </a:ext>
                  </a:extLst>
                </p14:cNvPr>
                <p14:cNvContentPartPr/>
                <p14:nvPr/>
              </p14:nvContentPartPr>
              <p14:xfrm>
                <a:off x="2423101" y="4806789"/>
                <a:ext cx="17640" cy="612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C61C028D-0163-9C90-6891-B01B359F91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60101" y="4428789"/>
                  <a:ext cx="1432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0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1ED426B3-AFB9-75BF-140F-C4ECA0C6D86D}"/>
                    </a:ext>
                  </a:extLst>
                </p14:cNvPr>
                <p14:cNvContentPartPr/>
                <p14:nvPr/>
              </p14:nvContentPartPr>
              <p14:xfrm>
                <a:off x="2338861" y="4749189"/>
                <a:ext cx="1469520" cy="321840"/>
              </p14:xfrm>
            </p:contentPart>
          </mc:Choice>
          <mc:Fallback xmlns=""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1ED426B3-AFB9-75BF-140F-C4ECA0C6D86D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2275861" y="4371189"/>
                  <a:ext cx="15951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2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B8B9D186-FF9D-1183-8D9D-C724E30AC94F}"/>
                    </a:ext>
                  </a:extLst>
                </p14:cNvPr>
                <p14:cNvContentPartPr/>
                <p14:nvPr/>
              </p14:nvContentPartPr>
              <p14:xfrm>
                <a:off x="1895341" y="4684029"/>
                <a:ext cx="1631880" cy="36468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B8B9D186-FF9D-1183-8D9D-C724E30AC94F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1832341" y="4306029"/>
                  <a:ext cx="175752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4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39BA930D-F5D4-8FEA-3A0F-093C111EDD30}"/>
                    </a:ext>
                  </a:extLst>
                </p14:cNvPr>
                <p14:cNvContentPartPr/>
                <p14:nvPr/>
              </p14:nvContentPartPr>
              <p14:xfrm>
                <a:off x="1672861" y="4623909"/>
                <a:ext cx="1184760" cy="37800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39BA930D-F5D4-8FEA-3A0F-093C111EDD30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1609880" y="4245909"/>
                  <a:ext cx="1310362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6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A84B3807-0256-A432-1E04-5912A20573C5}"/>
                    </a:ext>
                  </a:extLst>
                </p14:cNvPr>
                <p14:cNvContentPartPr/>
                <p14:nvPr/>
              </p14:nvContentPartPr>
              <p14:xfrm>
                <a:off x="2137621" y="4766109"/>
                <a:ext cx="413280" cy="2772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A84B3807-0256-A432-1E04-5912A20573C5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2074621" y="4392955"/>
                  <a:ext cx="538920" cy="773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8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3E8373C9-30F2-B0FB-9434-AC06C0ABEE71}"/>
                    </a:ext>
                  </a:extLst>
                </p14:cNvPr>
                <p14:cNvContentPartPr/>
                <p14:nvPr/>
              </p14:nvContentPartPr>
              <p14:xfrm>
                <a:off x="2359021" y="4220709"/>
                <a:ext cx="318960" cy="50760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3E8373C9-30F2-B0FB-9434-AC06C0ABEE71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2296021" y="3842709"/>
                  <a:ext cx="4446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0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D282525B-3889-04F7-5889-5C33F64D8D1B}"/>
                    </a:ext>
                  </a:extLst>
                </p14:cNvPr>
                <p14:cNvContentPartPr/>
                <p14:nvPr/>
              </p14:nvContentPartPr>
              <p14:xfrm>
                <a:off x="2524621" y="4168509"/>
                <a:ext cx="12960" cy="108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D282525B-3889-04F7-5889-5C33F64D8D1B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2461621" y="3790509"/>
                  <a:ext cx="1386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2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B22F7586-A672-CA87-096F-73B7F850E769}"/>
                    </a:ext>
                  </a:extLst>
                </p14:cNvPr>
                <p14:cNvContentPartPr/>
                <p14:nvPr/>
              </p14:nvContentPartPr>
              <p14:xfrm>
                <a:off x="2205301" y="4245549"/>
                <a:ext cx="125280" cy="421200"/>
              </p14:xfrm>
            </p:contentPart>
          </mc:Choice>
          <mc:Fallback xmlns=""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B22F7586-A672-CA87-096F-73B7F850E769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2142482" y="3867549"/>
                  <a:ext cx="25056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4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ED86BC5A-6415-EB8C-6186-274E56D42A25}"/>
                    </a:ext>
                  </a:extLst>
                </p14:cNvPr>
                <p14:cNvContentPartPr/>
                <p14:nvPr/>
              </p14:nvContentPartPr>
              <p14:xfrm>
                <a:off x="2217541" y="4110549"/>
                <a:ext cx="344520" cy="57168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ED86BC5A-6415-EB8C-6186-274E56D42A25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2154475" y="3732549"/>
                  <a:ext cx="470291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6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4357150A-574F-487E-F3C2-70502CC8D897}"/>
                    </a:ext>
                  </a:extLst>
                </p14:cNvPr>
                <p14:cNvContentPartPr/>
                <p14:nvPr/>
              </p14:nvContentPartPr>
              <p14:xfrm>
                <a:off x="2092261" y="4213149"/>
                <a:ext cx="264240" cy="53496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4357150A-574F-487E-F3C2-70502CC8D897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2029261" y="3835149"/>
                  <a:ext cx="38988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8">
              <p14:nvContentPartPr>
                <p14:cNvPr id="1432" name="Ink 1431">
                  <a:extLst>
                    <a:ext uri="{FF2B5EF4-FFF2-40B4-BE49-F238E27FC236}">
                      <a16:creationId xmlns:a16="http://schemas.microsoft.com/office/drawing/2014/main" id="{1448659F-7D11-331D-2EEE-8EA8F26DC51A}"/>
                    </a:ext>
                  </a:extLst>
                </p14:cNvPr>
                <p14:cNvContentPartPr/>
                <p14:nvPr/>
              </p14:nvContentPartPr>
              <p14:xfrm>
                <a:off x="2089381" y="4275069"/>
                <a:ext cx="306360" cy="414360"/>
              </p14:xfrm>
            </p:contentPart>
          </mc:Choice>
          <mc:Fallback xmlns="">
            <p:pic>
              <p:nvPicPr>
                <p:cNvPr id="1432" name="Ink 1431">
                  <a:extLst>
                    <a:ext uri="{FF2B5EF4-FFF2-40B4-BE49-F238E27FC236}">
                      <a16:creationId xmlns:a16="http://schemas.microsoft.com/office/drawing/2014/main" id="{1448659F-7D11-331D-2EEE-8EA8F26DC51A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2026381" y="3897069"/>
                  <a:ext cx="432000" cy="11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0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0CCED825-4741-A515-9BE0-C130BAABF89A}"/>
                    </a:ext>
                  </a:extLst>
                </p14:cNvPr>
                <p14:cNvContentPartPr/>
                <p14:nvPr/>
              </p14:nvContentPartPr>
              <p14:xfrm>
                <a:off x="1965181" y="4200549"/>
                <a:ext cx="290520" cy="53064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0CCED825-4741-A515-9BE0-C130BAABF89A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1902181" y="3822549"/>
                  <a:ext cx="41616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2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CB9910DF-206A-FF2A-263E-B6D029EF175C}"/>
                    </a:ext>
                  </a:extLst>
                </p14:cNvPr>
                <p14:cNvContentPartPr/>
                <p14:nvPr/>
              </p14:nvContentPartPr>
              <p14:xfrm>
                <a:off x="2042941" y="4240149"/>
                <a:ext cx="385200" cy="51012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CB9910DF-206A-FF2A-263E-B6D029EF175C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1979941" y="3862149"/>
                  <a:ext cx="51084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4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3374DAA5-AA93-8E81-5BA8-9D3EE916ED88}"/>
                    </a:ext>
                  </a:extLst>
                </p14:cNvPr>
                <p14:cNvContentPartPr/>
                <p14:nvPr/>
              </p14:nvContentPartPr>
              <p14:xfrm>
                <a:off x="2305741" y="4285149"/>
                <a:ext cx="118080" cy="42984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3374DAA5-AA93-8E81-5BA8-9D3EE916ED88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2242741" y="3907465"/>
                  <a:ext cx="243720" cy="1184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6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B612D40C-C609-BE1F-0E33-8464128A46B2}"/>
                    </a:ext>
                  </a:extLst>
                </p14:cNvPr>
                <p14:cNvContentPartPr/>
                <p14:nvPr/>
              </p14:nvContentPartPr>
              <p14:xfrm>
                <a:off x="2244181" y="4306029"/>
                <a:ext cx="185040" cy="57060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B612D40C-C609-BE1F-0E33-8464128A46B2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2181058" y="3928267"/>
                  <a:ext cx="310925" cy="1325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8">
              <p14:nvContentPartPr>
                <p14:cNvPr id="1437" name="Ink 1436">
                  <a:extLst>
                    <a:ext uri="{FF2B5EF4-FFF2-40B4-BE49-F238E27FC236}">
                      <a16:creationId xmlns:a16="http://schemas.microsoft.com/office/drawing/2014/main" id="{FE77A9A5-6CF4-6FA7-B154-2EDA0238FC74}"/>
                    </a:ext>
                  </a:extLst>
                </p14:cNvPr>
                <p14:cNvContentPartPr/>
                <p14:nvPr/>
              </p14:nvContentPartPr>
              <p14:xfrm>
                <a:off x="2263621" y="4200549"/>
                <a:ext cx="330120" cy="538560"/>
              </p14:xfrm>
            </p:contentPart>
          </mc:Choice>
          <mc:Fallback xmlns="">
            <p:pic>
              <p:nvPicPr>
                <p:cNvPr id="1437" name="Ink 1436">
                  <a:extLst>
                    <a:ext uri="{FF2B5EF4-FFF2-40B4-BE49-F238E27FC236}">
                      <a16:creationId xmlns:a16="http://schemas.microsoft.com/office/drawing/2014/main" id="{FE77A9A5-6CF4-6FA7-B154-2EDA0238FC74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2200621" y="3822549"/>
                  <a:ext cx="45576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0">
              <p14:nvContentPartPr>
                <p14:cNvPr id="1438" name="Ink 1437">
                  <a:extLst>
                    <a:ext uri="{FF2B5EF4-FFF2-40B4-BE49-F238E27FC236}">
                      <a16:creationId xmlns:a16="http://schemas.microsoft.com/office/drawing/2014/main" id="{FA367521-CB36-ED7D-5EC0-2B07F2E74853}"/>
                    </a:ext>
                  </a:extLst>
                </p14:cNvPr>
                <p14:cNvContentPartPr/>
                <p14:nvPr/>
              </p14:nvContentPartPr>
              <p14:xfrm>
                <a:off x="2226901" y="4334109"/>
                <a:ext cx="426960" cy="498960"/>
              </p14:xfrm>
            </p:contentPart>
          </mc:Choice>
          <mc:Fallback xmlns="">
            <p:pic>
              <p:nvPicPr>
                <p:cNvPr id="1438" name="Ink 1437">
                  <a:extLst>
                    <a:ext uri="{FF2B5EF4-FFF2-40B4-BE49-F238E27FC236}">
                      <a16:creationId xmlns:a16="http://schemas.microsoft.com/office/drawing/2014/main" id="{FA367521-CB36-ED7D-5EC0-2B07F2E74853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2163901" y="3956109"/>
                  <a:ext cx="55260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2">
              <p14:nvContentPartPr>
                <p14:cNvPr id="1439" name="Ink 1438">
                  <a:extLst>
                    <a:ext uri="{FF2B5EF4-FFF2-40B4-BE49-F238E27FC236}">
                      <a16:creationId xmlns:a16="http://schemas.microsoft.com/office/drawing/2014/main" id="{11C53136-1411-6C5C-52FB-F61F11E4C07F}"/>
                    </a:ext>
                  </a:extLst>
                </p14:cNvPr>
                <p14:cNvContentPartPr/>
                <p14:nvPr/>
              </p14:nvContentPartPr>
              <p14:xfrm>
                <a:off x="2365861" y="4290909"/>
                <a:ext cx="217440" cy="501840"/>
              </p14:xfrm>
            </p:contentPart>
          </mc:Choice>
          <mc:Fallback xmlns="">
            <p:pic>
              <p:nvPicPr>
                <p:cNvPr id="1439" name="Ink 1438">
                  <a:extLst>
                    <a:ext uri="{FF2B5EF4-FFF2-40B4-BE49-F238E27FC236}">
                      <a16:creationId xmlns:a16="http://schemas.microsoft.com/office/drawing/2014/main" id="{11C53136-1411-6C5C-52FB-F61F11E4C07F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2302861" y="3912909"/>
                  <a:ext cx="3430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4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7B6A84D4-089F-2BDD-63BD-8E49297CB3EB}"/>
                    </a:ext>
                  </a:extLst>
                </p14:cNvPr>
                <p14:cNvContentPartPr/>
                <p14:nvPr/>
              </p14:nvContentPartPr>
              <p14:xfrm>
                <a:off x="2174701" y="4426629"/>
                <a:ext cx="540720" cy="36612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7B6A84D4-089F-2BDD-63BD-8E49297CB3EB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2111701" y="4048629"/>
                  <a:ext cx="66636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6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362C291F-41CF-FFC9-DC5F-0B8A2A7D3EBB}"/>
                    </a:ext>
                  </a:extLst>
                </p14:cNvPr>
                <p14:cNvContentPartPr/>
                <p14:nvPr/>
              </p14:nvContentPartPr>
              <p14:xfrm>
                <a:off x="2270101" y="4354269"/>
                <a:ext cx="352080" cy="42408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362C291F-41CF-FFC9-DC5F-0B8A2A7D3EBB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2207037" y="3976269"/>
                  <a:ext cx="477849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8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493288EF-2CF6-9E3D-86E8-9C2D754D7112}"/>
                    </a:ext>
                  </a:extLst>
                </p14:cNvPr>
                <p14:cNvContentPartPr/>
                <p14:nvPr/>
              </p14:nvContentPartPr>
              <p14:xfrm>
                <a:off x="2109181" y="4318989"/>
                <a:ext cx="337680" cy="509400"/>
              </p14:xfrm>
            </p:contentPart>
          </mc:Choice>
          <mc:Fallback xmlns=""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493288EF-2CF6-9E3D-86E8-9C2D754D7112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2046181" y="3940989"/>
                  <a:ext cx="46332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0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DA84D301-88E7-1BF3-CB60-936263E05AB7}"/>
                    </a:ext>
                  </a:extLst>
                </p14:cNvPr>
                <p14:cNvContentPartPr/>
                <p14:nvPr/>
              </p14:nvContentPartPr>
              <p14:xfrm>
                <a:off x="1087141" y="2236029"/>
                <a:ext cx="292680" cy="686160"/>
              </p14:xfrm>
            </p:contentPart>
          </mc:Choice>
          <mc:Fallback xmlns=""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DA84D301-88E7-1BF3-CB60-936263E05AB7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1024218" y="1858029"/>
                  <a:ext cx="418166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2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B3D092FC-69EC-D764-838C-F623D165BAD2}"/>
                    </a:ext>
                  </a:extLst>
                </p14:cNvPr>
                <p14:cNvContentPartPr/>
                <p14:nvPr/>
              </p14:nvContentPartPr>
              <p14:xfrm>
                <a:off x="1071301" y="2441229"/>
                <a:ext cx="124560" cy="77904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B3D092FC-69EC-D764-838C-F623D165BAD2}"/>
                    </a:ext>
                  </a:extLst>
                </p:cNvPr>
                <p:cNvPicPr/>
                <p:nvPr/>
              </p:nvPicPr>
              <p:blipFill>
                <a:blip r:embed="rId2033"/>
                <a:stretch>
                  <a:fillRect/>
                </a:stretch>
              </p:blipFill>
              <p:spPr>
                <a:xfrm>
                  <a:off x="1008301" y="2063229"/>
                  <a:ext cx="250200" cy="15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4">
              <p14:nvContentPartPr>
                <p14:cNvPr id="1446" name="Ink 1445">
                  <a:extLst>
                    <a:ext uri="{FF2B5EF4-FFF2-40B4-BE49-F238E27FC236}">
                      <a16:creationId xmlns:a16="http://schemas.microsoft.com/office/drawing/2014/main" id="{058E85ED-222E-F02F-2F61-943801FF380D}"/>
                    </a:ext>
                  </a:extLst>
                </p14:cNvPr>
                <p14:cNvContentPartPr/>
                <p14:nvPr/>
              </p14:nvContentPartPr>
              <p14:xfrm>
                <a:off x="1018741" y="2718069"/>
                <a:ext cx="68760" cy="650520"/>
              </p14:xfrm>
            </p:contentPart>
          </mc:Choice>
          <mc:Fallback xmlns="">
            <p:pic>
              <p:nvPicPr>
                <p:cNvPr id="1446" name="Ink 1445">
                  <a:extLst>
                    <a:ext uri="{FF2B5EF4-FFF2-40B4-BE49-F238E27FC236}">
                      <a16:creationId xmlns:a16="http://schemas.microsoft.com/office/drawing/2014/main" id="{058E85ED-222E-F02F-2F61-943801FF380D}"/>
                    </a:ext>
                  </a:extLst>
                </p:cNvPr>
                <p:cNvPicPr/>
                <p:nvPr/>
              </p:nvPicPr>
              <p:blipFill>
                <a:blip r:embed="rId2035"/>
                <a:stretch>
                  <a:fillRect/>
                </a:stretch>
              </p:blipFill>
              <p:spPr>
                <a:xfrm>
                  <a:off x="955741" y="2340069"/>
                  <a:ext cx="19440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6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AF538583-4546-3C43-CB86-505D5EF22851}"/>
                    </a:ext>
                  </a:extLst>
                </p14:cNvPr>
                <p14:cNvContentPartPr/>
                <p14:nvPr/>
              </p14:nvContentPartPr>
              <p14:xfrm>
                <a:off x="1055821" y="2637789"/>
                <a:ext cx="57600" cy="52452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AF538583-4546-3C43-CB86-505D5EF22851}"/>
                    </a:ext>
                  </a:extLst>
                </p:cNvPr>
                <p:cNvPicPr/>
                <p:nvPr/>
              </p:nvPicPr>
              <p:blipFill>
                <a:blip r:embed="rId2037"/>
                <a:stretch>
                  <a:fillRect/>
                </a:stretch>
              </p:blipFill>
              <p:spPr>
                <a:xfrm>
                  <a:off x="992821" y="2259789"/>
                  <a:ext cx="183240" cy="12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8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46A4ADFF-63DF-78AB-C7BE-9142978790DF}"/>
                    </a:ext>
                  </a:extLst>
                </p14:cNvPr>
                <p14:cNvContentPartPr/>
                <p14:nvPr/>
              </p14:nvContentPartPr>
              <p14:xfrm>
                <a:off x="1307461" y="2660109"/>
                <a:ext cx="96840" cy="63324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46A4ADFF-63DF-78AB-C7BE-9142978790DF}"/>
                    </a:ext>
                  </a:extLst>
                </p:cNvPr>
                <p:cNvPicPr/>
                <p:nvPr/>
              </p:nvPicPr>
              <p:blipFill>
                <a:blip r:embed="rId2039"/>
                <a:stretch>
                  <a:fillRect/>
                </a:stretch>
              </p:blipFill>
              <p:spPr>
                <a:xfrm>
                  <a:off x="1244694" y="2282109"/>
                  <a:ext cx="222015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0">
              <p14:nvContentPartPr>
                <p14:cNvPr id="1449" name="Ink 1448">
                  <a:extLst>
                    <a:ext uri="{FF2B5EF4-FFF2-40B4-BE49-F238E27FC236}">
                      <a16:creationId xmlns:a16="http://schemas.microsoft.com/office/drawing/2014/main" id="{F00C7AFA-5287-1F55-3341-F56C42BACCFB}"/>
                    </a:ext>
                  </a:extLst>
                </p14:cNvPr>
                <p14:cNvContentPartPr/>
                <p14:nvPr/>
              </p14:nvContentPartPr>
              <p14:xfrm>
                <a:off x="1214581" y="2908869"/>
                <a:ext cx="63360" cy="583920"/>
              </p14:xfrm>
            </p:contentPart>
          </mc:Choice>
          <mc:Fallback xmlns="">
            <p:pic>
              <p:nvPicPr>
                <p:cNvPr id="1449" name="Ink 1448">
                  <a:extLst>
                    <a:ext uri="{FF2B5EF4-FFF2-40B4-BE49-F238E27FC236}">
                      <a16:creationId xmlns:a16="http://schemas.microsoft.com/office/drawing/2014/main" id="{F00C7AFA-5287-1F55-3341-F56C42BACCFB}"/>
                    </a:ext>
                  </a:extLst>
                </p:cNvPr>
                <p:cNvPicPr/>
                <p:nvPr/>
              </p:nvPicPr>
              <p:blipFill>
                <a:blip r:embed="rId2041"/>
                <a:stretch>
                  <a:fillRect/>
                </a:stretch>
              </p:blipFill>
              <p:spPr>
                <a:xfrm>
                  <a:off x="1151581" y="2530869"/>
                  <a:ext cx="189000" cy="13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2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B3E67BCB-13B8-6956-B444-66147E9A5A2C}"/>
                    </a:ext>
                  </a:extLst>
                </p14:cNvPr>
                <p14:cNvContentPartPr/>
                <p14:nvPr/>
              </p14:nvContentPartPr>
              <p14:xfrm>
                <a:off x="1177501" y="3074109"/>
                <a:ext cx="127080" cy="646200"/>
              </p14:xfrm>
            </p:contentPart>
          </mc:Choice>
          <mc:Fallback xmlns=""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B3E67BCB-13B8-6956-B444-66147E9A5A2C}"/>
                    </a:ext>
                  </a:extLst>
                </p:cNvPr>
                <p:cNvPicPr/>
                <p:nvPr/>
              </p:nvPicPr>
              <p:blipFill>
                <a:blip r:embed="rId2043"/>
                <a:stretch>
                  <a:fillRect/>
                </a:stretch>
              </p:blipFill>
              <p:spPr>
                <a:xfrm>
                  <a:off x="1114679" y="2696109"/>
                  <a:ext cx="252365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4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5E280D5F-3023-715E-E6C3-3F6509DF98E1}"/>
                    </a:ext>
                  </a:extLst>
                </p14:cNvPr>
                <p14:cNvContentPartPr/>
                <p14:nvPr/>
              </p14:nvContentPartPr>
              <p14:xfrm>
                <a:off x="1345261" y="1864869"/>
                <a:ext cx="806040" cy="475200"/>
              </p14:xfrm>
            </p:contentPart>
          </mc:Choice>
          <mc:Fallback xmlns=""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5E280D5F-3023-715E-E6C3-3F6509DF98E1}"/>
                    </a:ext>
                  </a:extLst>
                </p:cNvPr>
                <p:cNvPicPr/>
                <p:nvPr/>
              </p:nvPicPr>
              <p:blipFill>
                <a:blip r:embed="rId2045"/>
                <a:stretch>
                  <a:fillRect/>
                </a:stretch>
              </p:blipFill>
              <p:spPr>
                <a:xfrm>
                  <a:off x="1282261" y="1486869"/>
                  <a:ext cx="93168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6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F309ACA2-0477-97F4-A810-8D138C58E086}"/>
                    </a:ext>
                  </a:extLst>
                </p14:cNvPr>
                <p14:cNvContentPartPr/>
                <p14:nvPr/>
              </p14:nvContentPartPr>
              <p14:xfrm>
                <a:off x="1338781" y="1910949"/>
                <a:ext cx="876240" cy="456120"/>
              </p14:xfrm>
            </p:contentPart>
          </mc:Choice>
          <mc:Fallback xmlns=""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F309ACA2-0477-97F4-A810-8D138C58E086}"/>
                    </a:ext>
                  </a:extLst>
                </p:cNvPr>
                <p:cNvPicPr/>
                <p:nvPr/>
              </p:nvPicPr>
              <p:blipFill>
                <a:blip r:embed="rId2047"/>
                <a:stretch>
                  <a:fillRect/>
                </a:stretch>
              </p:blipFill>
              <p:spPr>
                <a:xfrm>
                  <a:off x="1275781" y="1532949"/>
                  <a:ext cx="100188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8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F1ECB5F9-E653-98CA-1EBC-05CC7A334CC9}"/>
                    </a:ext>
                  </a:extLst>
                </p14:cNvPr>
                <p14:cNvContentPartPr/>
                <p14:nvPr/>
              </p14:nvContentPartPr>
              <p14:xfrm>
                <a:off x="1429141" y="1779189"/>
                <a:ext cx="1103760" cy="345960"/>
              </p14:xfrm>
            </p:contentPart>
          </mc:Choice>
          <mc:Fallback xmlns=""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F1ECB5F9-E653-98CA-1EBC-05CC7A334CC9}"/>
                    </a:ext>
                  </a:extLst>
                </p:cNvPr>
                <p:cNvPicPr/>
                <p:nvPr/>
              </p:nvPicPr>
              <p:blipFill>
                <a:blip r:embed="rId2049"/>
                <a:stretch>
                  <a:fillRect/>
                </a:stretch>
              </p:blipFill>
              <p:spPr>
                <a:xfrm>
                  <a:off x="1366141" y="1400795"/>
                  <a:ext cx="1229400" cy="1102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0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EFFF0619-7BC6-B45B-5123-3740D59B3672}"/>
                    </a:ext>
                  </a:extLst>
                </p14:cNvPr>
                <p14:cNvContentPartPr/>
                <p14:nvPr/>
              </p14:nvContentPartPr>
              <p14:xfrm>
                <a:off x="2128621" y="1873149"/>
                <a:ext cx="657720" cy="20664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EFFF0619-7BC6-B45B-5123-3740D59B3672}"/>
                    </a:ext>
                  </a:extLst>
                </p:cNvPr>
                <p:cNvPicPr/>
                <p:nvPr/>
              </p:nvPicPr>
              <p:blipFill>
                <a:blip r:embed="rId2051"/>
                <a:stretch>
                  <a:fillRect/>
                </a:stretch>
              </p:blipFill>
              <p:spPr>
                <a:xfrm>
                  <a:off x="2065621" y="1495806"/>
                  <a:ext cx="783360" cy="960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2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E89D09E8-369C-AC7D-AB64-6A57334CDA39}"/>
                    </a:ext>
                  </a:extLst>
                </p14:cNvPr>
                <p14:cNvContentPartPr/>
                <p14:nvPr/>
              </p14:nvContentPartPr>
              <p14:xfrm>
                <a:off x="2104501" y="1743909"/>
                <a:ext cx="724680" cy="35568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E89D09E8-369C-AC7D-AB64-6A57334CDA39}"/>
                    </a:ext>
                  </a:extLst>
                </p:cNvPr>
                <p:cNvPicPr/>
                <p:nvPr/>
              </p:nvPicPr>
              <p:blipFill>
                <a:blip r:embed="rId2053"/>
                <a:stretch>
                  <a:fillRect/>
                </a:stretch>
              </p:blipFill>
              <p:spPr>
                <a:xfrm>
                  <a:off x="2041501" y="1365909"/>
                  <a:ext cx="850320" cy="11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4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0C7A5675-F90C-B9BD-20A1-71179255ECEC}"/>
                    </a:ext>
                  </a:extLst>
                </p14:cNvPr>
                <p14:cNvContentPartPr/>
                <p14:nvPr/>
              </p14:nvContentPartPr>
              <p14:xfrm>
                <a:off x="2338141" y="1886109"/>
                <a:ext cx="646560" cy="294840"/>
              </p14:xfrm>
            </p:contentPart>
          </mc:Choice>
          <mc:Fallback xmlns=""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0C7A5675-F90C-B9BD-20A1-71179255ECEC}"/>
                    </a:ext>
                  </a:extLst>
                </p:cNvPr>
                <p:cNvPicPr/>
                <p:nvPr/>
              </p:nvPicPr>
              <p:blipFill>
                <a:blip r:embed="rId2055"/>
                <a:stretch>
                  <a:fillRect/>
                </a:stretch>
              </p:blipFill>
              <p:spPr>
                <a:xfrm>
                  <a:off x="2275141" y="1508109"/>
                  <a:ext cx="77220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6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F3DA9758-D736-53DE-D546-E06E4D187941}"/>
                    </a:ext>
                  </a:extLst>
                </p14:cNvPr>
                <p14:cNvContentPartPr/>
                <p14:nvPr/>
              </p14:nvContentPartPr>
              <p14:xfrm>
                <a:off x="2666821" y="2002029"/>
                <a:ext cx="511200" cy="34632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F3DA9758-D736-53DE-D546-E06E4D187941}"/>
                    </a:ext>
                  </a:extLst>
                </p:cNvPr>
                <p:cNvPicPr/>
                <p:nvPr/>
              </p:nvPicPr>
              <p:blipFill>
                <a:blip r:embed="rId2057"/>
                <a:stretch>
                  <a:fillRect/>
                </a:stretch>
              </p:blipFill>
              <p:spPr>
                <a:xfrm>
                  <a:off x="2603821" y="1624029"/>
                  <a:ext cx="63684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8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37041E13-D98C-D813-EB30-51100103CC73}"/>
                    </a:ext>
                  </a:extLst>
                </p14:cNvPr>
                <p14:cNvContentPartPr/>
                <p14:nvPr/>
              </p14:nvContentPartPr>
              <p14:xfrm>
                <a:off x="3097741" y="2283909"/>
                <a:ext cx="257760" cy="48852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37041E13-D98C-D813-EB30-51100103CC73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3034829" y="1905909"/>
                  <a:ext cx="383225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0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2D97EB7D-82BB-2E00-FA9F-802F2FC4B56B}"/>
                    </a:ext>
                  </a:extLst>
                </p14:cNvPr>
                <p14:cNvContentPartPr/>
                <p14:nvPr/>
              </p14:nvContentPartPr>
              <p14:xfrm>
                <a:off x="3179821" y="2508549"/>
                <a:ext cx="248760" cy="719280"/>
              </p14:xfrm>
            </p:contentPart>
          </mc:Choice>
          <mc:Fallback xmlns=""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2D97EB7D-82BB-2E00-FA9F-802F2FC4B56B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3116821" y="2130549"/>
                  <a:ext cx="374400" cy="14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2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9988D449-72DF-441B-9AE3-1D5C6045BFE6}"/>
                    </a:ext>
                  </a:extLst>
                </p14:cNvPr>
                <p14:cNvContentPartPr/>
                <p14:nvPr/>
              </p14:nvContentPartPr>
              <p14:xfrm>
                <a:off x="2550901" y="3210549"/>
                <a:ext cx="766800" cy="800640"/>
              </p14:xfrm>
            </p:contentPart>
          </mc:Choice>
          <mc:Fallback xmlns=""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9988D449-72DF-441B-9AE3-1D5C6045BFE6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2487871" y="2832549"/>
                  <a:ext cx="892499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4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A48ED6B9-BDA8-C6F7-C425-FC1FB85C30A9}"/>
                    </a:ext>
                  </a:extLst>
                </p14:cNvPr>
                <p14:cNvContentPartPr/>
                <p14:nvPr/>
              </p14:nvContentPartPr>
              <p14:xfrm>
                <a:off x="2684461" y="3544269"/>
                <a:ext cx="111240" cy="86760"/>
              </p14:xfrm>
            </p:contentPart>
          </mc:Choice>
          <mc:Fallback xmlns=""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A48ED6B9-BDA8-C6F7-C425-FC1FB85C30A9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2621664" y="3166269"/>
                  <a:ext cx="236475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6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AB9B0020-2F01-18AF-8E3A-85741A300C1B}"/>
                    </a:ext>
                  </a:extLst>
                </p14:cNvPr>
                <p14:cNvContentPartPr/>
                <p14:nvPr/>
              </p14:nvContentPartPr>
              <p14:xfrm>
                <a:off x="2279461" y="3220629"/>
                <a:ext cx="1042920" cy="721800"/>
              </p14:xfrm>
            </p:contentPart>
          </mc:Choice>
          <mc:Fallback xmlns=""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AB9B0020-2F01-18AF-8E3A-85741A300C1B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2216461" y="2842817"/>
                  <a:ext cx="1168560" cy="1477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8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23941EAE-C1F8-33BA-F566-91769AA8B90B}"/>
                    </a:ext>
                  </a:extLst>
                </p14:cNvPr>
                <p14:cNvContentPartPr/>
                <p14:nvPr/>
              </p14:nvContentPartPr>
              <p14:xfrm>
                <a:off x="2424901" y="3119469"/>
                <a:ext cx="742680" cy="621000"/>
              </p14:xfrm>
            </p:contentPart>
          </mc:Choice>
          <mc:Fallback xmlns=""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23941EAE-C1F8-33BA-F566-91769AA8B90B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2361932" y="2741250"/>
                  <a:ext cx="868259" cy="1377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0">
              <p14:nvContentPartPr>
                <p14:cNvPr id="1464" name="Ink 1463">
                  <a:extLst>
                    <a:ext uri="{FF2B5EF4-FFF2-40B4-BE49-F238E27FC236}">
                      <a16:creationId xmlns:a16="http://schemas.microsoft.com/office/drawing/2014/main" id="{DBC34FFC-42CB-DC4A-75F9-14C9F515B3F1}"/>
                    </a:ext>
                  </a:extLst>
                </p14:cNvPr>
                <p14:cNvContentPartPr/>
                <p14:nvPr/>
              </p14:nvContentPartPr>
              <p14:xfrm>
                <a:off x="2524981" y="3167349"/>
                <a:ext cx="394560" cy="510120"/>
              </p14:xfrm>
            </p:contentPart>
          </mc:Choice>
          <mc:Fallback xmlns="">
            <p:pic>
              <p:nvPicPr>
                <p:cNvPr id="1464" name="Ink 1463">
                  <a:extLst>
                    <a:ext uri="{FF2B5EF4-FFF2-40B4-BE49-F238E27FC236}">
                      <a16:creationId xmlns:a16="http://schemas.microsoft.com/office/drawing/2014/main" id="{DBC34FFC-42CB-DC4A-75F9-14C9F515B3F1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2462038" y="2789082"/>
                  <a:ext cx="520085" cy="1266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2">
              <p14:nvContentPartPr>
                <p14:cNvPr id="1465" name="Ink 1464">
                  <a:extLst>
                    <a:ext uri="{FF2B5EF4-FFF2-40B4-BE49-F238E27FC236}">
                      <a16:creationId xmlns:a16="http://schemas.microsoft.com/office/drawing/2014/main" id="{635D26F2-DB88-B455-9B3B-7EC3303EDDF8}"/>
                    </a:ext>
                  </a:extLst>
                </p14:cNvPr>
                <p14:cNvContentPartPr/>
                <p14:nvPr/>
              </p14:nvContentPartPr>
              <p14:xfrm>
                <a:off x="2120701" y="3415749"/>
                <a:ext cx="838080" cy="333000"/>
              </p14:xfrm>
            </p:contentPart>
          </mc:Choice>
          <mc:Fallback xmlns="">
            <p:pic>
              <p:nvPicPr>
                <p:cNvPr id="1465" name="Ink 1464">
                  <a:extLst>
                    <a:ext uri="{FF2B5EF4-FFF2-40B4-BE49-F238E27FC236}">
                      <a16:creationId xmlns:a16="http://schemas.microsoft.com/office/drawing/2014/main" id="{635D26F2-DB88-B455-9B3B-7EC3303EDDF8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2057701" y="3037749"/>
                  <a:ext cx="96372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4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93295591-57E9-3A93-31F2-E6E34AF98343}"/>
                    </a:ext>
                  </a:extLst>
                </p14:cNvPr>
                <p14:cNvContentPartPr/>
                <p14:nvPr/>
              </p14:nvContentPartPr>
              <p14:xfrm>
                <a:off x="3041221" y="2838669"/>
                <a:ext cx="308880" cy="952920"/>
              </p14:xfrm>
            </p:contentPart>
          </mc:Choice>
          <mc:Fallback xmlns=""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93295591-57E9-3A93-31F2-E6E34AF98343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2978294" y="2460526"/>
                  <a:ext cx="434374" cy="1708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6">
              <p14:nvContentPartPr>
                <p14:cNvPr id="1467" name="Ink 1466">
                  <a:extLst>
                    <a:ext uri="{FF2B5EF4-FFF2-40B4-BE49-F238E27FC236}">
                      <a16:creationId xmlns:a16="http://schemas.microsoft.com/office/drawing/2014/main" id="{68BF031B-F5FD-A91A-BA5C-2617AE139404}"/>
                    </a:ext>
                  </a:extLst>
                </p14:cNvPr>
                <p14:cNvContentPartPr/>
                <p14:nvPr/>
              </p14:nvContentPartPr>
              <p14:xfrm>
                <a:off x="2706421" y="3487389"/>
                <a:ext cx="593640" cy="407880"/>
              </p14:xfrm>
            </p:contentPart>
          </mc:Choice>
          <mc:Fallback xmlns="">
            <p:pic>
              <p:nvPicPr>
                <p:cNvPr id="1467" name="Ink 1466">
                  <a:extLst>
                    <a:ext uri="{FF2B5EF4-FFF2-40B4-BE49-F238E27FC236}">
                      <a16:creationId xmlns:a16="http://schemas.microsoft.com/office/drawing/2014/main" id="{68BF031B-F5FD-A91A-BA5C-2617AE139404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2643459" y="3109389"/>
                  <a:ext cx="719204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8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93974CF9-1ADF-FD2B-060B-DC1FE9026173}"/>
                    </a:ext>
                  </a:extLst>
                </p14:cNvPr>
                <p14:cNvContentPartPr/>
                <p14:nvPr/>
              </p14:nvContentPartPr>
              <p14:xfrm>
                <a:off x="2947981" y="3046389"/>
                <a:ext cx="444240" cy="818640"/>
              </p14:xfrm>
            </p:contentPart>
          </mc:Choice>
          <mc:Fallback xmlns=""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93974CF9-1ADF-FD2B-060B-DC1FE9026173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2884981" y="2668223"/>
                  <a:ext cx="569880" cy="157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0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29C6FC15-285F-507C-9F68-49FACBC3030F}"/>
                    </a:ext>
                  </a:extLst>
                </p14:cNvPr>
                <p14:cNvContentPartPr/>
                <p14:nvPr/>
              </p14:nvContentPartPr>
              <p14:xfrm>
                <a:off x="3089821" y="3232509"/>
                <a:ext cx="306000" cy="451080"/>
              </p14:xfrm>
            </p:contentPart>
          </mc:Choice>
          <mc:Fallback xmlns=""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29C6FC15-285F-507C-9F68-49FACBC3030F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3026747" y="2854810"/>
                  <a:ext cx="431788" cy="1206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2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683D4693-AB55-85F1-CD39-76D5EDB1CDD1}"/>
                    </a:ext>
                  </a:extLst>
                </p14:cNvPr>
                <p14:cNvContentPartPr/>
                <p14:nvPr/>
              </p14:nvContentPartPr>
              <p14:xfrm>
                <a:off x="3149221" y="3148269"/>
                <a:ext cx="252000" cy="628560"/>
              </p14:xfrm>
            </p:contentPart>
          </mc:Choice>
          <mc:Fallback xmlns=""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683D4693-AB55-85F1-CD39-76D5EDB1CDD1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3086221" y="2770269"/>
                  <a:ext cx="37764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4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D6F03032-F446-9C2E-C612-E359FEC95449}"/>
                    </a:ext>
                  </a:extLst>
                </p14:cNvPr>
                <p14:cNvContentPartPr/>
                <p14:nvPr/>
              </p14:nvContentPartPr>
              <p14:xfrm>
                <a:off x="3001261" y="3678189"/>
                <a:ext cx="199080" cy="100440"/>
              </p14:xfrm>
            </p:contentPart>
          </mc:Choice>
          <mc:Fallback xmlns=""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D6F03032-F446-9C2E-C612-E359FEC95449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2938261" y="3300189"/>
                  <a:ext cx="32472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6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A155C858-2AA1-B8FB-2F80-6DB61AF61F81}"/>
                    </a:ext>
                  </a:extLst>
                </p14:cNvPr>
                <p14:cNvContentPartPr/>
                <p14:nvPr/>
              </p14:nvContentPartPr>
              <p14:xfrm>
                <a:off x="1178581" y="3321069"/>
                <a:ext cx="136800" cy="623880"/>
              </p14:xfrm>
            </p:contentPart>
          </mc:Choice>
          <mc:Fallback xmlns=""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A155C858-2AA1-B8FB-2F80-6DB61AF61F81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1115581" y="2943069"/>
                  <a:ext cx="262440" cy="13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8">
              <p14:nvContentPartPr>
                <p14:cNvPr id="1473" name="Ink 1472">
                  <a:extLst>
                    <a:ext uri="{FF2B5EF4-FFF2-40B4-BE49-F238E27FC236}">
                      <a16:creationId xmlns:a16="http://schemas.microsoft.com/office/drawing/2014/main" id="{3196AF2C-7E29-8AC3-E056-AE84593133C0}"/>
                    </a:ext>
                  </a:extLst>
                </p14:cNvPr>
                <p14:cNvContentPartPr/>
                <p14:nvPr/>
              </p14:nvContentPartPr>
              <p14:xfrm>
                <a:off x="1072381" y="3403869"/>
                <a:ext cx="237240" cy="621000"/>
              </p14:xfrm>
            </p:contentPart>
          </mc:Choice>
          <mc:Fallback xmlns="">
            <p:pic>
              <p:nvPicPr>
                <p:cNvPr id="1473" name="Ink 1472">
                  <a:extLst>
                    <a:ext uri="{FF2B5EF4-FFF2-40B4-BE49-F238E27FC236}">
                      <a16:creationId xmlns:a16="http://schemas.microsoft.com/office/drawing/2014/main" id="{3196AF2C-7E29-8AC3-E056-AE84593133C0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1009381" y="3025869"/>
                  <a:ext cx="36288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0">
              <p14:nvContentPartPr>
                <p14:cNvPr id="1474" name="Ink 1473">
                  <a:extLst>
                    <a:ext uri="{FF2B5EF4-FFF2-40B4-BE49-F238E27FC236}">
                      <a16:creationId xmlns:a16="http://schemas.microsoft.com/office/drawing/2014/main" id="{4D9930A5-1D14-9596-C298-7A7DCA12CB80}"/>
                    </a:ext>
                  </a:extLst>
                </p14:cNvPr>
                <p14:cNvContentPartPr/>
                <p14:nvPr/>
              </p14:nvContentPartPr>
              <p14:xfrm>
                <a:off x="1067341" y="3224229"/>
                <a:ext cx="227880" cy="825480"/>
              </p14:xfrm>
            </p:contentPart>
          </mc:Choice>
          <mc:Fallback xmlns="">
            <p:pic>
              <p:nvPicPr>
                <p:cNvPr id="1474" name="Ink 1473">
                  <a:extLst>
                    <a:ext uri="{FF2B5EF4-FFF2-40B4-BE49-F238E27FC236}">
                      <a16:creationId xmlns:a16="http://schemas.microsoft.com/office/drawing/2014/main" id="{4D9930A5-1D14-9596-C298-7A7DCA12CB80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1004341" y="2846229"/>
                  <a:ext cx="353520" cy="15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2">
              <p14:nvContentPartPr>
                <p14:cNvPr id="1475" name="Ink 1474">
                  <a:extLst>
                    <a:ext uri="{FF2B5EF4-FFF2-40B4-BE49-F238E27FC236}">
                      <a16:creationId xmlns:a16="http://schemas.microsoft.com/office/drawing/2014/main" id="{A8236C15-EFE0-95F1-C285-C01B83C47100}"/>
                    </a:ext>
                  </a:extLst>
                </p14:cNvPr>
                <p14:cNvContentPartPr/>
                <p14:nvPr/>
              </p14:nvContentPartPr>
              <p14:xfrm>
                <a:off x="1153021" y="3670269"/>
                <a:ext cx="165960" cy="364320"/>
              </p14:xfrm>
            </p:contentPart>
          </mc:Choice>
          <mc:Fallback xmlns="">
            <p:pic>
              <p:nvPicPr>
                <p:cNvPr id="1475" name="Ink 1474">
                  <a:extLst>
                    <a:ext uri="{FF2B5EF4-FFF2-40B4-BE49-F238E27FC236}">
                      <a16:creationId xmlns:a16="http://schemas.microsoft.com/office/drawing/2014/main" id="{A8236C15-EFE0-95F1-C285-C01B83C47100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1090021" y="3291895"/>
                  <a:ext cx="291600" cy="1120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4">
              <p14:nvContentPartPr>
                <p14:cNvPr id="1476" name="Ink 1475">
                  <a:extLst>
                    <a:ext uri="{FF2B5EF4-FFF2-40B4-BE49-F238E27FC236}">
                      <a16:creationId xmlns:a16="http://schemas.microsoft.com/office/drawing/2014/main" id="{344E331E-880C-DF79-DCA7-0CAD0AD68BC8}"/>
                    </a:ext>
                  </a:extLst>
                </p14:cNvPr>
                <p14:cNvContentPartPr/>
                <p14:nvPr/>
              </p14:nvContentPartPr>
              <p14:xfrm>
                <a:off x="1233301" y="3796989"/>
                <a:ext cx="62640" cy="229680"/>
              </p14:xfrm>
            </p:contentPart>
          </mc:Choice>
          <mc:Fallback xmlns="">
            <p:pic>
              <p:nvPicPr>
                <p:cNvPr id="1476" name="Ink 1475">
                  <a:extLst>
                    <a:ext uri="{FF2B5EF4-FFF2-40B4-BE49-F238E27FC236}">
                      <a16:creationId xmlns:a16="http://schemas.microsoft.com/office/drawing/2014/main" id="{344E331E-880C-DF79-DCA7-0CAD0AD68BC8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1170661" y="3418989"/>
                  <a:ext cx="187562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6">
              <p14:nvContentPartPr>
                <p14:cNvPr id="1477" name="Ink 1476">
                  <a:extLst>
                    <a:ext uri="{FF2B5EF4-FFF2-40B4-BE49-F238E27FC236}">
                      <a16:creationId xmlns:a16="http://schemas.microsoft.com/office/drawing/2014/main" id="{A18C190A-EB4E-0481-2BD3-672CEAAC77E5}"/>
                    </a:ext>
                  </a:extLst>
                </p14:cNvPr>
                <p14:cNvContentPartPr/>
                <p14:nvPr/>
              </p14:nvContentPartPr>
              <p14:xfrm>
                <a:off x="1278661" y="3883029"/>
                <a:ext cx="27720" cy="138960"/>
              </p14:xfrm>
            </p:contentPart>
          </mc:Choice>
          <mc:Fallback xmlns="">
            <p:pic>
              <p:nvPicPr>
                <p:cNvPr id="1477" name="Ink 1476">
                  <a:extLst>
                    <a:ext uri="{FF2B5EF4-FFF2-40B4-BE49-F238E27FC236}">
                      <a16:creationId xmlns:a16="http://schemas.microsoft.com/office/drawing/2014/main" id="{A18C190A-EB4E-0481-2BD3-672CEAAC77E5}"/>
                    </a:ext>
                  </a:extLst>
                </p:cNvPr>
                <p:cNvPicPr/>
                <p:nvPr/>
              </p:nvPicPr>
              <p:blipFill>
                <a:blip r:embed="rId2097"/>
                <a:stretch>
                  <a:fillRect/>
                </a:stretch>
              </p:blipFill>
              <p:spPr>
                <a:xfrm>
                  <a:off x="1215661" y="3505029"/>
                  <a:ext cx="15336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8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E4D297EC-237D-59E0-06C3-EB8900625161}"/>
                    </a:ext>
                  </a:extLst>
                </p14:cNvPr>
                <p14:cNvContentPartPr/>
                <p14:nvPr/>
              </p14:nvContentPartPr>
              <p14:xfrm>
                <a:off x="1251301" y="3876189"/>
                <a:ext cx="29160" cy="121680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E4D297EC-237D-59E0-06C3-EB8900625161}"/>
                    </a:ext>
                  </a:extLst>
                </p:cNvPr>
                <p:cNvPicPr/>
                <p:nvPr/>
              </p:nvPicPr>
              <p:blipFill>
                <a:blip r:embed="rId2099"/>
                <a:stretch>
                  <a:fillRect/>
                </a:stretch>
              </p:blipFill>
              <p:spPr>
                <a:xfrm>
                  <a:off x="1188301" y="3498189"/>
                  <a:ext cx="1548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0">
              <p14:nvContentPartPr>
                <p14:cNvPr id="1479" name="Ink 1478">
                  <a:extLst>
                    <a:ext uri="{FF2B5EF4-FFF2-40B4-BE49-F238E27FC236}">
                      <a16:creationId xmlns:a16="http://schemas.microsoft.com/office/drawing/2014/main" id="{25A5A996-F1CF-162C-B40A-AF56A4E281D4}"/>
                    </a:ext>
                  </a:extLst>
                </p14:cNvPr>
                <p14:cNvContentPartPr/>
                <p14:nvPr/>
              </p14:nvContentPartPr>
              <p14:xfrm>
                <a:off x="1262101" y="3833709"/>
                <a:ext cx="9720" cy="58320"/>
              </p14:xfrm>
            </p:contentPart>
          </mc:Choice>
          <mc:Fallback xmlns="">
            <p:pic>
              <p:nvPicPr>
                <p:cNvPr id="1479" name="Ink 1478">
                  <a:extLst>
                    <a:ext uri="{FF2B5EF4-FFF2-40B4-BE49-F238E27FC236}">
                      <a16:creationId xmlns:a16="http://schemas.microsoft.com/office/drawing/2014/main" id="{25A5A996-F1CF-162C-B40A-AF56A4E281D4}"/>
                    </a:ext>
                  </a:extLst>
                </p:cNvPr>
                <p:cNvPicPr/>
                <p:nvPr/>
              </p:nvPicPr>
              <p:blipFill>
                <a:blip r:embed="rId2101"/>
                <a:stretch>
                  <a:fillRect/>
                </a:stretch>
              </p:blipFill>
              <p:spPr>
                <a:xfrm>
                  <a:off x="1199101" y="3455709"/>
                  <a:ext cx="13536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2">
              <p14:nvContentPartPr>
                <p14:cNvPr id="1480" name="Ink 1479">
                  <a:extLst>
                    <a:ext uri="{FF2B5EF4-FFF2-40B4-BE49-F238E27FC236}">
                      <a16:creationId xmlns:a16="http://schemas.microsoft.com/office/drawing/2014/main" id="{B8905C5E-3D45-A36C-4559-788E4A13187E}"/>
                    </a:ext>
                  </a:extLst>
                </p14:cNvPr>
                <p14:cNvContentPartPr/>
                <p14:nvPr/>
              </p14:nvContentPartPr>
              <p14:xfrm>
                <a:off x="1000741" y="2515389"/>
                <a:ext cx="182880" cy="895680"/>
              </p14:xfrm>
            </p:contentPart>
          </mc:Choice>
          <mc:Fallback xmlns="">
            <p:pic>
              <p:nvPicPr>
                <p:cNvPr id="1480" name="Ink 1479">
                  <a:extLst>
                    <a:ext uri="{FF2B5EF4-FFF2-40B4-BE49-F238E27FC236}">
                      <a16:creationId xmlns:a16="http://schemas.microsoft.com/office/drawing/2014/main" id="{B8905C5E-3D45-A36C-4559-788E4A13187E}"/>
                    </a:ext>
                  </a:extLst>
                </p:cNvPr>
                <p:cNvPicPr/>
                <p:nvPr/>
              </p:nvPicPr>
              <p:blipFill>
                <a:blip r:embed="rId2103"/>
                <a:stretch>
                  <a:fillRect/>
                </a:stretch>
              </p:blipFill>
              <p:spPr>
                <a:xfrm>
                  <a:off x="937617" y="2137389"/>
                  <a:ext cx="308768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4">
              <p14:nvContentPartPr>
                <p14:cNvPr id="1481" name="Ink 1480">
                  <a:extLst>
                    <a:ext uri="{FF2B5EF4-FFF2-40B4-BE49-F238E27FC236}">
                      <a16:creationId xmlns:a16="http://schemas.microsoft.com/office/drawing/2014/main" id="{B3DAF175-70C3-C2FB-9EE0-0A7454CDC92F}"/>
                    </a:ext>
                  </a:extLst>
                </p14:cNvPr>
                <p14:cNvContentPartPr/>
                <p14:nvPr/>
              </p14:nvContentPartPr>
              <p14:xfrm>
                <a:off x="956101" y="2449149"/>
                <a:ext cx="164160" cy="665280"/>
              </p14:xfrm>
            </p:contentPart>
          </mc:Choice>
          <mc:Fallback xmlns="">
            <p:pic>
              <p:nvPicPr>
                <p:cNvPr id="1481" name="Ink 1480">
                  <a:extLst>
                    <a:ext uri="{FF2B5EF4-FFF2-40B4-BE49-F238E27FC236}">
                      <a16:creationId xmlns:a16="http://schemas.microsoft.com/office/drawing/2014/main" id="{B3DAF175-70C3-C2FB-9EE0-0A7454CDC92F}"/>
                    </a:ext>
                  </a:extLst>
                </p:cNvPr>
                <p:cNvPicPr/>
                <p:nvPr/>
              </p:nvPicPr>
              <p:blipFill>
                <a:blip r:embed="rId2105"/>
                <a:stretch>
                  <a:fillRect/>
                </a:stretch>
              </p:blipFill>
              <p:spPr>
                <a:xfrm>
                  <a:off x="893101" y="2071353"/>
                  <a:ext cx="289800" cy="1420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6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CE7B9F81-B09B-4FF9-BD61-5C978EF32B17}"/>
                    </a:ext>
                  </a:extLst>
                </p14:cNvPr>
                <p14:cNvContentPartPr/>
                <p14:nvPr/>
              </p14:nvContentPartPr>
              <p14:xfrm>
                <a:off x="1270021" y="2444109"/>
                <a:ext cx="156960" cy="955080"/>
              </p14:xfrm>
            </p:contentPart>
          </mc:Choice>
          <mc:Fallback xmlns=""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CE7B9F81-B09B-4FF9-BD61-5C978EF32B17}"/>
                    </a:ext>
                  </a:extLst>
                </p:cNvPr>
                <p:cNvPicPr/>
                <p:nvPr/>
              </p:nvPicPr>
              <p:blipFill>
                <a:blip r:embed="rId2107"/>
                <a:stretch>
                  <a:fillRect/>
                </a:stretch>
              </p:blipFill>
              <p:spPr>
                <a:xfrm>
                  <a:off x="1206876" y="2066109"/>
                  <a:ext cx="282889" cy="17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8">
              <p14:nvContentPartPr>
                <p14:cNvPr id="1483" name="Ink 1482">
                  <a:extLst>
                    <a:ext uri="{FF2B5EF4-FFF2-40B4-BE49-F238E27FC236}">
                      <a16:creationId xmlns:a16="http://schemas.microsoft.com/office/drawing/2014/main" id="{B8197941-FE72-2190-3F16-F582A1C8E3CC}"/>
                    </a:ext>
                  </a:extLst>
                </p14:cNvPr>
                <p14:cNvContentPartPr/>
                <p14:nvPr/>
              </p14:nvContentPartPr>
              <p14:xfrm>
                <a:off x="1288381" y="3371829"/>
                <a:ext cx="254160" cy="316440"/>
              </p14:xfrm>
            </p:contentPart>
          </mc:Choice>
          <mc:Fallback xmlns="">
            <p:pic>
              <p:nvPicPr>
                <p:cNvPr id="1483" name="Ink 1482">
                  <a:extLst>
                    <a:ext uri="{FF2B5EF4-FFF2-40B4-BE49-F238E27FC236}">
                      <a16:creationId xmlns:a16="http://schemas.microsoft.com/office/drawing/2014/main" id="{B8197941-FE72-2190-3F16-F582A1C8E3CC}"/>
                    </a:ext>
                  </a:extLst>
                </p:cNvPr>
                <p:cNvPicPr/>
                <p:nvPr/>
              </p:nvPicPr>
              <p:blipFill>
                <a:blip r:embed="rId2109"/>
                <a:stretch>
                  <a:fillRect/>
                </a:stretch>
              </p:blipFill>
              <p:spPr>
                <a:xfrm>
                  <a:off x="1225381" y="2993829"/>
                  <a:ext cx="37980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0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18A2B8EE-76C6-CF07-5119-5CCB3739622B}"/>
                    </a:ext>
                  </a:extLst>
                </p14:cNvPr>
                <p14:cNvContentPartPr/>
                <p14:nvPr/>
              </p14:nvContentPartPr>
              <p14:xfrm>
                <a:off x="1355341" y="3374709"/>
                <a:ext cx="139680" cy="367560"/>
              </p14:xfrm>
            </p:contentPart>
          </mc:Choice>
          <mc:Fallback xmlns=""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18A2B8EE-76C6-CF07-5119-5CCB3739622B}"/>
                    </a:ext>
                  </a:extLst>
                </p:cNvPr>
                <p:cNvPicPr/>
                <p:nvPr/>
              </p:nvPicPr>
              <p:blipFill>
                <a:blip r:embed="rId2111"/>
                <a:stretch>
                  <a:fillRect/>
                </a:stretch>
              </p:blipFill>
              <p:spPr>
                <a:xfrm>
                  <a:off x="1292341" y="2996709"/>
                  <a:ext cx="26532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2">
              <p14:nvContentPartPr>
                <p14:cNvPr id="1485" name="Ink 1484">
                  <a:extLst>
                    <a:ext uri="{FF2B5EF4-FFF2-40B4-BE49-F238E27FC236}">
                      <a16:creationId xmlns:a16="http://schemas.microsoft.com/office/drawing/2014/main" id="{6C62D64B-7DE6-629B-A1F6-F02D2DC419FD}"/>
                    </a:ext>
                  </a:extLst>
                </p14:cNvPr>
                <p14:cNvContentPartPr/>
                <p14:nvPr/>
              </p14:nvContentPartPr>
              <p14:xfrm>
                <a:off x="1429861" y="3088509"/>
                <a:ext cx="68040" cy="550080"/>
              </p14:xfrm>
            </p:contentPart>
          </mc:Choice>
          <mc:Fallback xmlns="">
            <p:pic>
              <p:nvPicPr>
                <p:cNvPr id="1485" name="Ink 1484">
                  <a:extLst>
                    <a:ext uri="{FF2B5EF4-FFF2-40B4-BE49-F238E27FC236}">
                      <a16:creationId xmlns:a16="http://schemas.microsoft.com/office/drawing/2014/main" id="{6C62D64B-7DE6-629B-A1F6-F02D2DC419FD}"/>
                    </a:ext>
                  </a:extLst>
                </p:cNvPr>
                <p:cNvPicPr/>
                <p:nvPr/>
              </p:nvPicPr>
              <p:blipFill>
                <a:blip r:embed="rId2113"/>
                <a:stretch>
                  <a:fillRect/>
                </a:stretch>
              </p:blipFill>
              <p:spPr>
                <a:xfrm>
                  <a:off x="1366526" y="2710509"/>
                  <a:ext cx="194348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4">
              <p14:nvContentPartPr>
                <p14:cNvPr id="1487" name="Ink 1486">
                  <a:extLst>
                    <a:ext uri="{FF2B5EF4-FFF2-40B4-BE49-F238E27FC236}">
                      <a16:creationId xmlns:a16="http://schemas.microsoft.com/office/drawing/2014/main" id="{81E1C4B7-DDCB-4C63-BF48-AB67E323D368}"/>
                    </a:ext>
                  </a:extLst>
                </p14:cNvPr>
                <p14:cNvContentPartPr/>
                <p14:nvPr/>
              </p14:nvContentPartPr>
              <p14:xfrm>
                <a:off x="1438861" y="2021829"/>
                <a:ext cx="1044360" cy="350640"/>
              </p14:xfrm>
            </p:contentPart>
          </mc:Choice>
          <mc:Fallback xmlns="">
            <p:pic>
              <p:nvPicPr>
                <p:cNvPr id="1487" name="Ink 1486">
                  <a:extLst>
                    <a:ext uri="{FF2B5EF4-FFF2-40B4-BE49-F238E27FC236}">
                      <a16:creationId xmlns:a16="http://schemas.microsoft.com/office/drawing/2014/main" id="{81E1C4B7-DDCB-4C63-BF48-AB67E323D368}"/>
                    </a:ext>
                  </a:extLst>
                </p:cNvPr>
                <p:cNvPicPr/>
                <p:nvPr/>
              </p:nvPicPr>
              <p:blipFill>
                <a:blip r:embed="rId2115"/>
                <a:stretch>
                  <a:fillRect/>
                </a:stretch>
              </p:blipFill>
              <p:spPr>
                <a:xfrm>
                  <a:off x="1375839" y="1643829"/>
                  <a:ext cx="1170043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6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FCDF6371-5134-B650-1DD2-9FF362D67315}"/>
                    </a:ext>
                  </a:extLst>
                </p14:cNvPr>
                <p14:cNvContentPartPr/>
                <p14:nvPr/>
              </p14:nvContentPartPr>
              <p14:xfrm>
                <a:off x="1618501" y="2044869"/>
                <a:ext cx="840240" cy="228240"/>
              </p14:xfrm>
            </p:contentPart>
          </mc:Choice>
          <mc:Fallback xmlns=""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FCDF6371-5134-B650-1DD2-9FF362D67315}"/>
                    </a:ext>
                  </a:extLst>
                </p:cNvPr>
                <p:cNvPicPr/>
                <p:nvPr/>
              </p:nvPicPr>
              <p:blipFill>
                <a:blip r:embed="rId2117"/>
                <a:stretch>
                  <a:fillRect/>
                </a:stretch>
              </p:blipFill>
              <p:spPr>
                <a:xfrm>
                  <a:off x="1555474" y="1666869"/>
                  <a:ext cx="965934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8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39DFC064-94E7-D865-63FA-EC3C28B094D4}"/>
                    </a:ext>
                  </a:extLst>
                </p14:cNvPr>
                <p14:cNvContentPartPr/>
                <p14:nvPr/>
              </p14:nvContentPartPr>
              <p14:xfrm>
                <a:off x="2811541" y="1885389"/>
                <a:ext cx="574200" cy="297000"/>
              </p14:xfrm>
            </p:contentPart>
          </mc:Choice>
          <mc:Fallback xmlns=""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39DFC064-94E7-D865-63FA-EC3C28B094D4}"/>
                    </a:ext>
                  </a:extLst>
                </p:cNvPr>
                <p:cNvPicPr/>
                <p:nvPr/>
              </p:nvPicPr>
              <p:blipFill>
                <a:blip r:embed="rId2119"/>
                <a:stretch>
                  <a:fillRect/>
                </a:stretch>
              </p:blipFill>
              <p:spPr>
                <a:xfrm>
                  <a:off x="2748541" y="1507389"/>
                  <a:ext cx="69984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0">
              <p14:nvContentPartPr>
                <p14:cNvPr id="1490" name="Ink 1489">
                  <a:extLst>
                    <a:ext uri="{FF2B5EF4-FFF2-40B4-BE49-F238E27FC236}">
                      <a16:creationId xmlns:a16="http://schemas.microsoft.com/office/drawing/2014/main" id="{88747D08-7C49-A65E-9AEA-1312E644E529}"/>
                    </a:ext>
                  </a:extLst>
                </p14:cNvPr>
                <p14:cNvContentPartPr/>
                <p14:nvPr/>
              </p14:nvContentPartPr>
              <p14:xfrm>
                <a:off x="3299341" y="2013189"/>
                <a:ext cx="122400" cy="440640"/>
              </p14:xfrm>
            </p:contentPart>
          </mc:Choice>
          <mc:Fallback xmlns="">
            <p:pic>
              <p:nvPicPr>
                <p:cNvPr id="1490" name="Ink 1489">
                  <a:extLst>
                    <a:ext uri="{FF2B5EF4-FFF2-40B4-BE49-F238E27FC236}">
                      <a16:creationId xmlns:a16="http://schemas.microsoft.com/office/drawing/2014/main" id="{88747D08-7C49-A65E-9AEA-1312E644E529}"/>
                    </a:ext>
                  </a:extLst>
                </p:cNvPr>
                <p:cNvPicPr/>
                <p:nvPr/>
              </p:nvPicPr>
              <p:blipFill>
                <a:blip r:embed="rId2121"/>
                <a:stretch>
                  <a:fillRect/>
                </a:stretch>
              </p:blipFill>
              <p:spPr>
                <a:xfrm>
                  <a:off x="3236526" y="1635189"/>
                  <a:ext cx="247672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2">
              <p14:nvContentPartPr>
                <p14:cNvPr id="1491" name="Ink 1490">
                  <a:extLst>
                    <a:ext uri="{FF2B5EF4-FFF2-40B4-BE49-F238E27FC236}">
                      <a16:creationId xmlns:a16="http://schemas.microsoft.com/office/drawing/2014/main" id="{C1CAA357-2B30-2077-BFA1-5AD3336949AE}"/>
                    </a:ext>
                  </a:extLst>
                </p14:cNvPr>
                <p14:cNvContentPartPr/>
                <p14:nvPr/>
              </p14:nvContentPartPr>
              <p14:xfrm>
                <a:off x="3424261" y="2429349"/>
                <a:ext cx="126360" cy="447480"/>
              </p14:xfrm>
            </p:contentPart>
          </mc:Choice>
          <mc:Fallback xmlns="">
            <p:pic>
              <p:nvPicPr>
                <p:cNvPr id="1491" name="Ink 1490">
                  <a:extLst>
                    <a:ext uri="{FF2B5EF4-FFF2-40B4-BE49-F238E27FC236}">
                      <a16:creationId xmlns:a16="http://schemas.microsoft.com/office/drawing/2014/main" id="{C1CAA357-2B30-2077-BFA1-5AD3336949AE}"/>
                    </a:ext>
                  </a:extLst>
                </p:cNvPr>
                <p:cNvPicPr/>
                <p:nvPr/>
              </p:nvPicPr>
              <p:blipFill>
                <a:blip r:embed="rId2123"/>
                <a:stretch>
                  <a:fillRect/>
                </a:stretch>
              </p:blipFill>
              <p:spPr>
                <a:xfrm>
                  <a:off x="3361261" y="2051349"/>
                  <a:ext cx="25200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4">
              <p14:nvContentPartPr>
                <p14:cNvPr id="1492" name="Ink 1491">
                  <a:extLst>
                    <a:ext uri="{FF2B5EF4-FFF2-40B4-BE49-F238E27FC236}">
                      <a16:creationId xmlns:a16="http://schemas.microsoft.com/office/drawing/2014/main" id="{68C6D393-4463-0758-A579-7A2F1314441C}"/>
                    </a:ext>
                  </a:extLst>
                </p14:cNvPr>
                <p14:cNvContentPartPr/>
                <p14:nvPr/>
              </p14:nvContentPartPr>
              <p14:xfrm>
                <a:off x="3500221" y="2638149"/>
                <a:ext cx="86400" cy="293400"/>
              </p14:xfrm>
            </p:contentPart>
          </mc:Choice>
          <mc:Fallback xmlns="">
            <p:pic>
              <p:nvPicPr>
                <p:cNvPr id="1492" name="Ink 1491">
                  <a:extLst>
                    <a:ext uri="{FF2B5EF4-FFF2-40B4-BE49-F238E27FC236}">
                      <a16:creationId xmlns:a16="http://schemas.microsoft.com/office/drawing/2014/main" id="{68C6D393-4463-0758-A579-7A2F1314441C}"/>
                    </a:ext>
                  </a:extLst>
                </p:cNvPr>
                <p:cNvPicPr/>
                <p:nvPr/>
              </p:nvPicPr>
              <p:blipFill>
                <a:blip r:embed="rId2125"/>
                <a:stretch>
                  <a:fillRect/>
                </a:stretch>
              </p:blipFill>
              <p:spPr>
                <a:xfrm>
                  <a:off x="3436957" y="2259685"/>
                  <a:ext cx="212566" cy="1049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6">
              <p14:nvContentPartPr>
                <p14:cNvPr id="1493" name="Ink 1492">
                  <a:extLst>
                    <a:ext uri="{FF2B5EF4-FFF2-40B4-BE49-F238E27FC236}">
                      <a16:creationId xmlns:a16="http://schemas.microsoft.com/office/drawing/2014/main" id="{39AA5890-CF9C-9D43-6D02-7DE36E2ECCD0}"/>
                    </a:ext>
                  </a:extLst>
                </p14:cNvPr>
                <p14:cNvContentPartPr/>
                <p14:nvPr/>
              </p14:nvContentPartPr>
              <p14:xfrm>
                <a:off x="3564301" y="2729589"/>
                <a:ext cx="104400" cy="299880"/>
              </p14:xfrm>
            </p:contentPart>
          </mc:Choice>
          <mc:Fallback xmlns="">
            <p:pic>
              <p:nvPicPr>
                <p:cNvPr id="1493" name="Ink 1492">
                  <a:extLst>
                    <a:ext uri="{FF2B5EF4-FFF2-40B4-BE49-F238E27FC236}">
                      <a16:creationId xmlns:a16="http://schemas.microsoft.com/office/drawing/2014/main" id="{39AA5890-CF9C-9D43-6D02-7DE36E2ECCD0}"/>
                    </a:ext>
                  </a:extLst>
                </p:cNvPr>
                <p:cNvPicPr/>
                <p:nvPr/>
              </p:nvPicPr>
              <p:blipFill>
                <a:blip r:embed="rId2127"/>
                <a:stretch>
                  <a:fillRect/>
                </a:stretch>
              </p:blipFill>
              <p:spPr>
                <a:xfrm>
                  <a:off x="3501517" y="2351589"/>
                  <a:ext cx="229608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8">
              <p14:nvContentPartPr>
                <p14:cNvPr id="1494" name="Ink 1493">
                  <a:extLst>
                    <a:ext uri="{FF2B5EF4-FFF2-40B4-BE49-F238E27FC236}">
                      <a16:creationId xmlns:a16="http://schemas.microsoft.com/office/drawing/2014/main" id="{430E6DDD-4B97-DD5F-2C27-917CC0660BC6}"/>
                    </a:ext>
                  </a:extLst>
                </p14:cNvPr>
                <p14:cNvContentPartPr/>
                <p14:nvPr/>
              </p14:nvContentPartPr>
              <p14:xfrm>
                <a:off x="3358381" y="3320709"/>
                <a:ext cx="121320" cy="111600"/>
              </p14:xfrm>
            </p:contentPart>
          </mc:Choice>
          <mc:Fallback xmlns="">
            <p:pic>
              <p:nvPicPr>
                <p:cNvPr id="1494" name="Ink 1493">
                  <a:extLst>
                    <a:ext uri="{FF2B5EF4-FFF2-40B4-BE49-F238E27FC236}">
                      <a16:creationId xmlns:a16="http://schemas.microsoft.com/office/drawing/2014/main" id="{430E6DDD-4B97-DD5F-2C27-917CC0660BC6}"/>
                    </a:ext>
                  </a:extLst>
                </p:cNvPr>
                <p:cNvPicPr/>
                <p:nvPr/>
              </p:nvPicPr>
              <p:blipFill>
                <a:blip r:embed="rId2129"/>
                <a:stretch>
                  <a:fillRect/>
                </a:stretch>
              </p:blipFill>
              <p:spPr>
                <a:xfrm>
                  <a:off x="3295381" y="2942709"/>
                  <a:ext cx="24696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0">
              <p14:nvContentPartPr>
                <p14:cNvPr id="1495" name="Ink 1494">
                  <a:extLst>
                    <a:ext uri="{FF2B5EF4-FFF2-40B4-BE49-F238E27FC236}">
                      <a16:creationId xmlns:a16="http://schemas.microsoft.com/office/drawing/2014/main" id="{9DF4AF27-B9F9-719D-6F85-AECFC9905A4E}"/>
                    </a:ext>
                  </a:extLst>
                </p14:cNvPr>
                <p14:cNvContentPartPr/>
                <p14:nvPr/>
              </p14:nvContentPartPr>
              <p14:xfrm>
                <a:off x="3320221" y="3195789"/>
                <a:ext cx="319320" cy="151920"/>
              </p14:xfrm>
            </p:contentPart>
          </mc:Choice>
          <mc:Fallback xmlns="">
            <p:pic>
              <p:nvPicPr>
                <p:cNvPr id="1495" name="Ink 1494">
                  <a:extLst>
                    <a:ext uri="{FF2B5EF4-FFF2-40B4-BE49-F238E27FC236}">
                      <a16:creationId xmlns:a16="http://schemas.microsoft.com/office/drawing/2014/main" id="{9DF4AF27-B9F9-719D-6F85-AECFC9905A4E}"/>
                    </a:ext>
                  </a:extLst>
                </p:cNvPr>
                <p:cNvPicPr/>
                <p:nvPr/>
              </p:nvPicPr>
              <p:blipFill>
                <a:blip r:embed="rId2131"/>
                <a:stretch>
                  <a:fillRect/>
                </a:stretch>
              </p:blipFill>
              <p:spPr>
                <a:xfrm>
                  <a:off x="3257221" y="2817789"/>
                  <a:ext cx="4449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2">
              <p14:nvContentPartPr>
                <p14:cNvPr id="1496" name="Ink 1495">
                  <a:extLst>
                    <a:ext uri="{FF2B5EF4-FFF2-40B4-BE49-F238E27FC236}">
                      <a16:creationId xmlns:a16="http://schemas.microsoft.com/office/drawing/2014/main" id="{85B00115-2206-4C60-074B-D37822235778}"/>
                    </a:ext>
                  </a:extLst>
                </p14:cNvPr>
                <p14:cNvContentPartPr/>
                <p14:nvPr/>
              </p14:nvContentPartPr>
              <p14:xfrm>
                <a:off x="3512461" y="2993109"/>
                <a:ext cx="132120" cy="524160"/>
              </p14:xfrm>
            </p:contentPart>
          </mc:Choice>
          <mc:Fallback xmlns="">
            <p:pic>
              <p:nvPicPr>
                <p:cNvPr id="1496" name="Ink 1495">
                  <a:extLst>
                    <a:ext uri="{FF2B5EF4-FFF2-40B4-BE49-F238E27FC236}">
                      <a16:creationId xmlns:a16="http://schemas.microsoft.com/office/drawing/2014/main" id="{85B00115-2206-4C60-074B-D37822235778}"/>
                    </a:ext>
                  </a:extLst>
                </p:cNvPr>
                <p:cNvPicPr/>
                <p:nvPr/>
              </p:nvPicPr>
              <p:blipFill>
                <a:blip r:embed="rId2133"/>
                <a:stretch>
                  <a:fillRect/>
                </a:stretch>
              </p:blipFill>
              <p:spPr>
                <a:xfrm>
                  <a:off x="3449461" y="2615109"/>
                  <a:ext cx="257760" cy="12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4">
              <p14:nvContentPartPr>
                <p14:cNvPr id="1497" name="Ink 1496">
                  <a:extLst>
                    <a:ext uri="{FF2B5EF4-FFF2-40B4-BE49-F238E27FC236}">
                      <a16:creationId xmlns:a16="http://schemas.microsoft.com/office/drawing/2014/main" id="{BBC1FFC0-FAE1-42E6-7003-75C9FAA5C0B3}"/>
                    </a:ext>
                  </a:extLst>
                </p14:cNvPr>
                <p14:cNvContentPartPr/>
                <p14:nvPr/>
              </p14:nvContentPartPr>
              <p14:xfrm>
                <a:off x="3252181" y="3721389"/>
                <a:ext cx="14040" cy="4680"/>
              </p14:xfrm>
            </p:contentPart>
          </mc:Choice>
          <mc:Fallback xmlns="">
            <p:pic>
              <p:nvPicPr>
                <p:cNvPr id="1497" name="Ink 1496">
                  <a:extLst>
                    <a:ext uri="{FF2B5EF4-FFF2-40B4-BE49-F238E27FC236}">
                      <a16:creationId xmlns:a16="http://schemas.microsoft.com/office/drawing/2014/main" id="{BBC1FFC0-FAE1-42E6-7003-75C9FAA5C0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89181" y="3343389"/>
                  <a:ext cx="139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5">
              <p14:nvContentPartPr>
                <p14:cNvPr id="1498" name="Ink 1497">
                  <a:extLst>
                    <a:ext uri="{FF2B5EF4-FFF2-40B4-BE49-F238E27FC236}">
                      <a16:creationId xmlns:a16="http://schemas.microsoft.com/office/drawing/2014/main" id="{4C4B0CFB-6B0E-F78B-860D-202E1EC504C5}"/>
                    </a:ext>
                  </a:extLst>
                </p14:cNvPr>
                <p14:cNvContentPartPr/>
                <p14:nvPr/>
              </p14:nvContentPartPr>
              <p14:xfrm>
                <a:off x="3170461" y="3514029"/>
                <a:ext cx="520200" cy="197640"/>
              </p14:xfrm>
            </p:contentPart>
          </mc:Choice>
          <mc:Fallback xmlns="">
            <p:pic>
              <p:nvPicPr>
                <p:cNvPr id="1498" name="Ink 1497">
                  <a:extLst>
                    <a:ext uri="{FF2B5EF4-FFF2-40B4-BE49-F238E27FC236}">
                      <a16:creationId xmlns:a16="http://schemas.microsoft.com/office/drawing/2014/main" id="{4C4B0CFB-6B0E-F78B-860D-202E1EC504C5}"/>
                    </a:ext>
                  </a:extLst>
                </p:cNvPr>
                <p:cNvPicPr/>
                <p:nvPr/>
              </p:nvPicPr>
              <p:blipFill>
                <a:blip r:embed="rId2136"/>
                <a:stretch>
                  <a:fillRect/>
                </a:stretch>
              </p:blipFill>
              <p:spPr>
                <a:xfrm>
                  <a:off x="3107461" y="3136029"/>
                  <a:ext cx="64584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7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8F8C86BF-1EA7-C0B7-0F24-872C2052CF1A}"/>
                    </a:ext>
                  </a:extLst>
                </p14:cNvPr>
                <p14:cNvContentPartPr/>
                <p14:nvPr/>
              </p14:nvContentPartPr>
              <p14:xfrm>
                <a:off x="3385021" y="3334029"/>
                <a:ext cx="325440" cy="538560"/>
              </p14:xfrm>
            </p:contentPart>
          </mc:Choice>
          <mc:Fallback xmlns=""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8F8C86BF-1EA7-C0B7-0F24-872C2052CF1A}"/>
                    </a:ext>
                  </a:extLst>
                </p:cNvPr>
                <p:cNvPicPr/>
                <p:nvPr/>
              </p:nvPicPr>
              <p:blipFill>
                <a:blip r:embed="rId2138"/>
                <a:stretch>
                  <a:fillRect/>
                </a:stretch>
              </p:blipFill>
              <p:spPr>
                <a:xfrm>
                  <a:off x="3322021" y="2956029"/>
                  <a:ext cx="45108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9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933234FD-BBC0-0435-62A2-37683B1F64C4}"/>
                    </a:ext>
                  </a:extLst>
                </p14:cNvPr>
                <p14:cNvContentPartPr/>
                <p14:nvPr/>
              </p14:nvContentPartPr>
              <p14:xfrm>
                <a:off x="3237421" y="3678909"/>
                <a:ext cx="282240" cy="138240"/>
              </p14:xfrm>
            </p:contentPart>
          </mc:Choice>
          <mc:Fallback xmlns=""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933234FD-BBC0-0435-62A2-37683B1F64C4}"/>
                    </a:ext>
                  </a:extLst>
                </p:cNvPr>
                <p:cNvPicPr/>
                <p:nvPr/>
              </p:nvPicPr>
              <p:blipFill>
                <a:blip r:embed="rId2140"/>
                <a:stretch>
                  <a:fillRect/>
                </a:stretch>
              </p:blipFill>
              <p:spPr>
                <a:xfrm>
                  <a:off x="3174421" y="3300909"/>
                  <a:ext cx="40788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1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9490C015-6486-59E7-0769-05FF0A121389}"/>
                    </a:ext>
                  </a:extLst>
                </p14:cNvPr>
                <p14:cNvContentPartPr/>
                <p14:nvPr/>
              </p14:nvContentPartPr>
              <p14:xfrm>
                <a:off x="3378901" y="3720309"/>
                <a:ext cx="58680" cy="52200"/>
              </p14:xfrm>
            </p:contentPart>
          </mc:Choice>
          <mc:Fallback xmlns=""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9490C015-6486-59E7-0769-05FF0A121389}"/>
                    </a:ext>
                  </a:extLst>
                </p:cNvPr>
                <p:cNvPicPr/>
                <p:nvPr/>
              </p:nvPicPr>
              <p:blipFill>
                <a:blip r:embed="rId2142"/>
                <a:stretch>
                  <a:fillRect/>
                </a:stretch>
              </p:blipFill>
              <p:spPr>
                <a:xfrm>
                  <a:off x="3315901" y="3342309"/>
                  <a:ext cx="1843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3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705C7CB9-4CC2-A843-8B70-3772D749F74D}"/>
                    </a:ext>
                  </a:extLst>
                </p14:cNvPr>
                <p14:cNvContentPartPr/>
                <p14:nvPr/>
              </p14:nvContentPartPr>
              <p14:xfrm>
                <a:off x="3266221" y="3393789"/>
                <a:ext cx="230400" cy="659880"/>
              </p14:xfrm>
            </p:contentPart>
          </mc:Choice>
          <mc:Fallback xmlns=""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705C7CB9-4CC2-A843-8B70-3772D749F74D}"/>
                    </a:ext>
                  </a:extLst>
                </p:cNvPr>
                <p:cNvPicPr/>
                <p:nvPr/>
              </p:nvPicPr>
              <p:blipFill>
                <a:blip r:embed="rId2144"/>
                <a:stretch>
                  <a:fillRect/>
                </a:stretch>
              </p:blipFill>
              <p:spPr>
                <a:xfrm>
                  <a:off x="3203122" y="3015789"/>
                  <a:ext cx="356237" cy="14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5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166ECC05-CB16-059A-5E4E-23045922616D}"/>
                    </a:ext>
                  </a:extLst>
                </p14:cNvPr>
                <p14:cNvContentPartPr/>
                <p14:nvPr/>
              </p14:nvContentPartPr>
              <p14:xfrm>
                <a:off x="3295381" y="3592509"/>
                <a:ext cx="216360" cy="492480"/>
              </p14:xfrm>
            </p:contentPart>
          </mc:Choice>
          <mc:Fallback xmlns=""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166ECC05-CB16-059A-5E4E-23045922616D}"/>
                    </a:ext>
                  </a:extLst>
                </p:cNvPr>
                <p:cNvPicPr/>
                <p:nvPr/>
              </p:nvPicPr>
              <p:blipFill>
                <a:blip r:embed="rId2146"/>
                <a:stretch>
                  <a:fillRect/>
                </a:stretch>
              </p:blipFill>
              <p:spPr>
                <a:xfrm>
                  <a:off x="3232381" y="3214232"/>
                  <a:ext cx="342000" cy="12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7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597A78CD-80CE-5B4B-CEBC-D552A9BDCF8B}"/>
                    </a:ext>
                  </a:extLst>
                </p14:cNvPr>
                <p14:cNvContentPartPr/>
                <p14:nvPr/>
              </p14:nvContentPartPr>
              <p14:xfrm>
                <a:off x="1000741" y="1817349"/>
                <a:ext cx="563040" cy="272880"/>
              </p14:xfrm>
            </p:contentPart>
          </mc:Choice>
          <mc:Fallback xmlns=""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597A78CD-80CE-5B4B-CEBC-D552A9BDCF8B}"/>
                    </a:ext>
                  </a:extLst>
                </p:cNvPr>
                <p:cNvPicPr/>
                <p:nvPr/>
              </p:nvPicPr>
              <p:blipFill>
                <a:blip r:embed="rId2148"/>
                <a:stretch>
                  <a:fillRect/>
                </a:stretch>
              </p:blipFill>
              <p:spPr>
                <a:xfrm>
                  <a:off x="937741" y="1439847"/>
                  <a:ext cx="688680" cy="1027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9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F5FCD42D-25A5-9276-C0DC-D80AB2896DF1}"/>
                    </a:ext>
                  </a:extLst>
                </p14:cNvPr>
                <p14:cNvContentPartPr/>
                <p14:nvPr/>
              </p14:nvContentPartPr>
              <p14:xfrm>
                <a:off x="1037101" y="2069349"/>
                <a:ext cx="292680" cy="348480"/>
              </p14:xfrm>
            </p:contentPart>
          </mc:Choice>
          <mc:Fallback xmlns=""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F5FCD42D-25A5-9276-C0DC-D80AB2896DF1}"/>
                    </a:ext>
                  </a:extLst>
                </p:cNvPr>
                <p:cNvPicPr/>
                <p:nvPr/>
              </p:nvPicPr>
              <p:blipFill>
                <a:blip r:embed="rId2150"/>
                <a:stretch>
                  <a:fillRect/>
                </a:stretch>
              </p:blipFill>
              <p:spPr>
                <a:xfrm>
                  <a:off x="974101" y="1691349"/>
                  <a:ext cx="4183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1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8382DA70-920D-FBAA-C24D-AA9B3D9CEBC3}"/>
                    </a:ext>
                  </a:extLst>
                </p14:cNvPr>
                <p14:cNvContentPartPr/>
                <p14:nvPr/>
              </p14:nvContentPartPr>
              <p14:xfrm>
                <a:off x="671341" y="2116509"/>
                <a:ext cx="739080" cy="493200"/>
              </p14:xfrm>
            </p:contentPart>
          </mc:Choice>
          <mc:Fallback xmlns=""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8382DA70-920D-FBAA-C24D-AA9B3D9CEBC3}"/>
                    </a:ext>
                  </a:extLst>
                </p:cNvPr>
                <p:cNvPicPr/>
                <p:nvPr/>
              </p:nvPicPr>
              <p:blipFill>
                <a:blip r:embed="rId2152"/>
                <a:stretch>
                  <a:fillRect/>
                </a:stretch>
              </p:blipFill>
              <p:spPr>
                <a:xfrm>
                  <a:off x="608310" y="1738509"/>
                  <a:ext cx="864781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3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83812495-2AE5-281F-B0A3-AEF8DE8C52E1}"/>
                    </a:ext>
                  </a:extLst>
                </p14:cNvPr>
                <p14:cNvContentPartPr/>
                <p14:nvPr/>
              </p14:nvContentPartPr>
              <p14:xfrm>
                <a:off x="962221" y="2131629"/>
                <a:ext cx="376920" cy="352440"/>
              </p14:xfrm>
            </p:contentPart>
          </mc:Choice>
          <mc:Fallback xmlns=""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83812495-2AE5-281F-B0A3-AEF8DE8C52E1}"/>
                    </a:ext>
                  </a:extLst>
                </p:cNvPr>
                <p:cNvPicPr/>
                <p:nvPr/>
              </p:nvPicPr>
              <p:blipFill>
                <a:blip r:embed="rId2154"/>
                <a:stretch>
                  <a:fillRect/>
                </a:stretch>
              </p:blipFill>
              <p:spPr>
                <a:xfrm>
                  <a:off x="899221" y="1753242"/>
                  <a:ext cx="502560" cy="1108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5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E0C6C334-9F3A-7AB3-9CE4-3B5AAD14D288}"/>
                    </a:ext>
                  </a:extLst>
                </p14:cNvPr>
                <p14:cNvContentPartPr/>
                <p14:nvPr/>
              </p14:nvContentPartPr>
              <p14:xfrm>
                <a:off x="625621" y="2499549"/>
                <a:ext cx="612360" cy="1028160"/>
              </p14:xfrm>
            </p:contentPart>
          </mc:Choice>
          <mc:Fallback xmlns=""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E0C6C334-9F3A-7AB3-9CE4-3B5AAD14D288}"/>
                    </a:ext>
                  </a:extLst>
                </p:cNvPr>
                <p:cNvPicPr/>
                <p:nvPr/>
              </p:nvPicPr>
              <p:blipFill>
                <a:blip r:embed="rId2156"/>
                <a:stretch>
                  <a:fillRect/>
                </a:stretch>
              </p:blipFill>
              <p:spPr>
                <a:xfrm>
                  <a:off x="562621" y="2121549"/>
                  <a:ext cx="738000" cy="17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7">
              <p14:nvContentPartPr>
                <p14:cNvPr id="1510" name="Ink 1509">
                  <a:extLst>
                    <a:ext uri="{FF2B5EF4-FFF2-40B4-BE49-F238E27FC236}">
                      <a16:creationId xmlns:a16="http://schemas.microsoft.com/office/drawing/2014/main" id="{1B52AB2D-A14F-407A-B457-14370EE640FF}"/>
                    </a:ext>
                  </a:extLst>
                </p14:cNvPr>
                <p14:cNvContentPartPr/>
                <p14:nvPr/>
              </p14:nvContentPartPr>
              <p14:xfrm>
                <a:off x="863221" y="2756229"/>
                <a:ext cx="162000" cy="842400"/>
              </p14:xfrm>
            </p:contentPart>
          </mc:Choice>
          <mc:Fallback xmlns="">
            <p:pic>
              <p:nvPicPr>
                <p:cNvPr id="1510" name="Ink 1509">
                  <a:extLst>
                    <a:ext uri="{FF2B5EF4-FFF2-40B4-BE49-F238E27FC236}">
                      <a16:creationId xmlns:a16="http://schemas.microsoft.com/office/drawing/2014/main" id="{1B52AB2D-A14F-407A-B457-14370EE640FF}"/>
                    </a:ext>
                  </a:extLst>
                </p:cNvPr>
                <p:cNvPicPr/>
                <p:nvPr/>
              </p:nvPicPr>
              <p:blipFill>
                <a:blip r:embed="rId2158"/>
                <a:stretch>
                  <a:fillRect/>
                </a:stretch>
              </p:blipFill>
              <p:spPr>
                <a:xfrm>
                  <a:off x="800221" y="2378229"/>
                  <a:ext cx="28764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9">
              <p14:nvContentPartPr>
                <p14:cNvPr id="1511" name="Ink 1510">
                  <a:extLst>
                    <a:ext uri="{FF2B5EF4-FFF2-40B4-BE49-F238E27FC236}">
                      <a16:creationId xmlns:a16="http://schemas.microsoft.com/office/drawing/2014/main" id="{A92EF9F5-CCD0-2DCA-B56C-886DD573E9AA}"/>
                    </a:ext>
                  </a:extLst>
                </p14:cNvPr>
                <p14:cNvContentPartPr/>
                <p14:nvPr/>
              </p14:nvContentPartPr>
              <p14:xfrm>
                <a:off x="1594381" y="1948749"/>
                <a:ext cx="68040" cy="9720"/>
              </p14:xfrm>
            </p:contentPart>
          </mc:Choice>
          <mc:Fallback xmlns="">
            <p:pic>
              <p:nvPicPr>
                <p:cNvPr id="1511" name="Ink 1510">
                  <a:extLst>
                    <a:ext uri="{FF2B5EF4-FFF2-40B4-BE49-F238E27FC236}">
                      <a16:creationId xmlns:a16="http://schemas.microsoft.com/office/drawing/2014/main" id="{A92EF9F5-CCD0-2DCA-B56C-886DD573E9AA}"/>
                    </a:ext>
                  </a:extLst>
                </p:cNvPr>
                <p:cNvPicPr/>
                <p:nvPr/>
              </p:nvPicPr>
              <p:blipFill>
                <a:blip r:embed="rId2160"/>
                <a:stretch>
                  <a:fillRect/>
                </a:stretch>
              </p:blipFill>
              <p:spPr>
                <a:xfrm>
                  <a:off x="1531381" y="1570749"/>
                  <a:ext cx="1936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1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12415266-4A87-9178-9327-0FEFF92448A2}"/>
                    </a:ext>
                  </a:extLst>
                </p14:cNvPr>
                <p14:cNvContentPartPr/>
                <p14:nvPr/>
              </p14:nvContentPartPr>
              <p14:xfrm>
                <a:off x="1247701" y="1686309"/>
                <a:ext cx="517680" cy="572760"/>
              </p14:xfrm>
            </p:contentPart>
          </mc:Choice>
          <mc:Fallback xmlns=""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12415266-4A87-9178-9327-0FEFF92448A2}"/>
                    </a:ext>
                  </a:extLst>
                </p:cNvPr>
                <p:cNvPicPr/>
                <p:nvPr/>
              </p:nvPicPr>
              <p:blipFill>
                <a:blip r:embed="rId2162"/>
                <a:stretch>
                  <a:fillRect/>
                </a:stretch>
              </p:blipFill>
              <p:spPr>
                <a:xfrm>
                  <a:off x="1184701" y="1308309"/>
                  <a:ext cx="64332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3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01E33BAC-E83A-BC09-08BB-73A42EF5EAE6}"/>
                    </a:ext>
                  </a:extLst>
                </p14:cNvPr>
                <p14:cNvContentPartPr/>
                <p14:nvPr/>
              </p14:nvContentPartPr>
              <p14:xfrm>
                <a:off x="1308181" y="1635189"/>
                <a:ext cx="333360" cy="492840"/>
              </p14:xfrm>
            </p:contentPart>
          </mc:Choice>
          <mc:Fallback xmlns=""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01E33BAC-E83A-BC09-08BB-73A42EF5EAE6}"/>
                    </a:ext>
                  </a:extLst>
                </p:cNvPr>
                <p:cNvPicPr/>
                <p:nvPr/>
              </p:nvPicPr>
              <p:blipFill>
                <a:blip r:embed="rId2164"/>
                <a:stretch>
                  <a:fillRect/>
                </a:stretch>
              </p:blipFill>
              <p:spPr>
                <a:xfrm>
                  <a:off x="1245113" y="1257189"/>
                  <a:ext cx="459136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5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DB4FE399-F7E9-9375-23D0-7AFB4747CE29}"/>
                    </a:ext>
                  </a:extLst>
                </p14:cNvPr>
                <p14:cNvContentPartPr/>
                <p14:nvPr/>
              </p14:nvContentPartPr>
              <p14:xfrm>
                <a:off x="1343821" y="1564269"/>
                <a:ext cx="1105200" cy="365040"/>
              </p14:xfrm>
            </p:contentPart>
          </mc:Choice>
          <mc:Fallback xmlns=""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DB4FE399-F7E9-9375-23D0-7AFB4747CE29}"/>
                    </a:ext>
                  </a:extLst>
                </p:cNvPr>
                <p:cNvPicPr/>
                <p:nvPr/>
              </p:nvPicPr>
              <p:blipFill>
                <a:blip r:embed="rId2166"/>
                <a:stretch>
                  <a:fillRect/>
                </a:stretch>
              </p:blipFill>
              <p:spPr>
                <a:xfrm>
                  <a:off x="1280821" y="1186269"/>
                  <a:ext cx="1230840" cy="11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7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73F5BCA2-001A-EDA3-A61E-48E8E209909B}"/>
                    </a:ext>
                  </a:extLst>
                </p14:cNvPr>
                <p14:cNvContentPartPr/>
                <p14:nvPr/>
              </p14:nvContentPartPr>
              <p14:xfrm>
                <a:off x="2036101" y="1438989"/>
                <a:ext cx="1006920" cy="370800"/>
              </p14:xfrm>
            </p:contentPart>
          </mc:Choice>
          <mc:Fallback xmlns=""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73F5BCA2-001A-EDA3-A61E-48E8E209909B}"/>
                    </a:ext>
                  </a:extLst>
                </p:cNvPr>
                <p:cNvPicPr/>
                <p:nvPr/>
              </p:nvPicPr>
              <p:blipFill>
                <a:blip r:embed="rId2168"/>
                <a:stretch>
                  <a:fillRect/>
                </a:stretch>
              </p:blipFill>
              <p:spPr>
                <a:xfrm>
                  <a:off x="1973124" y="1060989"/>
                  <a:ext cx="1132515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9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70208057-DB7B-75E2-83B0-C6D56A702663}"/>
                    </a:ext>
                  </a:extLst>
                </p14:cNvPr>
                <p14:cNvContentPartPr/>
                <p14:nvPr/>
              </p14:nvContentPartPr>
              <p14:xfrm>
                <a:off x="2828461" y="1658589"/>
                <a:ext cx="77040" cy="241920"/>
              </p14:xfrm>
            </p:contentPart>
          </mc:Choice>
          <mc:Fallback xmlns=""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70208057-DB7B-75E2-83B0-C6D56A702663}"/>
                    </a:ext>
                  </a:extLst>
                </p:cNvPr>
                <p:cNvPicPr/>
                <p:nvPr/>
              </p:nvPicPr>
              <p:blipFill>
                <a:blip r:embed="rId2170"/>
                <a:stretch>
                  <a:fillRect/>
                </a:stretch>
              </p:blipFill>
              <p:spPr>
                <a:xfrm>
                  <a:off x="2765165" y="1280589"/>
                  <a:ext cx="20327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1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3A996B06-0B76-0B1A-39A8-45B0F72C22C8}"/>
                    </a:ext>
                  </a:extLst>
                </p14:cNvPr>
                <p14:cNvContentPartPr/>
                <p14:nvPr/>
              </p14:nvContentPartPr>
              <p14:xfrm>
                <a:off x="3117541" y="2073309"/>
                <a:ext cx="16560" cy="201960"/>
              </p14:xfrm>
            </p:contentPart>
          </mc:Choice>
          <mc:Fallback xmlns=""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3A996B06-0B76-0B1A-39A8-45B0F72C22C8}"/>
                    </a:ext>
                  </a:extLst>
                </p:cNvPr>
                <p:cNvPicPr/>
                <p:nvPr/>
              </p:nvPicPr>
              <p:blipFill>
                <a:blip r:embed="rId2172"/>
                <a:stretch>
                  <a:fillRect/>
                </a:stretch>
              </p:blipFill>
              <p:spPr>
                <a:xfrm>
                  <a:off x="3054541" y="1695309"/>
                  <a:ext cx="1422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3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E00FF405-B887-13A1-33F8-3763BF2B91AA}"/>
                    </a:ext>
                  </a:extLst>
                </p14:cNvPr>
                <p14:cNvContentPartPr/>
                <p14:nvPr/>
              </p14:nvContentPartPr>
              <p14:xfrm>
                <a:off x="2876701" y="1725549"/>
                <a:ext cx="219240" cy="303480"/>
              </p14:xfrm>
            </p:contentPart>
          </mc:Choice>
          <mc:Fallback xmlns=""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E00FF405-B887-13A1-33F8-3763BF2B91AA}"/>
                    </a:ext>
                  </a:extLst>
                </p:cNvPr>
                <p:cNvPicPr/>
                <p:nvPr/>
              </p:nvPicPr>
              <p:blipFill>
                <a:blip r:embed="rId2174"/>
                <a:stretch>
                  <a:fillRect/>
                </a:stretch>
              </p:blipFill>
              <p:spPr>
                <a:xfrm>
                  <a:off x="2813701" y="1347549"/>
                  <a:ext cx="34488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5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244DF337-3D65-D5AC-3B2C-161339A1E0E8}"/>
                    </a:ext>
                  </a:extLst>
                </p14:cNvPr>
                <p14:cNvContentPartPr/>
                <p14:nvPr/>
              </p14:nvContentPartPr>
              <p14:xfrm>
                <a:off x="3124021" y="1807629"/>
                <a:ext cx="224280" cy="216000"/>
              </p14:xfrm>
            </p:contentPart>
          </mc:Choice>
          <mc:Fallback xmlns=""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244DF337-3D65-D5AC-3B2C-161339A1E0E8}"/>
                    </a:ext>
                  </a:extLst>
                </p:cNvPr>
                <p:cNvPicPr/>
                <p:nvPr/>
              </p:nvPicPr>
              <p:blipFill>
                <a:blip r:embed="rId2176"/>
                <a:stretch>
                  <a:fillRect/>
                </a:stretch>
              </p:blipFill>
              <p:spPr>
                <a:xfrm>
                  <a:off x="3061021" y="1429629"/>
                  <a:ext cx="34992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7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E2508247-280E-6DF7-05BC-92DEC19C2552}"/>
                    </a:ext>
                  </a:extLst>
                </p14:cNvPr>
                <p14:cNvContentPartPr/>
                <p14:nvPr/>
              </p14:nvContentPartPr>
              <p14:xfrm>
                <a:off x="3188461" y="1297509"/>
                <a:ext cx="360720" cy="428040"/>
              </p14:xfrm>
            </p:contentPart>
          </mc:Choice>
          <mc:Fallback xmlns=""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E2508247-280E-6DF7-05BC-92DEC19C2552}"/>
                    </a:ext>
                  </a:extLst>
                </p:cNvPr>
                <p:cNvPicPr/>
                <p:nvPr/>
              </p:nvPicPr>
              <p:blipFill>
                <a:blip r:embed="rId2178"/>
                <a:stretch>
                  <a:fillRect/>
                </a:stretch>
              </p:blipFill>
              <p:spPr>
                <a:xfrm>
                  <a:off x="3125461" y="919509"/>
                  <a:ext cx="48636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9">
              <p14:nvContentPartPr>
                <p14:cNvPr id="1521" name="Ink 1520">
                  <a:extLst>
                    <a:ext uri="{FF2B5EF4-FFF2-40B4-BE49-F238E27FC236}">
                      <a16:creationId xmlns:a16="http://schemas.microsoft.com/office/drawing/2014/main" id="{C3391F8E-C519-DAF2-8399-1479B3826A58}"/>
                    </a:ext>
                  </a:extLst>
                </p14:cNvPr>
                <p14:cNvContentPartPr/>
                <p14:nvPr/>
              </p14:nvContentPartPr>
              <p14:xfrm>
                <a:off x="3722341" y="1737789"/>
                <a:ext cx="494640" cy="587160"/>
              </p14:xfrm>
            </p:contentPart>
          </mc:Choice>
          <mc:Fallback xmlns="">
            <p:pic>
              <p:nvPicPr>
                <p:cNvPr id="1521" name="Ink 1520">
                  <a:extLst>
                    <a:ext uri="{FF2B5EF4-FFF2-40B4-BE49-F238E27FC236}">
                      <a16:creationId xmlns:a16="http://schemas.microsoft.com/office/drawing/2014/main" id="{C3391F8E-C519-DAF2-8399-1479B3826A58}"/>
                    </a:ext>
                  </a:extLst>
                </p:cNvPr>
                <p:cNvPicPr/>
                <p:nvPr/>
              </p:nvPicPr>
              <p:blipFill>
                <a:blip r:embed="rId2180"/>
                <a:stretch>
                  <a:fillRect/>
                </a:stretch>
              </p:blipFill>
              <p:spPr>
                <a:xfrm>
                  <a:off x="3659341" y="1359789"/>
                  <a:ext cx="62028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1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F5B2CF4F-8C0C-4422-A59C-8212E7B04F32}"/>
                    </a:ext>
                  </a:extLst>
                </p14:cNvPr>
                <p14:cNvContentPartPr/>
                <p14:nvPr/>
              </p14:nvContentPartPr>
              <p14:xfrm>
                <a:off x="1686541" y="1399029"/>
                <a:ext cx="32040" cy="14400"/>
              </p14:xfrm>
            </p:contentPart>
          </mc:Choice>
          <mc:Fallback xmlns=""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F5B2CF4F-8C0C-4422-A59C-8212E7B04F32}"/>
                    </a:ext>
                  </a:extLst>
                </p:cNvPr>
                <p:cNvPicPr/>
                <p:nvPr/>
              </p:nvPicPr>
              <p:blipFill>
                <a:blip r:embed="rId2182"/>
                <a:stretch>
                  <a:fillRect/>
                </a:stretch>
              </p:blipFill>
              <p:spPr>
                <a:xfrm>
                  <a:off x="1623541" y="1030249"/>
                  <a:ext cx="157680" cy="75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3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35BA22AC-B38F-1642-80FC-E413ABECC76A}"/>
                    </a:ext>
                  </a:extLst>
                </p14:cNvPr>
                <p14:cNvContentPartPr/>
                <p14:nvPr/>
              </p14:nvContentPartPr>
              <p14:xfrm>
                <a:off x="1243021" y="1503069"/>
                <a:ext cx="252360" cy="475200"/>
              </p14:xfrm>
            </p:contentPart>
          </mc:Choice>
          <mc:Fallback xmlns=""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35BA22AC-B38F-1642-80FC-E413ABECC76A}"/>
                    </a:ext>
                  </a:extLst>
                </p:cNvPr>
                <p:cNvPicPr/>
                <p:nvPr/>
              </p:nvPicPr>
              <p:blipFill>
                <a:blip r:embed="rId2184"/>
                <a:stretch>
                  <a:fillRect/>
                </a:stretch>
              </p:blipFill>
              <p:spPr>
                <a:xfrm>
                  <a:off x="1180021" y="1125069"/>
                  <a:ext cx="378000" cy="12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5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8CF4AED6-1973-450C-AD0D-D411BB94BA4C}"/>
                    </a:ext>
                  </a:extLst>
                </p14:cNvPr>
                <p14:cNvContentPartPr/>
                <p14:nvPr/>
              </p14:nvContentPartPr>
              <p14:xfrm>
                <a:off x="333301" y="1718349"/>
                <a:ext cx="759240" cy="506520"/>
              </p14:xfrm>
            </p:contentPart>
          </mc:Choice>
          <mc:Fallback xmlns=""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8CF4AED6-1973-450C-AD0D-D411BB94BA4C}"/>
                    </a:ext>
                  </a:extLst>
                </p:cNvPr>
                <p:cNvPicPr/>
                <p:nvPr/>
              </p:nvPicPr>
              <p:blipFill>
                <a:blip r:embed="rId2186"/>
                <a:stretch>
                  <a:fillRect/>
                </a:stretch>
              </p:blipFill>
              <p:spPr>
                <a:xfrm>
                  <a:off x="270301" y="1340349"/>
                  <a:ext cx="88488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7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2D75CC28-D21C-26AC-21C6-ABAA0BD19C73}"/>
                    </a:ext>
                  </a:extLst>
                </p14:cNvPr>
                <p14:cNvContentPartPr/>
                <p14:nvPr/>
              </p14:nvContentPartPr>
              <p14:xfrm>
                <a:off x="286141" y="1831389"/>
                <a:ext cx="738000" cy="342360"/>
              </p14:xfrm>
            </p:contentPart>
          </mc:Choice>
          <mc:Fallback xmlns=""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2D75CC28-D21C-26AC-21C6-ABAA0BD19C73}"/>
                    </a:ext>
                  </a:extLst>
                </p:cNvPr>
                <p:cNvPicPr/>
                <p:nvPr/>
              </p:nvPicPr>
              <p:blipFill>
                <a:blip r:embed="rId2188"/>
                <a:stretch>
                  <a:fillRect/>
                </a:stretch>
              </p:blipFill>
              <p:spPr>
                <a:xfrm>
                  <a:off x="223141" y="1453389"/>
                  <a:ext cx="86364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9">
              <p14:nvContentPartPr>
                <p14:cNvPr id="1527" name="Ink 1526">
                  <a:extLst>
                    <a:ext uri="{FF2B5EF4-FFF2-40B4-BE49-F238E27FC236}">
                      <a16:creationId xmlns:a16="http://schemas.microsoft.com/office/drawing/2014/main" id="{A67E7F9B-57E8-5B14-1D86-7E8BF9EEE3E4}"/>
                    </a:ext>
                  </a:extLst>
                </p14:cNvPr>
                <p14:cNvContentPartPr/>
                <p14:nvPr/>
              </p14:nvContentPartPr>
              <p14:xfrm>
                <a:off x="1134301" y="1479309"/>
                <a:ext cx="5760" cy="22680"/>
              </p14:xfrm>
            </p:contentPart>
          </mc:Choice>
          <mc:Fallback xmlns="">
            <p:pic>
              <p:nvPicPr>
                <p:cNvPr id="1527" name="Ink 1526">
                  <a:extLst>
                    <a:ext uri="{FF2B5EF4-FFF2-40B4-BE49-F238E27FC236}">
                      <a16:creationId xmlns:a16="http://schemas.microsoft.com/office/drawing/2014/main" id="{A67E7F9B-57E8-5B14-1D86-7E8BF9EEE3E4}"/>
                    </a:ext>
                  </a:extLst>
                </p:cNvPr>
                <p:cNvPicPr/>
                <p:nvPr/>
              </p:nvPicPr>
              <p:blipFill>
                <a:blip r:embed="rId2190"/>
                <a:stretch>
                  <a:fillRect/>
                </a:stretch>
              </p:blipFill>
              <p:spPr>
                <a:xfrm>
                  <a:off x="1071301" y="1101309"/>
                  <a:ext cx="1314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1">
              <p14:nvContentPartPr>
                <p14:cNvPr id="1528" name="Ink 1527">
                  <a:extLst>
                    <a:ext uri="{FF2B5EF4-FFF2-40B4-BE49-F238E27FC236}">
                      <a16:creationId xmlns:a16="http://schemas.microsoft.com/office/drawing/2014/main" id="{A1E0F55C-3392-6E53-8A83-0F9C36390B2A}"/>
                    </a:ext>
                  </a:extLst>
                </p14:cNvPr>
                <p14:cNvContentPartPr/>
                <p14:nvPr/>
              </p14:nvContentPartPr>
              <p14:xfrm>
                <a:off x="786901" y="1606029"/>
                <a:ext cx="535680" cy="717840"/>
              </p14:xfrm>
            </p:contentPart>
          </mc:Choice>
          <mc:Fallback xmlns="">
            <p:pic>
              <p:nvPicPr>
                <p:cNvPr id="1528" name="Ink 1527">
                  <a:extLst>
                    <a:ext uri="{FF2B5EF4-FFF2-40B4-BE49-F238E27FC236}">
                      <a16:creationId xmlns:a16="http://schemas.microsoft.com/office/drawing/2014/main" id="{A1E0F55C-3392-6E53-8A83-0F9C36390B2A}"/>
                    </a:ext>
                  </a:extLst>
                </p:cNvPr>
                <p:cNvPicPr/>
                <p:nvPr/>
              </p:nvPicPr>
              <p:blipFill>
                <a:blip r:embed="rId2192"/>
                <a:stretch>
                  <a:fillRect/>
                </a:stretch>
              </p:blipFill>
              <p:spPr>
                <a:xfrm>
                  <a:off x="723901" y="1228218"/>
                  <a:ext cx="661320" cy="147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3">
              <p14:nvContentPartPr>
                <p14:cNvPr id="1529" name="Ink 1528">
                  <a:extLst>
                    <a:ext uri="{FF2B5EF4-FFF2-40B4-BE49-F238E27FC236}">
                      <a16:creationId xmlns:a16="http://schemas.microsoft.com/office/drawing/2014/main" id="{863E86E0-10F2-8D24-6C2C-1AB9D995D5ED}"/>
                    </a:ext>
                  </a:extLst>
                </p14:cNvPr>
                <p14:cNvContentPartPr/>
                <p14:nvPr/>
              </p14:nvContentPartPr>
              <p14:xfrm>
                <a:off x="209461" y="2335749"/>
                <a:ext cx="154800" cy="621000"/>
              </p14:xfrm>
            </p:contentPart>
          </mc:Choice>
          <mc:Fallback xmlns="">
            <p:pic>
              <p:nvPicPr>
                <p:cNvPr id="1529" name="Ink 1528">
                  <a:extLst>
                    <a:ext uri="{FF2B5EF4-FFF2-40B4-BE49-F238E27FC236}">
                      <a16:creationId xmlns:a16="http://schemas.microsoft.com/office/drawing/2014/main" id="{863E86E0-10F2-8D24-6C2C-1AB9D995D5ED}"/>
                    </a:ext>
                  </a:extLst>
                </p:cNvPr>
                <p:cNvPicPr/>
                <p:nvPr/>
              </p:nvPicPr>
              <p:blipFill>
                <a:blip r:embed="rId2194"/>
                <a:stretch>
                  <a:fillRect/>
                </a:stretch>
              </p:blipFill>
              <p:spPr>
                <a:xfrm>
                  <a:off x="146461" y="1957749"/>
                  <a:ext cx="28044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5">
              <p14:nvContentPartPr>
                <p14:cNvPr id="1530" name="Ink 1529">
                  <a:extLst>
                    <a:ext uri="{FF2B5EF4-FFF2-40B4-BE49-F238E27FC236}">
                      <a16:creationId xmlns:a16="http://schemas.microsoft.com/office/drawing/2014/main" id="{DA249167-B828-9474-CB01-0632D82B8102}"/>
                    </a:ext>
                  </a:extLst>
                </p14:cNvPr>
                <p14:cNvContentPartPr/>
                <p14:nvPr/>
              </p14:nvContentPartPr>
              <p14:xfrm>
                <a:off x="208021" y="2831469"/>
                <a:ext cx="180720" cy="1060560"/>
              </p14:xfrm>
            </p:contentPart>
          </mc:Choice>
          <mc:Fallback xmlns="">
            <p:pic>
              <p:nvPicPr>
                <p:cNvPr id="1530" name="Ink 1529">
                  <a:extLst>
                    <a:ext uri="{FF2B5EF4-FFF2-40B4-BE49-F238E27FC236}">
                      <a16:creationId xmlns:a16="http://schemas.microsoft.com/office/drawing/2014/main" id="{DA249167-B828-9474-CB01-0632D82B8102}"/>
                    </a:ext>
                  </a:extLst>
                </p:cNvPr>
                <p:cNvPicPr/>
                <p:nvPr/>
              </p:nvPicPr>
              <p:blipFill>
                <a:blip r:embed="rId2196"/>
                <a:stretch>
                  <a:fillRect/>
                </a:stretch>
              </p:blipFill>
              <p:spPr>
                <a:xfrm>
                  <a:off x="145021" y="2453597"/>
                  <a:ext cx="306360" cy="1815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7">
              <p14:nvContentPartPr>
                <p14:cNvPr id="1531" name="Ink 1530">
                  <a:extLst>
                    <a:ext uri="{FF2B5EF4-FFF2-40B4-BE49-F238E27FC236}">
                      <a16:creationId xmlns:a16="http://schemas.microsoft.com/office/drawing/2014/main" id="{6893A783-FFCD-5BA0-9BF0-27FB441CE3E5}"/>
                    </a:ext>
                  </a:extLst>
                </p14:cNvPr>
                <p14:cNvContentPartPr/>
                <p14:nvPr/>
              </p14:nvContentPartPr>
              <p14:xfrm>
                <a:off x="201181" y="3964749"/>
                <a:ext cx="5400" cy="24480"/>
              </p14:xfrm>
            </p:contentPart>
          </mc:Choice>
          <mc:Fallback xmlns="">
            <p:pic>
              <p:nvPicPr>
                <p:cNvPr id="1531" name="Ink 1530">
                  <a:extLst>
                    <a:ext uri="{FF2B5EF4-FFF2-40B4-BE49-F238E27FC236}">
                      <a16:creationId xmlns:a16="http://schemas.microsoft.com/office/drawing/2014/main" id="{6893A783-FFCD-5BA0-9BF0-27FB441CE3E5}"/>
                    </a:ext>
                  </a:extLst>
                </p:cNvPr>
                <p:cNvPicPr/>
                <p:nvPr/>
              </p:nvPicPr>
              <p:blipFill>
                <a:blip r:embed="rId2190"/>
                <a:stretch>
                  <a:fillRect/>
                </a:stretch>
              </p:blipFill>
              <p:spPr>
                <a:xfrm>
                  <a:off x="138181" y="3581107"/>
                  <a:ext cx="131040" cy="791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8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9FF6E3F9-C897-21F4-3705-4CC265599103}"/>
                    </a:ext>
                  </a:extLst>
                </p14:cNvPr>
                <p14:cNvContentPartPr/>
                <p14:nvPr/>
              </p14:nvContentPartPr>
              <p14:xfrm>
                <a:off x="3848341" y="2562909"/>
                <a:ext cx="125280" cy="474120"/>
              </p14:xfrm>
            </p:contentPart>
          </mc:Choice>
          <mc:Fallback xmlns=""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9FF6E3F9-C897-21F4-3705-4CC265599103}"/>
                    </a:ext>
                  </a:extLst>
                </p:cNvPr>
                <p:cNvPicPr/>
                <p:nvPr/>
              </p:nvPicPr>
              <p:blipFill>
                <a:blip r:embed="rId2199"/>
                <a:stretch>
                  <a:fillRect/>
                </a:stretch>
              </p:blipFill>
              <p:spPr>
                <a:xfrm>
                  <a:off x="3785341" y="2184909"/>
                  <a:ext cx="250920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0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321CDCF7-8B49-3D98-1489-1108C7C7DBDC}"/>
                    </a:ext>
                  </a:extLst>
                </p14:cNvPr>
                <p14:cNvContentPartPr/>
                <p14:nvPr/>
              </p14:nvContentPartPr>
              <p14:xfrm>
                <a:off x="4152901" y="2880789"/>
                <a:ext cx="559800" cy="627120"/>
              </p14:xfrm>
            </p:contentPart>
          </mc:Choice>
          <mc:Fallback xmlns=""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321CDCF7-8B49-3D98-1489-1108C7C7DBDC}"/>
                    </a:ext>
                  </a:extLst>
                </p:cNvPr>
                <p:cNvPicPr/>
                <p:nvPr/>
              </p:nvPicPr>
              <p:blipFill>
                <a:blip r:embed="rId2201"/>
                <a:stretch>
                  <a:fillRect/>
                </a:stretch>
              </p:blipFill>
              <p:spPr>
                <a:xfrm>
                  <a:off x="4089901" y="2502789"/>
                  <a:ext cx="68544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2">
              <p14:nvContentPartPr>
                <p14:cNvPr id="1536" name="Ink 1535">
                  <a:extLst>
                    <a:ext uri="{FF2B5EF4-FFF2-40B4-BE49-F238E27FC236}">
                      <a16:creationId xmlns:a16="http://schemas.microsoft.com/office/drawing/2014/main" id="{A6318DFD-6F1A-B267-384A-DB4230F46C7E}"/>
                    </a:ext>
                  </a:extLst>
                </p14:cNvPr>
                <p14:cNvContentPartPr/>
                <p14:nvPr/>
              </p14:nvContentPartPr>
              <p14:xfrm>
                <a:off x="443461" y="3843429"/>
                <a:ext cx="104400" cy="318600"/>
              </p14:xfrm>
            </p:contentPart>
          </mc:Choice>
          <mc:Fallback xmlns="">
            <p:pic>
              <p:nvPicPr>
                <p:cNvPr id="1536" name="Ink 1535">
                  <a:extLst>
                    <a:ext uri="{FF2B5EF4-FFF2-40B4-BE49-F238E27FC236}">
                      <a16:creationId xmlns:a16="http://schemas.microsoft.com/office/drawing/2014/main" id="{A6318DFD-6F1A-B267-384A-DB4230F46C7E}"/>
                    </a:ext>
                  </a:extLst>
                </p:cNvPr>
                <p:cNvPicPr/>
                <p:nvPr/>
              </p:nvPicPr>
              <p:blipFill>
                <a:blip r:embed="rId2203"/>
                <a:stretch>
                  <a:fillRect/>
                </a:stretch>
              </p:blipFill>
              <p:spPr>
                <a:xfrm>
                  <a:off x="380677" y="3465429"/>
                  <a:ext cx="229608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4">
              <p14:nvContentPartPr>
                <p14:cNvPr id="1537" name="Ink 1536">
                  <a:extLst>
                    <a:ext uri="{FF2B5EF4-FFF2-40B4-BE49-F238E27FC236}">
                      <a16:creationId xmlns:a16="http://schemas.microsoft.com/office/drawing/2014/main" id="{2B100D08-E006-364F-7A00-843C84835482}"/>
                    </a:ext>
                  </a:extLst>
                </p14:cNvPr>
                <p14:cNvContentPartPr/>
                <p14:nvPr/>
              </p14:nvContentPartPr>
              <p14:xfrm>
                <a:off x="382621" y="4361109"/>
                <a:ext cx="11160" cy="71280"/>
              </p14:xfrm>
            </p:contentPart>
          </mc:Choice>
          <mc:Fallback xmlns="">
            <p:pic>
              <p:nvPicPr>
                <p:cNvPr id="1537" name="Ink 1536">
                  <a:extLst>
                    <a:ext uri="{FF2B5EF4-FFF2-40B4-BE49-F238E27FC236}">
                      <a16:creationId xmlns:a16="http://schemas.microsoft.com/office/drawing/2014/main" id="{2B100D08-E006-364F-7A00-843C84835482}"/>
                    </a:ext>
                  </a:extLst>
                </p:cNvPr>
                <p:cNvPicPr/>
                <p:nvPr/>
              </p:nvPicPr>
              <p:blipFill>
                <a:blip r:embed="rId2205"/>
                <a:stretch>
                  <a:fillRect/>
                </a:stretch>
              </p:blipFill>
              <p:spPr>
                <a:xfrm>
                  <a:off x="319621" y="3981190"/>
                  <a:ext cx="136800" cy="830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6">
              <p14:nvContentPartPr>
                <p14:cNvPr id="1538" name="Ink 1537">
                  <a:extLst>
                    <a:ext uri="{FF2B5EF4-FFF2-40B4-BE49-F238E27FC236}">
                      <a16:creationId xmlns:a16="http://schemas.microsoft.com/office/drawing/2014/main" id="{830C39C0-777F-4F80-DF80-8E21D0A39B8D}"/>
                    </a:ext>
                  </a:extLst>
                </p14:cNvPr>
                <p14:cNvContentPartPr/>
                <p14:nvPr/>
              </p14:nvContentPartPr>
              <p14:xfrm>
                <a:off x="312781" y="4590789"/>
                <a:ext cx="526680" cy="448920"/>
              </p14:xfrm>
            </p:contentPart>
          </mc:Choice>
          <mc:Fallback xmlns="">
            <p:pic>
              <p:nvPicPr>
                <p:cNvPr id="1538" name="Ink 1537">
                  <a:extLst>
                    <a:ext uri="{FF2B5EF4-FFF2-40B4-BE49-F238E27FC236}">
                      <a16:creationId xmlns:a16="http://schemas.microsoft.com/office/drawing/2014/main" id="{830C39C0-777F-4F80-DF80-8E21D0A39B8D}"/>
                    </a:ext>
                  </a:extLst>
                </p:cNvPr>
                <p:cNvPicPr/>
                <p:nvPr/>
              </p:nvPicPr>
              <p:blipFill>
                <a:blip r:embed="rId2207"/>
                <a:stretch>
                  <a:fillRect/>
                </a:stretch>
              </p:blipFill>
              <p:spPr>
                <a:xfrm>
                  <a:off x="249824" y="4212486"/>
                  <a:ext cx="652234" cy="1205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8">
              <p14:nvContentPartPr>
                <p14:cNvPr id="1539" name="Ink 1538">
                  <a:extLst>
                    <a:ext uri="{FF2B5EF4-FFF2-40B4-BE49-F238E27FC236}">
                      <a16:creationId xmlns:a16="http://schemas.microsoft.com/office/drawing/2014/main" id="{B2F19F64-3EB0-E0F6-767E-D225A9E6CBE3}"/>
                    </a:ext>
                  </a:extLst>
                </p14:cNvPr>
                <p14:cNvContentPartPr/>
                <p14:nvPr/>
              </p14:nvContentPartPr>
              <p14:xfrm>
                <a:off x="538501" y="4369029"/>
                <a:ext cx="168480" cy="771120"/>
              </p14:xfrm>
            </p:contentPart>
          </mc:Choice>
          <mc:Fallback xmlns="">
            <p:pic>
              <p:nvPicPr>
                <p:cNvPr id="1539" name="Ink 1538">
                  <a:extLst>
                    <a:ext uri="{FF2B5EF4-FFF2-40B4-BE49-F238E27FC236}">
                      <a16:creationId xmlns:a16="http://schemas.microsoft.com/office/drawing/2014/main" id="{B2F19F64-3EB0-E0F6-767E-D225A9E6CBE3}"/>
                    </a:ext>
                  </a:extLst>
                </p:cNvPr>
                <p:cNvPicPr/>
                <p:nvPr/>
              </p:nvPicPr>
              <p:blipFill>
                <a:blip r:embed="rId2209"/>
                <a:stretch>
                  <a:fillRect/>
                </a:stretch>
              </p:blipFill>
              <p:spPr>
                <a:xfrm>
                  <a:off x="475501" y="3991029"/>
                  <a:ext cx="29412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0">
              <p14:nvContentPartPr>
                <p14:cNvPr id="1541" name="Ink 1540">
                  <a:extLst>
                    <a:ext uri="{FF2B5EF4-FFF2-40B4-BE49-F238E27FC236}">
                      <a16:creationId xmlns:a16="http://schemas.microsoft.com/office/drawing/2014/main" id="{7ED56A55-BDFF-F232-5DD7-596D52957B43}"/>
                    </a:ext>
                  </a:extLst>
                </p14:cNvPr>
                <p14:cNvContentPartPr/>
                <p14:nvPr/>
              </p14:nvContentPartPr>
              <p14:xfrm>
                <a:off x="4261621" y="1388589"/>
                <a:ext cx="132840" cy="310680"/>
              </p14:xfrm>
            </p:contentPart>
          </mc:Choice>
          <mc:Fallback xmlns="">
            <p:pic>
              <p:nvPicPr>
                <p:cNvPr id="1541" name="Ink 1540">
                  <a:extLst>
                    <a:ext uri="{FF2B5EF4-FFF2-40B4-BE49-F238E27FC236}">
                      <a16:creationId xmlns:a16="http://schemas.microsoft.com/office/drawing/2014/main" id="{7ED56A55-BDFF-F232-5DD7-596D52957B43}"/>
                    </a:ext>
                  </a:extLst>
                </p:cNvPr>
                <p:cNvPicPr/>
                <p:nvPr/>
              </p:nvPicPr>
              <p:blipFill>
                <a:blip r:embed="rId2211"/>
                <a:stretch>
                  <a:fillRect/>
                </a:stretch>
              </p:blipFill>
              <p:spPr>
                <a:xfrm>
                  <a:off x="4198621" y="1010589"/>
                  <a:ext cx="258480" cy="10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717844-0FCF-94FB-03F9-6576AD606B21}"/>
              </a:ext>
            </a:extLst>
          </p:cNvPr>
          <p:cNvGrpSpPr/>
          <p:nvPr/>
        </p:nvGrpSpPr>
        <p:grpSpPr>
          <a:xfrm>
            <a:off x="3983701" y="3169509"/>
            <a:ext cx="8183520" cy="2852640"/>
            <a:chOff x="3983701" y="3169509"/>
            <a:chExt cx="8183520" cy="285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419883-174B-21E9-A178-473FEFA446E8}"/>
                    </a:ext>
                  </a:extLst>
                </p14:cNvPr>
                <p14:cNvContentPartPr/>
                <p14:nvPr/>
              </p14:nvContentPartPr>
              <p14:xfrm>
                <a:off x="5574901" y="3706629"/>
                <a:ext cx="745200" cy="213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419883-174B-21E9-A178-473FEFA446E8}"/>
                    </a:ext>
                  </a:extLst>
                </p:cNvPr>
                <p:cNvPicPr/>
                <p:nvPr/>
              </p:nvPicPr>
              <p:blipFill>
                <a:blip r:embed="rId2213"/>
                <a:stretch>
                  <a:fillRect/>
                </a:stretch>
              </p:blipFill>
              <p:spPr>
                <a:xfrm>
                  <a:off x="5511901" y="3328989"/>
                  <a:ext cx="87084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6A6A6D-A39B-DE7C-9645-A64F7CB32E77}"/>
                    </a:ext>
                  </a:extLst>
                </p14:cNvPr>
                <p14:cNvContentPartPr/>
                <p14:nvPr/>
              </p14:nvContentPartPr>
              <p14:xfrm>
                <a:off x="5286541" y="3808509"/>
                <a:ext cx="738360" cy="23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6A6A6D-A39B-DE7C-9645-A64F7CB32E77}"/>
                    </a:ext>
                  </a:extLst>
                </p:cNvPr>
                <p:cNvPicPr/>
                <p:nvPr/>
              </p:nvPicPr>
              <p:blipFill>
                <a:blip r:embed="rId2215"/>
                <a:stretch>
                  <a:fillRect/>
                </a:stretch>
              </p:blipFill>
              <p:spPr>
                <a:xfrm>
                  <a:off x="5223541" y="3430869"/>
                  <a:ext cx="86400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4B0AE9-A711-C5B4-40D4-38173720CDED}"/>
                    </a:ext>
                  </a:extLst>
                </p14:cNvPr>
                <p14:cNvContentPartPr/>
                <p14:nvPr/>
              </p14:nvContentPartPr>
              <p14:xfrm>
                <a:off x="5339821" y="3690789"/>
                <a:ext cx="773640" cy="27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4B0AE9-A711-C5B4-40D4-38173720CDED}"/>
                    </a:ext>
                  </a:extLst>
                </p:cNvPr>
                <p:cNvPicPr/>
                <p:nvPr/>
              </p:nvPicPr>
              <p:blipFill>
                <a:blip r:embed="rId2217"/>
                <a:stretch>
                  <a:fillRect/>
                </a:stretch>
              </p:blipFill>
              <p:spPr>
                <a:xfrm>
                  <a:off x="5276821" y="3313149"/>
                  <a:ext cx="89928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695175-EDEE-D6C3-C91A-DED9EDE7D8E0}"/>
                    </a:ext>
                  </a:extLst>
                </p14:cNvPr>
                <p14:cNvContentPartPr/>
                <p14:nvPr/>
              </p14:nvContentPartPr>
              <p14:xfrm>
                <a:off x="5389861" y="3726069"/>
                <a:ext cx="674280" cy="23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695175-EDEE-D6C3-C91A-DED9EDE7D8E0}"/>
                    </a:ext>
                  </a:extLst>
                </p:cNvPr>
                <p:cNvPicPr/>
                <p:nvPr/>
              </p:nvPicPr>
              <p:blipFill>
                <a:blip r:embed="rId2219"/>
                <a:stretch>
                  <a:fillRect/>
                </a:stretch>
              </p:blipFill>
              <p:spPr>
                <a:xfrm>
                  <a:off x="5327221" y="3348429"/>
                  <a:ext cx="79992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70B332-EAA3-138C-DD86-3CC1B97B694B}"/>
                    </a:ext>
                  </a:extLst>
                </p14:cNvPr>
                <p14:cNvContentPartPr/>
                <p14:nvPr/>
              </p14:nvContentPartPr>
              <p14:xfrm>
                <a:off x="5647621" y="3903909"/>
                <a:ext cx="6660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70B332-EAA3-138C-DD86-3CC1B97B694B}"/>
                    </a:ext>
                  </a:extLst>
                </p:cNvPr>
                <p:cNvPicPr/>
                <p:nvPr/>
              </p:nvPicPr>
              <p:blipFill>
                <a:blip r:embed="rId2221"/>
                <a:stretch>
                  <a:fillRect/>
                </a:stretch>
              </p:blipFill>
              <p:spPr>
                <a:xfrm>
                  <a:off x="5584621" y="3526269"/>
                  <a:ext cx="19224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FB8FF8-2053-93E7-A4FB-B7683B81C7D1}"/>
                    </a:ext>
                  </a:extLst>
                </p14:cNvPr>
                <p14:cNvContentPartPr/>
                <p14:nvPr/>
              </p14:nvContentPartPr>
              <p14:xfrm>
                <a:off x="4614061" y="3927309"/>
                <a:ext cx="743760" cy="20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FB8FF8-2053-93E7-A4FB-B7683B81C7D1}"/>
                    </a:ext>
                  </a:extLst>
                </p:cNvPr>
                <p:cNvPicPr/>
                <p:nvPr/>
              </p:nvPicPr>
              <p:blipFill>
                <a:blip r:embed="rId2223"/>
                <a:stretch>
                  <a:fillRect/>
                </a:stretch>
              </p:blipFill>
              <p:spPr>
                <a:xfrm>
                  <a:off x="4551421" y="3549309"/>
                  <a:ext cx="86940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99A3C0-AFF9-E5DA-423A-A1A21DB91B67}"/>
                    </a:ext>
                  </a:extLst>
                </p14:cNvPr>
                <p14:cNvContentPartPr/>
                <p14:nvPr/>
              </p14:nvContentPartPr>
              <p14:xfrm>
                <a:off x="4990261" y="4180389"/>
                <a:ext cx="332280" cy="22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99A3C0-AFF9-E5DA-423A-A1A21DB91B67}"/>
                    </a:ext>
                  </a:extLst>
                </p:cNvPr>
                <p:cNvPicPr/>
                <p:nvPr/>
              </p:nvPicPr>
              <p:blipFill>
                <a:blip r:embed="rId2225"/>
                <a:stretch>
                  <a:fillRect/>
                </a:stretch>
              </p:blipFill>
              <p:spPr>
                <a:xfrm>
                  <a:off x="4927621" y="3802749"/>
                  <a:ext cx="45792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2CE845-CAB7-1C75-DB6E-50CDDCA3CAF1}"/>
                    </a:ext>
                  </a:extLst>
                </p14:cNvPr>
                <p14:cNvContentPartPr/>
                <p14:nvPr/>
              </p14:nvContentPartPr>
              <p14:xfrm>
                <a:off x="5066941" y="4105509"/>
                <a:ext cx="465480" cy="2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2CE845-CAB7-1C75-DB6E-50CDDCA3CAF1}"/>
                    </a:ext>
                  </a:extLst>
                </p:cNvPr>
                <p:cNvPicPr/>
                <p:nvPr/>
              </p:nvPicPr>
              <p:blipFill>
                <a:blip r:embed="rId2227"/>
                <a:stretch>
                  <a:fillRect/>
                </a:stretch>
              </p:blipFill>
              <p:spPr>
                <a:xfrm>
                  <a:off x="5003941" y="3727869"/>
                  <a:ext cx="59112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363C44-3D00-CF8E-31BB-1A1E67DA5625}"/>
                    </a:ext>
                  </a:extLst>
                </p14:cNvPr>
                <p14:cNvContentPartPr/>
                <p14:nvPr/>
              </p14:nvContentPartPr>
              <p14:xfrm>
                <a:off x="5172781" y="4016949"/>
                <a:ext cx="600120" cy="27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363C44-3D00-CF8E-31BB-1A1E67DA5625}"/>
                    </a:ext>
                  </a:extLst>
                </p:cNvPr>
                <p:cNvPicPr/>
                <p:nvPr/>
              </p:nvPicPr>
              <p:blipFill>
                <a:blip r:embed="rId2229"/>
                <a:stretch>
                  <a:fillRect/>
                </a:stretch>
              </p:blipFill>
              <p:spPr>
                <a:xfrm>
                  <a:off x="5109781" y="3639309"/>
                  <a:ext cx="72576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12E5E3-B4DD-52FA-6357-17237C4B3CDF}"/>
                    </a:ext>
                  </a:extLst>
                </p14:cNvPr>
                <p14:cNvContentPartPr/>
                <p14:nvPr/>
              </p14:nvContentPartPr>
              <p14:xfrm>
                <a:off x="5214901" y="4303149"/>
                <a:ext cx="5400" cy="1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12E5E3-B4DD-52FA-6357-17237C4B3CDF}"/>
                    </a:ext>
                  </a:extLst>
                </p:cNvPr>
                <p:cNvPicPr/>
                <p:nvPr/>
              </p:nvPicPr>
              <p:blipFill>
                <a:blip r:embed="rId2231"/>
                <a:stretch>
                  <a:fillRect/>
                </a:stretch>
              </p:blipFill>
              <p:spPr>
                <a:xfrm>
                  <a:off x="5152261" y="3925509"/>
                  <a:ext cx="1310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36B9D7-C9BB-D4D5-EC9C-6EE2540AFBAF}"/>
                    </a:ext>
                  </a:extLst>
                </p14:cNvPr>
                <p14:cNvContentPartPr/>
                <p14:nvPr/>
              </p14:nvContentPartPr>
              <p14:xfrm>
                <a:off x="5250541" y="3951789"/>
                <a:ext cx="837360" cy="33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36B9D7-C9BB-D4D5-EC9C-6EE2540AFBAF}"/>
                    </a:ext>
                  </a:extLst>
                </p:cNvPr>
                <p:cNvPicPr/>
                <p:nvPr/>
              </p:nvPicPr>
              <p:blipFill>
                <a:blip r:embed="rId2233"/>
                <a:stretch>
                  <a:fillRect/>
                </a:stretch>
              </p:blipFill>
              <p:spPr>
                <a:xfrm>
                  <a:off x="5187541" y="3573789"/>
                  <a:ext cx="9630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E247E8-8733-7524-5A64-5DD3620311B3}"/>
                    </a:ext>
                  </a:extLst>
                </p14:cNvPr>
                <p14:cNvContentPartPr/>
                <p14:nvPr/>
              </p14:nvContentPartPr>
              <p14:xfrm>
                <a:off x="5643301" y="3737229"/>
                <a:ext cx="1143360" cy="32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E247E8-8733-7524-5A64-5DD3620311B3}"/>
                    </a:ext>
                  </a:extLst>
                </p:cNvPr>
                <p:cNvPicPr/>
                <p:nvPr/>
              </p:nvPicPr>
              <p:blipFill>
                <a:blip r:embed="rId2235"/>
                <a:stretch>
                  <a:fillRect/>
                </a:stretch>
              </p:blipFill>
              <p:spPr>
                <a:xfrm>
                  <a:off x="5580661" y="3359229"/>
                  <a:ext cx="126900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CADDEB-BEA3-09A1-F98F-1B99D9CDC3C1}"/>
                    </a:ext>
                  </a:extLst>
                </p14:cNvPr>
                <p14:cNvContentPartPr/>
                <p14:nvPr/>
              </p14:nvContentPartPr>
              <p14:xfrm>
                <a:off x="6022741" y="3703749"/>
                <a:ext cx="867240" cy="17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CADDEB-BEA3-09A1-F98F-1B99D9CDC3C1}"/>
                    </a:ext>
                  </a:extLst>
                </p:cNvPr>
                <p:cNvPicPr/>
                <p:nvPr/>
              </p:nvPicPr>
              <p:blipFill>
                <a:blip r:embed="rId2237"/>
                <a:stretch>
                  <a:fillRect/>
                </a:stretch>
              </p:blipFill>
              <p:spPr>
                <a:xfrm>
                  <a:off x="5960101" y="3325749"/>
                  <a:ext cx="99288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D438EE-2261-18A5-93E4-78DA530D20A7}"/>
                    </a:ext>
                  </a:extLst>
                </p14:cNvPr>
                <p14:cNvContentPartPr/>
                <p14:nvPr/>
              </p14:nvContentPartPr>
              <p14:xfrm>
                <a:off x="6001501" y="3627789"/>
                <a:ext cx="103320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D438EE-2261-18A5-93E4-78DA530D20A7}"/>
                    </a:ext>
                  </a:extLst>
                </p:cNvPr>
                <p:cNvPicPr/>
                <p:nvPr/>
              </p:nvPicPr>
              <p:blipFill>
                <a:blip r:embed="rId2239"/>
                <a:stretch>
                  <a:fillRect/>
                </a:stretch>
              </p:blipFill>
              <p:spPr>
                <a:xfrm>
                  <a:off x="5938861" y="3250149"/>
                  <a:ext cx="11588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BB3181-716C-6B5F-3C82-0BA7C987DE84}"/>
                    </a:ext>
                  </a:extLst>
                </p14:cNvPr>
                <p14:cNvContentPartPr/>
                <p14:nvPr/>
              </p14:nvContentPartPr>
              <p14:xfrm>
                <a:off x="5842021" y="3533829"/>
                <a:ext cx="1440000" cy="19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BB3181-716C-6B5F-3C82-0BA7C987DE84}"/>
                    </a:ext>
                  </a:extLst>
                </p:cNvPr>
                <p:cNvPicPr/>
                <p:nvPr/>
              </p:nvPicPr>
              <p:blipFill>
                <a:blip r:embed="rId2241"/>
                <a:stretch>
                  <a:fillRect/>
                </a:stretch>
              </p:blipFill>
              <p:spPr>
                <a:xfrm>
                  <a:off x="5779381" y="3156189"/>
                  <a:ext cx="15656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BCD959-F1D9-8A7C-FD78-96866DBC3E6C}"/>
                    </a:ext>
                  </a:extLst>
                </p14:cNvPr>
                <p14:cNvContentPartPr/>
                <p14:nvPr/>
              </p14:nvContentPartPr>
              <p14:xfrm>
                <a:off x="5885941" y="3564069"/>
                <a:ext cx="1744200" cy="17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BCD959-F1D9-8A7C-FD78-96866DBC3E6C}"/>
                    </a:ext>
                  </a:extLst>
                </p:cNvPr>
                <p:cNvPicPr/>
                <p:nvPr/>
              </p:nvPicPr>
              <p:blipFill>
                <a:blip r:embed="rId2243"/>
                <a:stretch>
                  <a:fillRect/>
                </a:stretch>
              </p:blipFill>
              <p:spPr>
                <a:xfrm>
                  <a:off x="5823301" y="3186069"/>
                  <a:ext cx="186984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B749FB-A9B9-1BD9-DC69-02E11F6CCD40}"/>
                    </a:ext>
                  </a:extLst>
                </p14:cNvPr>
                <p14:cNvContentPartPr/>
                <p14:nvPr/>
              </p14:nvContentPartPr>
              <p14:xfrm>
                <a:off x="5483461" y="3920109"/>
                <a:ext cx="2700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B749FB-A9B9-1BD9-DC69-02E11F6CCD40}"/>
                    </a:ext>
                  </a:extLst>
                </p:cNvPr>
                <p:cNvPicPr/>
                <p:nvPr/>
              </p:nvPicPr>
              <p:blipFill>
                <a:blip r:embed="rId2245"/>
                <a:stretch>
                  <a:fillRect/>
                </a:stretch>
              </p:blipFill>
              <p:spPr>
                <a:xfrm>
                  <a:off x="5420461" y="3542469"/>
                  <a:ext cx="15264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98AED1C-7538-D3D8-EE67-A7FF70C8E657}"/>
                    </a:ext>
                  </a:extLst>
                </p14:cNvPr>
                <p14:cNvContentPartPr/>
                <p14:nvPr/>
              </p14:nvContentPartPr>
              <p14:xfrm>
                <a:off x="4315981" y="3896709"/>
                <a:ext cx="949320" cy="61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98AED1C-7538-D3D8-EE67-A7FF70C8E657}"/>
                    </a:ext>
                  </a:extLst>
                </p:cNvPr>
                <p:cNvPicPr/>
                <p:nvPr/>
              </p:nvPicPr>
              <p:blipFill>
                <a:blip r:embed="rId2247"/>
                <a:stretch>
                  <a:fillRect/>
                </a:stretch>
              </p:blipFill>
              <p:spPr>
                <a:xfrm>
                  <a:off x="4253341" y="3518709"/>
                  <a:ext cx="107496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F62716-F8EF-D0AD-4935-37EC21B6938D}"/>
                    </a:ext>
                  </a:extLst>
                </p14:cNvPr>
                <p14:cNvContentPartPr/>
                <p14:nvPr/>
              </p14:nvContentPartPr>
              <p14:xfrm>
                <a:off x="6194101" y="5375589"/>
                <a:ext cx="104760" cy="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F62716-F8EF-D0AD-4935-37EC21B6938D}"/>
                    </a:ext>
                  </a:extLst>
                </p:cNvPr>
                <p:cNvPicPr/>
                <p:nvPr/>
              </p:nvPicPr>
              <p:blipFill>
                <a:blip r:embed="rId2249"/>
                <a:stretch>
                  <a:fillRect/>
                </a:stretch>
              </p:blipFill>
              <p:spPr>
                <a:xfrm>
                  <a:off x="6131101" y="4997589"/>
                  <a:ext cx="2304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E1730F-E5F7-E243-ADD2-6B4B6DD5AE7D}"/>
                    </a:ext>
                  </a:extLst>
                </p14:cNvPr>
                <p14:cNvContentPartPr/>
                <p14:nvPr/>
              </p14:nvContentPartPr>
              <p14:xfrm>
                <a:off x="6754621" y="5288469"/>
                <a:ext cx="202680" cy="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E1730F-E5F7-E243-ADD2-6B4B6DD5AE7D}"/>
                    </a:ext>
                  </a:extLst>
                </p:cNvPr>
                <p:cNvPicPr/>
                <p:nvPr/>
              </p:nvPicPr>
              <p:blipFill>
                <a:blip r:embed="rId2251"/>
                <a:stretch>
                  <a:fillRect/>
                </a:stretch>
              </p:blipFill>
              <p:spPr>
                <a:xfrm>
                  <a:off x="6691621" y="4910829"/>
                  <a:ext cx="32832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CF2B28-9F3C-BDBD-F450-74943583C180}"/>
                    </a:ext>
                  </a:extLst>
                </p14:cNvPr>
                <p14:cNvContentPartPr/>
                <p14:nvPr/>
              </p14:nvContentPartPr>
              <p14:xfrm>
                <a:off x="5882701" y="5328789"/>
                <a:ext cx="2108160" cy="4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CF2B28-9F3C-BDBD-F450-74943583C180}"/>
                    </a:ext>
                  </a:extLst>
                </p:cNvPr>
                <p:cNvPicPr/>
                <p:nvPr/>
              </p:nvPicPr>
              <p:blipFill>
                <a:blip r:embed="rId2253"/>
                <a:stretch>
                  <a:fillRect/>
                </a:stretch>
              </p:blipFill>
              <p:spPr>
                <a:xfrm>
                  <a:off x="5820061" y="4950789"/>
                  <a:ext cx="22338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DE4599-4CB7-E935-A60A-D8AE300E308F}"/>
                    </a:ext>
                  </a:extLst>
                </p14:cNvPr>
                <p14:cNvContentPartPr/>
                <p14:nvPr/>
              </p14:nvContentPartPr>
              <p14:xfrm>
                <a:off x="7475341" y="5302149"/>
                <a:ext cx="14220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DE4599-4CB7-E935-A60A-D8AE300E308F}"/>
                    </a:ext>
                  </a:extLst>
                </p:cNvPr>
                <p:cNvPicPr/>
                <p:nvPr/>
              </p:nvPicPr>
              <p:blipFill>
                <a:blip r:embed="rId2255"/>
                <a:stretch>
                  <a:fillRect/>
                </a:stretch>
              </p:blipFill>
              <p:spPr>
                <a:xfrm>
                  <a:off x="7412341" y="4924149"/>
                  <a:ext cx="2678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7CABBA-0BC8-D346-0D6E-DF328A02657C}"/>
                    </a:ext>
                  </a:extLst>
                </p14:cNvPr>
                <p14:cNvContentPartPr/>
                <p14:nvPr/>
              </p14:nvContentPartPr>
              <p14:xfrm>
                <a:off x="6522781" y="5368389"/>
                <a:ext cx="1797480" cy="73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7CABBA-0BC8-D346-0D6E-DF328A02657C}"/>
                    </a:ext>
                  </a:extLst>
                </p:cNvPr>
                <p:cNvPicPr/>
                <p:nvPr/>
              </p:nvPicPr>
              <p:blipFill>
                <a:blip r:embed="rId2257"/>
                <a:stretch>
                  <a:fillRect/>
                </a:stretch>
              </p:blipFill>
              <p:spPr>
                <a:xfrm>
                  <a:off x="6460141" y="4990749"/>
                  <a:ext cx="19231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83E189-D0DE-9509-5B17-71954A6010BE}"/>
                    </a:ext>
                  </a:extLst>
                </p14:cNvPr>
                <p14:cNvContentPartPr/>
                <p14:nvPr/>
              </p14:nvContentPartPr>
              <p14:xfrm>
                <a:off x="7484341" y="5275149"/>
                <a:ext cx="1414080" cy="159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83E189-D0DE-9509-5B17-71954A6010BE}"/>
                    </a:ext>
                  </a:extLst>
                </p:cNvPr>
                <p:cNvPicPr/>
                <p:nvPr/>
              </p:nvPicPr>
              <p:blipFill>
                <a:blip r:embed="rId2259"/>
                <a:stretch>
                  <a:fillRect/>
                </a:stretch>
              </p:blipFill>
              <p:spPr>
                <a:xfrm>
                  <a:off x="7421701" y="4897149"/>
                  <a:ext cx="153972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2C3970-C4AD-CD65-6B2D-1A02916B17FE}"/>
                    </a:ext>
                  </a:extLst>
                </p14:cNvPr>
                <p14:cNvContentPartPr/>
                <p14:nvPr/>
              </p14:nvContentPartPr>
              <p14:xfrm>
                <a:off x="7501621" y="5289549"/>
                <a:ext cx="2599920" cy="16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2C3970-C4AD-CD65-6B2D-1A02916B17FE}"/>
                    </a:ext>
                  </a:extLst>
                </p:cNvPr>
                <p:cNvPicPr/>
                <p:nvPr/>
              </p:nvPicPr>
              <p:blipFill>
                <a:blip r:embed="rId2261"/>
                <a:stretch>
                  <a:fillRect/>
                </a:stretch>
              </p:blipFill>
              <p:spPr>
                <a:xfrm>
                  <a:off x="7438621" y="4911549"/>
                  <a:ext cx="272556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AE6F2C-7100-764A-A760-019D8F81D2E4}"/>
                    </a:ext>
                  </a:extLst>
                </p14:cNvPr>
                <p14:cNvContentPartPr/>
                <p14:nvPr/>
              </p14:nvContentPartPr>
              <p14:xfrm>
                <a:off x="7516381" y="5299629"/>
                <a:ext cx="2150640" cy="21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AE6F2C-7100-764A-A760-019D8F81D2E4}"/>
                    </a:ext>
                  </a:extLst>
                </p:cNvPr>
                <p:cNvPicPr/>
                <p:nvPr/>
              </p:nvPicPr>
              <p:blipFill>
                <a:blip r:embed="rId2263"/>
                <a:stretch>
                  <a:fillRect/>
                </a:stretch>
              </p:blipFill>
              <p:spPr>
                <a:xfrm>
                  <a:off x="7453381" y="4921989"/>
                  <a:ext cx="227628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631BD8-7D98-9D9A-E5A7-6B6C62749774}"/>
                    </a:ext>
                  </a:extLst>
                </p14:cNvPr>
                <p14:cNvContentPartPr/>
                <p14:nvPr/>
              </p14:nvContentPartPr>
              <p14:xfrm>
                <a:off x="7284181" y="5339949"/>
                <a:ext cx="1665360" cy="15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631BD8-7D98-9D9A-E5A7-6B6C62749774}"/>
                    </a:ext>
                  </a:extLst>
                </p:cNvPr>
                <p:cNvPicPr/>
                <p:nvPr/>
              </p:nvPicPr>
              <p:blipFill>
                <a:blip r:embed="rId2265"/>
                <a:stretch>
                  <a:fillRect/>
                </a:stretch>
              </p:blipFill>
              <p:spPr>
                <a:xfrm>
                  <a:off x="7221541" y="4962309"/>
                  <a:ext cx="17910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2755A7-5DF4-B28D-6144-B455EDFE3646}"/>
                    </a:ext>
                  </a:extLst>
                </p14:cNvPr>
                <p14:cNvContentPartPr/>
                <p14:nvPr/>
              </p14:nvContentPartPr>
              <p14:xfrm>
                <a:off x="8052781" y="5240229"/>
                <a:ext cx="138708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2755A7-5DF4-B28D-6144-B455EDFE3646}"/>
                    </a:ext>
                  </a:extLst>
                </p:cNvPr>
                <p:cNvPicPr/>
                <p:nvPr/>
              </p:nvPicPr>
              <p:blipFill>
                <a:blip r:embed="rId2267"/>
                <a:stretch>
                  <a:fillRect/>
                </a:stretch>
              </p:blipFill>
              <p:spPr>
                <a:xfrm>
                  <a:off x="7989781" y="4862229"/>
                  <a:ext cx="151272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402547-8758-A1A2-68DE-86ABAAA023DB}"/>
                    </a:ext>
                  </a:extLst>
                </p14:cNvPr>
                <p14:cNvContentPartPr/>
                <p14:nvPr/>
              </p14:nvContentPartPr>
              <p14:xfrm>
                <a:off x="7780981" y="5204229"/>
                <a:ext cx="2080080" cy="88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402547-8758-A1A2-68DE-86ABAAA023DB}"/>
                    </a:ext>
                  </a:extLst>
                </p:cNvPr>
                <p:cNvPicPr/>
                <p:nvPr/>
              </p:nvPicPr>
              <p:blipFill>
                <a:blip r:embed="rId2269"/>
                <a:stretch>
                  <a:fillRect/>
                </a:stretch>
              </p:blipFill>
              <p:spPr>
                <a:xfrm>
                  <a:off x="7717981" y="4826589"/>
                  <a:ext cx="220572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230C46-2621-F314-DFA7-17391527F7F6}"/>
                    </a:ext>
                  </a:extLst>
                </p14:cNvPr>
                <p14:cNvContentPartPr/>
                <p14:nvPr/>
              </p14:nvContentPartPr>
              <p14:xfrm>
                <a:off x="8191381" y="5109909"/>
                <a:ext cx="2017800" cy="31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230C46-2621-F314-DFA7-17391527F7F6}"/>
                    </a:ext>
                  </a:extLst>
                </p:cNvPr>
                <p:cNvPicPr/>
                <p:nvPr/>
              </p:nvPicPr>
              <p:blipFill>
                <a:blip r:embed="rId2271"/>
                <a:stretch>
                  <a:fillRect/>
                </a:stretch>
              </p:blipFill>
              <p:spPr>
                <a:xfrm>
                  <a:off x="8128741" y="4732269"/>
                  <a:ext cx="2143440" cy="10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284763-256A-2D4A-F591-AD07F4FD039F}"/>
                    </a:ext>
                  </a:extLst>
                </p14:cNvPr>
                <p14:cNvContentPartPr/>
                <p14:nvPr/>
              </p14:nvContentPartPr>
              <p14:xfrm>
                <a:off x="8262301" y="5280189"/>
                <a:ext cx="1542600" cy="3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284763-256A-2D4A-F591-AD07F4FD039F}"/>
                    </a:ext>
                  </a:extLst>
                </p:cNvPr>
                <p:cNvPicPr/>
                <p:nvPr/>
              </p:nvPicPr>
              <p:blipFill>
                <a:blip r:embed="rId2273"/>
                <a:stretch>
                  <a:fillRect/>
                </a:stretch>
              </p:blipFill>
              <p:spPr>
                <a:xfrm>
                  <a:off x="8199301" y="4902189"/>
                  <a:ext cx="166824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07604B2-F2D0-F1BA-EA3E-9A723953F659}"/>
                    </a:ext>
                  </a:extLst>
                </p14:cNvPr>
                <p14:cNvContentPartPr/>
                <p14:nvPr/>
              </p14:nvContentPartPr>
              <p14:xfrm>
                <a:off x="8748301" y="5162829"/>
                <a:ext cx="1817280" cy="18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07604B2-F2D0-F1BA-EA3E-9A723953F659}"/>
                    </a:ext>
                  </a:extLst>
                </p:cNvPr>
                <p:cNvPicPr/>
                <p:nvPr/>
              </p:nvPicPr>
              <p:blipFill>
                <a:blip r:embed="rId2275"/>
                <a:stretch>
                  <a:fillRect/>
                </a:stretch>
              </p:blipFill>
              <p:spPr>
                <a:xfrm>
                  <a:off x="8685661" y="4785189"/>
                  <a:ext cx="194292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75E95F-E72E-A426-1E4E-E39146D02677}"/>
                    </a:ext>
                  </a:extLst>
                </p14:cNvPr>
                <p14:cNvContentPartPr/>
                <p14:nvPr/>
              </p14:nvContentPartPr>
              <p14:xfrm>
                <a:off x="9184621" y="5366589"/>
                <a:ext cx="595440" cy="3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75E95F-E72E-A426-1E4E-E39146D02677}"/>
                    </a:ext>
                  </a:extLst>
                </p:cNvPr>
                <p:cNvPicPr/>
                <p:nvPr/>
              </p:nvPicPr>
              <p:blipFill>
                <a:blip r:embed="rId2277"/>
                <a:stretch>
                  <a:fillRect/>
                </a:stretch>
              </p:blipFill>
              <p:spPr>
                <a:xfrm>
                  <a:off x="9121621" y="4988949"/>
                  <a:ext cx="72108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1E4850-451B-26F4-294D-68610F50F05A}"/>
                    </a:ext>
                  </a:extLst>
                </p14:cNvPr>
                <p14:cNvContentPartPr/>
                <p14:nvPr/>
              </p14:nvContentPartPr>
              <p14:xfrm>
                <a:off x="11126821" y="4949709"/>
                <a:ext cx="37440" cy="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1E4850-451B-26F4-294D-68610F50F05A}"/>
                    </a:ext>
                  </a:extLst>
                </p:cNvPr>
                <p:cNvPicPr/>
                <p:nvPr/>
              </p:nvPicPr>
              <p:blipFill>
                <a:blip r:embed="rId2279"/>
                <a:stretch>
                  <a:fillRect/>
                </a:stretch>
              </p:blipFill>
              <p:spPr>
                <a:xfrm>
                  <a:off x="11063821" y="4571709"/>
                  <a:ext cx="1630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115909-43F5-AA5C-A4B1-1A06063B4B3B}"/>
                    </a:ext>
                  </a:extLst>
                </p14:cNvPr>
                <p14:cNvContentPartPr/>
                <p14:nvPr/>
              </p14:nvContentPartPr>
              <p14:xfrm>
                <a:off x="9152221" y="5296029"/>
                <a:ext cx="18770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115909-43F5-AA5C-A4B1-1A06063B4B3B}"/>
                    </a:ext>
                  </a:extLst>
                </p:cNvPr>
                <p:cNvPicPr/>
                <p:nvPr/>
              </p:nvPicPr>
              <p:blipFill>
                <a:blip r:embed="rId2281"/>
                <a:stretch>
                  <a:fillRect/>
                </a:stretch>
              </p:blipFill>
              <p:spPr>
                <a:xfrm>
                  <a:off x="9089581" y="4918389"/>
                  <a:ext cx="20026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443A8E-B722-F5A3-85E0-C1E0D8F750EC}"/>
                    </a:ext>
                  </a:extLst>
                </p14:cNvPr>
                <p14:cNvContentPartPr/>
                <p14:nvPr/>
              </p14:nvContentPartPr>
              <p14:xfrm>
                <a:off x="9848101" y="5263629"/>
                <a:ext cx="972000" cy="92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443A8E-B722-F5A3-85E0-C1E0D8F750EC}"/>
                    </a:ext>
                  </a:extLst>
                </p:cNvPr>
                <p:cNvPicPr/>
                <p:nvPr/>
              </p:nvPicPr>
              <p:blipFill>
                <a:blip r:embed="rId2283"/>
                <a:stretch>
                  <a:fillRect/>
                </a:stretch>
              </p:blipFill>
              <p:spPr>
                <a:xfrm>
                  <a:off x="9785461" y="4885989"/>
                  <a:ext cx="10976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DCD2ED-BBCD-1226-2CCB-C9714E47E84D}"/>
                    </a:ext>
                  </a:extLst>
                </p14:cNvPr>
                <p14:cNvContentPartPr/>
                <p14:nvPr/>
              </p14:nvContentPartPr>
              <p14:xfrm>
                <a:off x="9305581" y="5129709"/>
                <a:ext cx="1821960" cy="19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DCD2ED-BBCD-1226-2CCB-C9714E47E84D}"/>
                    </a:ext>
                  </a:extLst>
                </p:cNvPr>
                <p:cNvPicPr/>
                <p:nvPr/>
              </p:nvPicPr>
              <p:blipFill>
                <a:blip r:embed="rId2285"/>
                <a:stretch>
                  <a:fillRect/>
                </a:stretch>
              </p:blipFill>
              <p:spPr>
                <a:xfrm>
                  <a:off x="9242941" y="4752069"/>
                  <a:ext cx="19476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346134-7367-8E49-33E9-72CAE555623B}"/>
                    </a:ext>
                  </a:extLst>
                </p14:cNvPr>
                <p14:cNvContentPartPr/>
                <p14:nvPr/>
              </p14:nvContentPartPr>
              <p14:xfrm>
                <a:off x="8887261" y="5131869"/>
                <a:ext cx="2122560" cy="251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346134-7367-8E49-33E9-72CAE555623B}"/>
                    </a:ext>
                  </a:extLst>
                </p:cNvPr>
                <p:cNvPicPr/>
                <p:nvPr/>
              </p:nvPicPr>
              <p:blipFill>
                <a:blip r:embed="rId2287"/>
                <a:stretch>
                  <a:fillRect/>
                </a:stretch>
              </p:blipFill>
              <p:spPr>
                <a:xfrm>
                  <a:off x="8824621" y="4754229"/>
                  <a:ext cx="224820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CA4A7D-82B5-5D23-1C26-767FD28B0A2E}"/>
                    </a:ext>
                  </a:extLst>
                </p14:cNvPr>
                <p14:cNvContentPartPr/>
                <p14:nvPr/>
              </p14:nvContentPartPr>
              <p14:xfrm>
                <a:off x="9037021" y="5164629"/>
                <a:ext cx="1560960" cy="109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CA4A7D-82B5-5D23-1C26-767FD28B0A2E}"/>
                    </a:ext>
                  </a:extLst>
                </p:cNvPr>
                <p:cNvPicPr/>
                <p:nvPr/>
              </p:nvPicPr>
              <p:blipFill>
                <a:blip r:embed="rId2289"/>
                <a:stretch>
                  <a:fillRect/>
                </a:stretch>
              </p:blipFill>
              <p:spPr>
                <a:xfrm>
                  <a:off x="8974381" y="4786989"/>
                  <a:ext cx="168660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6FCBF2-267E-11CB-E149-FADF86A01A15}"/>
                    </a:ext>
                  </a:extLst>
                </p14:cNvPr>
                <p14:cNvContentPartPr/>
                <p14:nvPr/>
              </p14:nvContentPartPr>
              <p14:xfrm>
                <a:off x="10584301" y="5029629"/>
                <a:ext cx="16884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6FCBF2-267E-11CB-E149-FADF86A01A15}"/>
                    </a:ext>
                  </a:extLst>
                </p:cNvPr>
                <p:cNvPicPr/>
                <p:nvPr/>
              </p:nvPicPr>
              <p:blipFill>
                <a:blip r:embed="rId2291"/>
                <a:stretch>
                  <a:fillRect/>
                </a:stretch>
              </p:blipFill>
              <p:spPr>
                <a:xfrm>
                  <a:off x="10521661" y="4651629"/>
                  <a:ext cx="29448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95340F-7555-A3FE-8282-DA66842F7DAB}"/>
                    </a:ext>
                  </a:extLst>
                </p14:cNvPr>
                <p14:cNvContentPartPr/>
                <p14:nvPr/>
              </p14:nvContentPartPr>
              <p14:xfrm>
                <a:off x="9069421" y="5143389"/>
                <a:ext cx="979920" cy="14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95340F-7555-A3FE-8282-DA66842F7DAB}"/>
                    </a:ext>
                  </a:extLst>
                </p:cNvPr>
                <p:cNvPicPr/>
                <p:nvPr/>
              </p:nvPicPr>
              <p:blipFill>
                <a:blip r:embed="rId2293"/>
                <a:stretch>
                  <a:fillRect/>
                </a:stretch>
              </p:blipFill>
              <p:spPr>
                <a:xfrm>
                  <a:off x="9006421" y="4765389"/>
                  <a:ext cx="11055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721E3D-B3E8-8493-6325-DD1A607FA32C}"/>
                    </a:ext>
                  </a:extLst>
                </p14:cNvPr>
                <p14:cNvContentPartPr/>
                <p14:nvPr/>
              </p14:nvContentPartPr>
              <p14:xfrm>
                <a:off x="8990221" y="5186229"/>
                <a:ext cx="1932840" cy="8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721E3D-B3E8-8493-6325-DD1A607FA32C}"/>
                    </a:ext>
                  </a:extLst>
                </p:cNvPr>
                <p:cNvPicPr/>
                <p:nvPr/>
              </p:nvPicPr>
              <p:blipFill>
                <a:blip r:embed="rId2295"/>
                <a:stretch>
                  <a:fillRect/>
                </a:stretch>
              </p:blipFill>
              <p:spPr>
                <a:xfrm>
                  <a:off x="8927581" y="4808589"/>
                  <a:ext cx="20584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AA7DE3-E4DF-A3D6-8DBC-261ACD472C74}"/>
                    </a:ext>
                  </a:extLst>
                </p14:cNvPr>
                <p14:cNvContentPartPr/>
                <p14:nvPr/>
              </p14:nvContentPartPr>
              <p14:xfrm>
                <a:off x="11384581" y="3886989"/>
                <a:ext cx="624600" cy="93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AA7DE3-E4DF-A3D6-8DBC-261ACD472C74}"/>
                    </a:ext>
                  </a:extLst>
                </p:cNvPr>
                <p:cNvPicPr/>
                <p:nvPr/>
              </p:nvPicPr>
              <p:blipFill>
                <a:blip r:embed="rId2297"/>
                <a:stretch>
                  <a:fillRect/>
                </a:stretch>
              </p:blipFill>
              <p:spPr>
                <a:xfrm>
                  <a:off x="11321581" y="3509349"/>
                  <a:ext cx="750240" cy="16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F683BC-C726-49D7-1D23-2E013F50BD7D}"/>
                    </a:ext>
                  </a:extLst>
                </p14:cNvPr>
                <p14:cNvContentPartPr/>
                <p14:nvPr/>
              </p14:nvContentPartPr>
              <p14:xfrm>
                <a:off x="11811181" y="4296309"/>
                <a:ext cx="13320" cy="198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F683BC-C726-49D7-1D23-2E013F50BD7D}"/>
                    </a:ext>
                  </a:extLst>
                </p:cNvPr>
                <p:cNvPicPr/>
                <p:nvPr/>
              </p:nvPicPr>
              <p:blipFill>
                <a:blip r:embed="rId2299"/>
                <a:stretch>
                  <a:fillRect/>
                </a:stretch>
              </p:blipFill>
              <p:spPr>
                <a:xfrm>
                  <a:off x="11748541" y="3918669"/>
                  <a:ext cx="13896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691DA4-E6F0-B3FD-6591-668D63A0E26E}"/>
                    </a:ext>
                  </a:extLst>
                </p14:cNvPr>
                <p14:cNvContentPartPr/>
                <p14:nvPr/>
              </p14:nvContentPartPr>
              <p14:xfrm>
                <a:off x="11317261" y="4969869"/>
                <a:ext cx="363960" cy="15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691DA4-E6F0-B3FD-6591-668D63A0E26E}"/>
                    </a:ext>
                  </a:extLst>
                </p:cNvPr>
                <p:cNvPicPr/>
                <p:nvPr/>
              </p:nvPicPr>
              <p:blipFill>
                <a:blip r:embed="rId2301"/>
                <a:stretch>
                  <a:fillRect/>
                </a:stretch>
              </p:blipFill>
              <p:spPr>
                <a:xfrm>
                  <a:off x="11254621" y="4591869"/>
                  <a:ext cx="48960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956B6E-3F2B-AF10-C5C3-C70DFB6E4576}"/>
                    </a:ext>
                  </a:extLst>
                </p14:cNvPr>
                <p14:cNvContentPartPr/>
                <p14:nvPr/>
              </p14:nvContentPartPr>
              <p14:xfrm>
                <a:off x="10842421" y="4996869"/>
                <a:ext cx="57240" cy="3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956B6E-3F2B-AF10-C5C3-C70DFB6E4576}"/>
                    </a:ext>
                  </a:extLst>
                </p:cNvPr>
                <p:cNvPicPr/>
                <p:nvPr/>
              </p:nvPicPr>
              <p:blipFill>
                <a:blip r:embed="rId1910"/>
                <a:stretch>
                  <a:fillRect/>
                </a:stretch>
              </p:blipFill>
              <p:spPr>
                <a:xfrm>
                  <a:off x="10779421" y="4618869"/>
                  <a:ext cx="18288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A0E71B1-82CF-2787-04DC-D734B9CFD621}"/>
                    </a:ext>
                  </a:extLst>
                </p14:cNvPr>
                <p14:cNvContentPartPr/>
                <p14:nvPr/>
              </p14:nvContentPartPr>
              <p14:xfrm>
                <a:off x="10601941" y="4694109"/>
                <a:ext cx="1259280" cy="554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A0E71B1-82CF-2787-04DC-D734B9CFD621}"/>
                    </a:ext>
                  </a:extLst>
                </p:cNvPr>
                <p:cNvPicPr/>
                <p:nvPr/>
              </p:nvPicPr>
              <p:blipFill>
                <a:blip r:embed="rId2304"/>
                <a:stretch>
                  <a:fillRect/>
                </a:stretch>
              </p:blipFill>
              <p:spPr>
                <a:xfrm>
                  <a:off x="10538941" y="4316109"/>
                  <a:ext cx="1384920" cy="13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1F37C7-7F24-D7F2-B6AD-5D3181632C58}"/>
                    </a:ext>
                  </a:extLst>
                </p14:cNvPr>
                <p14:cNvContentPartPr/>
                <p14:nvPr/>
              </p14:nvContentPartPr>
              <p14:xfrm>
                <a:off x="10487461" y="4694469"/>
                <a:ext cx="1560240" cy="665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1F37C7-7F24-D7F2-B6AD-5D3181632C58}"/>
                    </a:ext>
                  </a:extLst>
                </p:cNvPr>
                <p:cNvPicPr/>
                <p:nvPr/>
              </p:nvPicPr>
              <p:blipFill>
                <a:blip r:embed="rId2306"/>
                <a:stretch>
                  <a:fillRect/>
                </a:stretch>
              </p:blipFill>
              <p:spPr>
                <a:xfrm>
                  <a:off x="10424821" y="4316829"/>
                  <a:ext cx="1685880" cy="14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556817-717A-2151-1C12-C6CF6DC96330}"/>
                    </a:ext>
                  </a:extLst>
                </p14:cNvPr>
                <p14:cNvContentPartPr/>
                <p14:nvPr/>
              </p14:nvContentPartPr>
              <p14:xfrm>
                <a:off x="11350021" y="4551909"/>
                <a:ext cx="568800" cy="688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556817-717A-2151-1C12-C6CF6DC96330}"/>
                    </a:ext>
                  </a:extLst>
                </p:cNvPr>
                <p:cNvPicPr/>
                <p:nvPr/>
              </p:nvPicPr>
              <p:blipFill>
                <a:blip r:embed="rId2308"/>
                <a:stretch>
                  <a:fillRect/>
                </a:stretch>
              </p:blipFill>
              <p:spPr>
                <a:xfrm>
                  <a:off x="11287021" y="4174269"/>
                  <a:ext cx="694440" cy="14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CF0347-9035-AE51-D77C-A334E7CC6AB3}"/>
                    </a:ext>
                  </a:extLst>
                </p14:cNvPr>
                <p14:cNvContentPartPr/>
                <p14:nvPr/>
              </p14:nvContentPartPr>
              <p14:xfrm>
                <a:off x="11589421" y="4635429"/>
                <a:ext cx="250200" cy="335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CF0347-9035-AE51-D77C-A334E7CC6AB3}"/>
                    </a:ext>
                  </a:extLst>
                </p:cNvPr>
                <p:cNvPicPr/>
                <p:nvPr/>
              </p:nvPicPr>
              <p:blipFill>
                <a:blip r:embed="rId2310"/>
                <a:stretch>
                  <a:fillRect/>
                </a:stretch>
              </p:blipFill>
              <p:spPr>
                <a:xfrm>
                  <a:off x="11526421" y="4257429"/>
                  <a:ext cx="37584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48C52E-721D-2659-CF3A-C179F00E0E9B}"/>
                    </a:ext>
                  </a:extLst>
                </p14:cNvPr>
                <p14:cNvContentPartPr/>
                <p14:nvPr/>
              </p14:nvContentPartPr>
              <p14:xfrm>
                <a:off x="11888581" y="4379109"/>
                <a:ext cx="248760" cy="430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48C52E-721D-2659-CF3A-C179F00E0E9B}"/>
                    </a:ext>
                  </a:extLst>
                </p:cNvPr>
                <p:cNvPicPr/>
                <p:nvPr/>
              </p:nvPicPr>
              <p:blipFill>
                <a:blip r:embed="rId2312"/>
                <a:stretch>
                  <a:fillRect/>
                </a:stretch>
              </p:blipFill>
              <p:spPr>
                <a:xfrm>
                  <a:off x="11825581" y="4001469"/>
                  <a:ext cx="37440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3D9C7E-74EF-CC72-18FB-AA8ECBD6B34A}"/>
                    </a:ext>
                  </a:extLst>
                </p14:cNvPr>
                <p14:cNvContentPartPr/>
                <p14:nvPr/>
              </p14:nvContentPartPr>
              <p14:xfrm>
                <a:off x="12004141" y="4396749"/>
                <a:ext cx="163080" cy="272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3D9C7E-74EF-CC72-18FB-AA8ECBD6B34A}"/>
                    </a:ext>
                  </a:extLst>
                </p:cNvPr>
                <p:cNvPicPr/>
                <p:nvPr/>
              </p:nvPicPr>
              <p:blipFill>
                <a:blip r:embed="rId2314"/>
                <a:stretch>
                  <a:fillRect/>
                </a:stretch>
              </p:blipFill>
              <p:spPr>
                <a:xfrm>
                  <a:off x="11941501" y="4018749"/>
                  <a:ext cx="2887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43AA330-8F32-A5BB-811D-5F5C37493EA2}"/>
                    </a:ext>
                  </a:extLst>
                </p14:cNvPr>
                <p14:cNvContentPartPr/>
                <p14:nvPr/>
              </p14:nvContentPartPr>
              <p14:xfrm>
                <a:off x="11728381" y="3957189"/>
                <a:ext cx="307080" cy="27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43AA330-8F32-A5BB-811D-5F5C37493EA2}"/>
                    </a:ext>
                  </a:extLst>
                </p:cNvPr>
                <p:cNvPicPr/>
                <p:nvPr/>
              </p:nvPicPr>
              <p:blipFill>
                <a:blip r:embed="rId2316"/>
                <a:stretch>
                  <a:fillRect/>
                </a:stretch>
              </p:blipFill>
              <p:spPr>
                <a:xfrm>
                  <a:off x="11665741" y="3579189"/>
                  <a:ext cx="432720" cy="10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D0EFFD8-6A71-E84D-A822-641BF028C4F9}"/>
                    </a:ext>
                  </a:extLst>
                </p14:cNvPr>
                <p14:cNvContentPartPr/>
                <p14:nvPr/>
              </p14:nvContentPartPr>
              <p14:xfrm>
                <a:off x="11360101" y="3829389"/>
                <a:ext cx="716760" cy="267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D0EFFD8-6A71-E84D-A822-641BF028C4F9}"/>
                    </a:ext>
                  </a:extLst>
                </p:cNvPr>
                <p:cNvPicPr/>
                <p:nvPr/>
              </p:nvPicPr>
              <p:blipFill>
                <a:blip r:embed="rId2318"/>
                <a:stretch>
                  <a:fillRect/>
                </a:stretch>
              </p:blipFill>
              <p:spPr>
                <a:xfrm>
                  <a:off x="11297461" y="3451389"/>
                  <a:ext cx="8424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C1AC0-9B28-2C9B-8A70-3A194F3D848B}"/>
                    </a:ext>
                  </a:extLst>
                </p14:cNvPr>
                <p14:cNvContentPartPr/>
                <p14:nvPr/>
              </p14:nvContentPartPr>
              <p14:xfrm>
                <a:off x="10533181" y="3625989"/>
                <a:ext cx="1303920" cy="37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C1AC0-9B28-2C9B-8A70-3A194F3D848B}"/>
                    </a:ext>
                  </a:extLst>
                </p:cNvPr>
                <p:cNvPicPr/>
                <p:nvPr/>
              </p:nvPicPr>
              <p:blipFill>
                <a:blip r:embed="rId2320"/>
                <a:stretch>
                  <a:fillRect/>
                </a:stretch>
              </p:blipFill>
              <p:spPr>
                <a:xfrm>
                  <a:off x="10470541" y="3247989"/>
                  <a:ext cx="142956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279170-6E2F-E75F-FEAE-47703438BF52}"/>
                    </a:ext>
                  </a:extLst>
                </p14:cNvPr>
                <p14:cNvContentPartPr/>
                <p14:nvPr/>
              </p14:nvContentPartPr>
              <p14:xfrm>
                <a:off x="10125661" y="3474429"/>
                <a:ext cx="1118520" cy="302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279170-6E2F-E75F-FEAE-47703438BF52}"/>
                    </a:ext>
                  </a:extLst>
                </p:cNvPr>
                <p:cNvPicPr/>
                <p:nvPr/>
              </p:nvPicPr>
              <p:blipFill>
                <a:blip r:embed="rId2322"/>
                <a:stretch>
                  <a:fillRect/>
                </a:stretch>
              </p:blipFill>
              <p:spPr>
                <a:xfrm>
                  <a:off x="10062661" y="3096429"/>
                  <a:ext cx="124416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D75CC6-7432-F92D-48D1-25A3E82AF6A4}"/>
                    </a:ext>
                  </a:extLst>
                </p14:cNvPr>
                <p14:cNvContentPartPr/>
                <p14:nvPr/>
              </p14:nvContentPartPr>
              <p14:xfrm>
                <a:off x="9732901" y="3490269"/>
                <a:ext cx="1328760" cy="17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D75CC6-7432-F92D-48D1-25A3E82AF6A4}"/>
                    </a:ext>
                  </a:extLst>
                </p:cNvPr>
                <p:cNvPicPr/>
                <p:nvPr/>
              </p:nvPicPr>
              <p:blipFill>
                <a:blip r:embed="rId2324"/>
                <a:stretch>
                  <a:fillRect/>
                </a:stretch>
              </p:blipFill>
              <p:spPr>
                <a:xfrm>
                  <a:off x="9670261" y="3112269"/>
                  <a:ext cx="145440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40DC24-63FC-0D60-3875-97C4E36DE8BC}"/>
                    </a:ext>
                  </a:extLst>
                </p14:cNvPr>
                <p14:cNvContentPartPr/>
                <p14:nvPr/>
              </p14:nvContentPartPr>
              <p14:xfrm>
                <a:off x="8789341" y="3397749"/>
                <a:ext cx="1667160" cy="208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40DC24-63FC-0D60-3875-97C4E36DE8BC}"/>
                    </a:ext>
                  </a:extLst>
                </p:cNvPr>
                <p:cNvPicPr/>
                <p:nvPr/>
              </p:nvPicPr>
              <p:blipFill>
                <a:blip r:embed="rId2326"/>
                <a:stretch>
                  <a:fillRect/>
                </a:stretch>
              </p:blipFill>
              <p:spPr>
                <a:xfrm>
                  <a:off x="8726701" y="3020109"/>
                  <a:ext cx="179280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2F40FA-8200-F7F4-0D13-75337372921A}"/>
                    </a:ext>
                  </a:extLst>
                </p14:cNvPr>
                <p14:cNvContentPartPr/>
                <p14:nvPr/>
              </p14:nvContentPartPr>
              <p14:xfrm>
                <a:off x="7918861" y="3355989"/>
                <a:ext cx="1261440" cy="119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2F40FA-8200-F7F4-0D13-75337372921A}"/>
                    </a:ext>
                  </a:extLst>
                </p:cNvPr>
                <p:cNvPicPr/>
                <p:nvPr/>
              </p:nvPicPr>
              <p:blipFill>
                <a:blip r:embed="rId2328"/>
                <a:stretch>
                  <a:fillRect/>
                </a:stretch>
              </p:blipFill>
              <p:spPr>
                <a:xfrm>
                  <a:off x="7856221" y="2977989"/>
                  <a:ext cx="138708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BACBF0F-69B2-EE22-EBAC-E17605CEE646}"/>
                    </a:ext>
                  </a:extLst>
                </p14:cNvPr>
                <p14:cNvContentPartPr/>
                <p14:nvPr/>
              </p14:nvContentPartPr>
              <p14:xfrm>
                <a:off x="7706101" y="3411789"/>
                <a:ext cx="512280" cy="73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BACBF0F-69B2-EE22-EBAC-E17605CEE646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7643101" y="3034149"/>
                  <a:ext cx="63792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831E16-D17A-1A6C-55E8-58823890FBEE}"/>
                    </a:ext>
                  </a:extLst>
                </p14:cNvPr>
                <p14:cNvContentPartPr/>
                <p14:nvPr/>
              </p14:nvContentPartPr>
              <p14:xfrm>
                <a:off x="6621421" y="3459669"/>
                <a:ext cx="1335960" cy="11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831E16-D17A-1A6C-55E8-58823890FBEE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6558781" y="3082029"/>
                  <a:ext cx="14616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051171-680F-D1E0-B89C-042D9140F8D2}"/>
                    </a:ext>
                  </a:extLst>
                </p14:cNvPr>
                <p14:cNvContentPartPr/>
                <p14:nvPr/>
              </p14:nvContentPartPr>
              <p14:xfrm>
                <a:off x="6820141" y="3460389"/>
                <a:ext cx="1042200" cy="15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051171-680F-D1E0-B89C-042D9140F8D2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6757141" y="3082749"/>
                  <a:ext cx="116784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46A98FF-7126-E51D-0269-623F4265BBC9}"/>
                    </a:ext>
                  </a:extLst>
                </p14:cNvPr>
                <p14:cNvContentPartPr/>
                <p14:nvPr/>
              </p14:nvContentPartPr>
              <p14:xfrm>
                <a:off x="7429261" y="3382269"/>
                <a:ext cx="762480" cy="3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46A98FF-7126-E51D-0269-623F4265BBC9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7366261" y="3004269"/>
                  <a:ext cx="8881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ABA7DA-9FED-EA01-41D5-E9668EC8A3DD}"/>
                    </a:ext>
                  </a:extLst>
                </p14:cNvPr>
                <p14:cNvContentPartPr/>
                <p14:nvPr/>
              </p14:nvContentPartPr>
              <p14:xfrm>
                <a:off x="11146981" y="3770349"/>
                <a:ext cx="751320" cy="57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ABA7DA-9FED-EA01-41D5-E9668EC8A3DD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11083981" y="3392709"/>
                  <a:ext cx="876960" cy="13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BBC602-780C-4F0A-97DA-BDA9346C0AA1}"/>
                    </a:ext>
                  </a:extLst>
                </p14:cNvPr>
                <p14:cNvContentPartPr/>
                <p14:nvPr/>
              </p14:nvContentPartPr>
              <p14:xfrm>
                <a:off x="11440381" y="3840909"/>
                <a:ext cx="619920" cy="61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BBC602-780C-4F0A-97DA-BDA9346C0AA1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11377381" y="3462909"/>
                  <a:ext cx="745560" cy="13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5890F4-25B5-9368-5185-8922120B84AB}"/>
                    </a:ext>
                  </a:extLst>
                </p14:cNvPr>
                <p14:cNvContentPartPr/>
                <p14:nvPr/>
              </p14:nvContentPartPr>
              <p14:xfrm>
                <a:off x="11435341" y="3808149"/>
                <a:ext cx="667440" cy="88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5890F4-25B5-9368-5185-8922120B84AB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11372341" y="3430149"/>
                  <a:ext cx="793080" cy="16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BDC9EF-BEEA-C86C-B56D-7248FEE2DC83}"/>
                    </a:ext>
                  </a:extLst>
                </p14:cNvPr>
                <p14:cNvContentPartPr/>
                <p14:nvPr/>
              </p14:nvContentPartPr>
              <p14:xfrm>
                <a:off x="11491501" y="4034229"/>
                <a:ext cx="669960" cy="803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BDC9EF-BEEA-C86C-B56D-7248FEE2DC83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11428501" y="3656229"/>
                  <a:ext cx="795600" cy="15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1BBEDB-F015-BABA-CF81-E2D50D471026}"/>
                    </a:ext>
                  </a:extLst>
                </p14:cNvPr>
                <p14:cNvContentPartPr/>
                <p14:nvPr/>
              </p14:nvContentPartPr>
              <p14:xfrm>
                <a:off x="11386381" y="4541109"/>
                <a:ext cx="676080" cy="60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1BBEDB-F015-BABA-CF81-E2D50D471026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11323741" y="4163469"/>
                  <a:ext cx="80172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FDC3A4-5C19-2098-0D6C-AB1EE1003B6F}"/>
                    </a:ext>
                  </a:extLst>
                </p14:cNvPr>
                <p14:cNvContentPartPr/>
                <p14:nvPr/>
              </p14:nvContentPartPr>
              <p14:xfrm>
                <a:off x="10381621" y="4971309"/>
                <a:ext cx="1580760" cy="270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FDC3A4-5C19-2098-0D6C-AB1EE1003B6F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10318621" y="4593309"/>
                  <a:ext cx="170640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844DC2-D031-23D2-2E38-7EDE9AE81F9A}"/>
                    </a:ext>
                  </a:extLst>
                </p14:cNvPr>
                <p14:cNvContentPartPr/>
                <p14:nvPr/>
              </p14:nvContentPartPr>
              <p14:xfrm>
                <a:off x="10284781" y="4975269"/>
                <a:ext cx="1442520" cy="347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844DC2-D031-23D2-2E38-7EDE9AE81F9A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10222141" y="4597629"/>
                  <a:ext cx="15681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7A36C04-B28E-03E6-F95E-FD2728A0F5CE}"/>
                    </a:ext>
                  </a:extLst>
                </p14:cNvPr>
                <p14:cNvContentPartPr/>
                <p14:nvPr/>
              </p14:nvContentPartPr>
              <p14:xfrm>
                <a:off x="9723541" y="5333829"/>
                <a:ext cx="1353240" cy="3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7A36C04-B28E-03E6-F95E-FD2728A0F5CE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9660541" y="4955829"/>
                  <a:ext cx="14788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399966-255D-A0FE-D8BE-C0792A2EBE72}"/>
                    </a:ext>
                  </a:extLst>
                </p14:cNvPr>
                <p14:cNvContentPartPr/>
                <p14:nvPr/>
              </p14:nvContentPartPr>
              <p14:xfrm>
                <a:off x="9377581" y="5464869"/>
                <a:ext cx="427320" cy="1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399966-255D-A0FE-D8BE-C0792A2EBE72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9314941" y="5086869"/>
                  <a:ext cx="5529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9C39DA-2335-B9CF-13B2-AEC7AD27229A}"/>
                    </a:ext>
                  </a:extLst>
                </p14:cNvPr>
                <p14:cNvContentPartPr/>
                <p14:nvPr/>
              </p14:nvContentPartPr>
              <p14:xfrm>
                <a:off x="8788261" y="5490789"/>
                <a:ext cx="1938600" cy="154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9C39DA-2335-B9CF-13B2-AEC7AD27229A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8725261" y="5112789"/>
                  <a:ext cx="206424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DE85674-A6F0-CF06-115A-AA1CA776D1FA}"/>
                    </a:ext>
                  </a:extLst>
                </p14:cNvPr>
                <p14:cNvContentPartPr/>
                <p14:nvPr/>
              </p14:nvContentPartPr>
              <p14:xfrm>
                <a:off x="8633461" y="5617509"/>
                <a:ext cx="2271960" cy="24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DE85674-A6F0-CF06-115A-AA1CA776D1FA}"/>
                    </a:ext>
                  </a:extLst>
                </p:cNvPr>
                <p:cNvPicPr/>
                <p:nvPr/>
              </p:nvPicPr>
              <p:blipFill>
                <a:blip r:embed="rId2358"/>
                <a:stretch>
                  <a:fillRect/>
                </a:stretch>
              </p:blipFill>
              <p:spPr>
                <a:xfrm>
                  <a:off x="8570461" y="5239869"/>
                  <a:ext cx="23976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718CC1-28A2-ED1B-314A-2693328DDDE6}"/>
                    </a:ext>
                  </a:extLst>
                </p14:cNvPr>
                <p14:cNvContentPartPr/>
                <p14:nvPr/>
              </p14:nvContentPartPr>
              <p14:xfrm>
                <a:off x="10532821" y="5462709"/>
                <a:ext cx="1429920" cy="19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718CC1-28A2-ED1B-314A-2693328DDDE6}"/>
                    </a:ext>
                  </a:extLst>
                </p:cNvPr>
                <p:cNvPicPr/>
                <p:nvPr/>
              </p:nvPicPr>
              <p:blipFill>
                <a:blip r:embed="rId2360"/>
                <a:stretch>
                  <a:fillRect/>
                </a:stretch>
              </p:blipFill>
              <p:spPr>
                <a:xfrm>
                  <a:off x="10470181" y="5085069"/>
                  <a:ext cx="155556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02F872-F704-3874-E856-D96368E13613}"/>
                    </a:ext>
                  </a:extLst>
                </p14:cNvPr>
                <p14:cNvContentPartPr/>
                <p14:nvPr/>
              </p14:nvContentPartPr>
              <p14:xfrm>
                <a:off x="11362621" y="5348589"/>
                <a:ext cx="357840" cy="6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02F872-F704-3874-E856-D96368E13613}"/>
                    </a:ext>
                  </a:extLst>
                </p:cNvPr>
                <p:cNvPicPr/>
                <p:nvPr/>
              </p:nvPicPr>
              <p:blipFill>
                <a:blip r:embed="rId2362"/>
                <a:stretch>
                  <a:fillRect/>
                </a:stretch>
              </p:blipFill>
              <p:spPr>
                <a:xfrm>
                  <a:off x="11299981" y="4970949"/>
                  <a:ext cx="48348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5E4B5C7-B268-FF05-C476-E07FC7EA55E9}"/>
                    </a:ext>
                  </a:extLst>
                </p14:cNvPr>
                <p14:cNvContentPartPr/>
                <p14:nvPr/>
              </p14:nvContentPartPr>
              <p14:xfrm>
                <a:off x="11337421" y="5323389"/>
                <a:ext cx="650880" cy="97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5E4B5C7-B268-FF05-C476-E07FC7EA55E9}"/>
                    </a:ext>
                  </a:extLst>
                </p:cNvPr>
                <p:cNvPicPr/>
                <p:nvPr/>
              </p:nvPicPr>
              <p:blipFill>
                <a:blip r:embed="rId2364"/>
                <a:stretch>
                  <a:fillRect/>
                </a:stretch>
              </p:blipFill>
              <p:spPr>
                <a:xfrm>
                  <a:off x="11274421" y="4945749"/>
                  <a:ext cx="7765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F1C0B61-2375-3DCB-3415-6976DD8AFE4A}"/>
                    </a:ext>
                  </a:extLst>
                </p14:cNvPr>
                <p14:cNvContentPartPr/>
                <p14:nvPr/>
              </p14:nvContentPartPr>
              <p14:xfrm>
                <a:off x="4729621" y="6006669"/>
                <a:ext cx="807840" cy="1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F1C0B61-2375-3DCB-3415-6976DD8AFE4A}"/>
                    </a:ext>
                  </a:extLst>
                </p:cNvPr>
                <p:cNvPicPr/>
                <p:nvPr/>
              </p:nvPicPr>
              <p:blipFill>
                <a:blip r:embed="rId2366"/>
                <a:stretch>
                  <a:fillRect/>
                </a:stretch>
              </p:blipFill>
              <p:spPr>
                <a:xfrm>
                  <a:off x="4666621" y="5629029"/>
                  <a:ext cx="93348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EDA541-6329-4777-2F4F-F1ACEF59F7F0}"/>
                    </a:ext>
                  </a:extLst>
                </p14:cNvPr>
                <p14:cNvContentPartPr/>
                <p14:nvPr/>
              </p14:nvContentPartPr>
              <p14:xfrm>
                <a:off x="6259261" y="5946909"/>
                <a:ext cx="135720" cy="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EDA541-6329-4777-2F4F-F1ACEF59F7F0}"/>
                    </a:ext>
                  </a:extLst>
                </p:cNvPr>
                <p:cNvPicPr/>
                <p:nvPr/>
              </p:nvPicPr>
              <p:blipFill>
                <a:blip r:embed="rId2368"/>
                <a:stretch>
                  <a:fillRect/>
                </a:stretch>
              </p:blipFill>
              <p:spPr>
                <a:xfrm>
                  <a:off x="6196261" y="5568909"/>
                  <a:ext cx="2613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8FCA69-F8AA-5195-5605-DB726A3DEF87}"/>
                    </a:ext>
                  </a:extLst>
                </p14:cNvPr>
                <p14:cNvContentPartPr/>
                <p14:nvPr/>
              </p14:nvContentPartPr>
              <p14:xfrm>
                <a:off x="5958661" y="5713989"/>
                <a:ext cx="2247480" cy="164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8FCA69-F8AA-5195-5605-DB726A3DEF87}"/>
                    </a:ext>
                  </a:extLst>
                </p:cNvPr>
                <p:cNvPicPr/>
                <p:nvPr/>
              </p:nvPicPr>
              <p:blipFill>
                <a:blip r:embed="rId2370"/>
                <a:stretch>
                  <a:fillRect/>
                </a:stretch>
              </p:blipFill>
              <p:spPr>
                <a:xfrm>
                  <a:off x="5896021" y="5335989"/>
                  <a:ext cx="237312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BC0148-C9E4-1C31-0256-058C23F62B6A}"/>
                    </a:ext>
                  </a:extLst>
                </p14:cNvPr>
                <p14:cNvContentPartPr/>
                <p14:nvPr/>
              </p14:nvContentPartPr>
              <p14:xfrm>
                <a:off x="8571541" y="5721549"/>
                <a:ext cx="22320" cy="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BC0148-C9E4-1C31-0256-058C23F62B6A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508541" y="5343909"/>
                  <a:ext cx="1479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B9EBF4-CE33-527B-B13B-8A222DD86080}"/>
                    </a:ext>
                  </a:extLst>
                </p14:cNvPr>
                <p14:cNvContentPartPr/>
                <p14:nvPr/>
              </p14:nvContentPartPr>
              <p14:xfrm>
                <a:off x="9512221" y="5756469"/>
                <a:ext cx="1584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B9EBF4-CE33-527B-B13B-8A222DD86080}"/>
                    </a:ext>
                  </a:extLst>
                </p:cNvPr>
                <p:cNvPicPr/>
                <p:nvPr/>
              </p:nvPicPr>
              <p:blipFill>
                <a:blip r:embed="rId2373"/>
                <a:stretch>
                  <a:fillRect/>
                </a:stretch>
              </p:blipFill>
              <p:spPr>
                <a:xfrm>
                  <a:off x="9449221" y="5378469"/>
                  <a:ext cx="14148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4C5F4A-9043-51F6-B10C-16B8DAC631F8}"/>
                    </a:ext>
                  </a:extLst>
                </p14:cNvPr>
                <p14:cNvContentPartPr/>
                <p14:nvPr/>
              </p14:nvContentPartPr>
              <p14:xfrm>
                <a:off x="9048541" y="5791389"/>
                <a:ext cx="183240" cy="18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4C5F4A-9043-51F6-B10C-16B8DAC631F8}"/>
                    </a:ext>
                  </a:extLst>
                </p:cNvPr>
                <p:cNvPicPr/>
                <p:nvPr/>
              </p:nvPicPr>
              <p:blipFill>
                <a:blip r:embed="rId2375"/>
                <a:stretch>
                  <a:fillRect/>
                </a:stretch>
              </p:blipFill>
              <p:spPr>
                <a:xfrm>
                  <a:off x="8985541" y="5413389"/>
                  <a:ext cx="3088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D4C72F-BA2C-0970-0794-DFCEE32B45DE}"/>
                    </a:ext>
                  </a:extLst>
                </p14:cNvPr>
                <p14:cNvContentPartPr/>
                <p14:nvPr/>
              </p14:nvContentPartPr>
              <p14:xfrm>
                <a:off x="8505301" y="5854389"/>
                <a:ext cx="47880" cy="6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D4C72F-BA2C-0970-0794-DFCEE32B45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42661" y="5476389"/>
                  <a:ext cx="1735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19F6C9-0FE2-AABD-32C0-8D14097563DB}"/>
                    </a:ext>
                  </a:extLst>
                </p14:cNvPr>
                <p14:cNvContentPartPr/>
                <p14:nvPr/>
              </p14:nvContentPartPr>
              <p14:xfrm>
                <a:off x="8662261" y="5913069"/>
                <a:ext cx="23760" cy="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19F6C9-0FE2-AABD-32C0-8D14097563DB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599621" y="5535069"/>
                  <a:ext cx="1494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8C0D37-0160-DAA3-F778-964C7F771987}"/>
                    </a:ext>
                  </a:extLst>
                </p14:cNvPr>
                <p14:cNvContentPartPr/>
                <p14:nvPr/>
              </p14:nvContentPartPr>
              <p14:xfrm>
                <a:off x="6265021" y="3272109"/>
                <a:ext cx="1896480" cy="11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8C0D37-0160-DAA3-F778-964C7F771987}"/>
                    </a:ext>
                  </a:extLst>
                </p:cNvPr>
                <p:cNvPicPr/>
                <p:nvPr/>
              </p:nvPicPr>
              <p:blipFill>
                <a:blip r:embed="rId2379"/>
                <a:stretch>
                  <a:fillRect/>
                </a:stretch>
              </p:blipFill>
              <p:spPr>
                <a:xfrm>
                  <a:off x="6202381" y="2894109"/>
                  <a:ext cx="202212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4D4BAC0-A387-9E64-AFDE-AB96AA4D06BD}"/>
                    </a:ext>
                  </a:extLst>
                </p14:cNvPr>
                <p14:cNvContentPartPr/>
                <p14:nvPr/>
              </p14:nvContentPartPr>
              <p14:xfrm>
                <a:off x="8924701" y="3169509"/>
                <a:ext cx="694440" cy="49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4D4BAC0-A387-9E64-AFDE-AB96AA4D06BD}"/>
                    </a:ext>
                  </a:extLst>
                </p:cNvPr>
                <p:cNvPicPr/>
                <p:nvPr/>
              </p:nvPicPr>
              <p:blipFill>
                <a:blip r:embed="rId2381"/>
                <a:stretch>
                  <a:fillRect/>
                </a:stretch>
              </p:blipFill>
              <p:spPr>
                <a:xfrm>
                  <a:off x="8861701" y="2791509"/>
                  <a:ext cx="82008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3CD239-AA6E-B2D4-DB3D-283CB5E37222}"/>
                    </a:ext>
                  </a:extLst>
                </p14:cNvPr>
                <p14:cNvContentPartPr/>
                <p14:nvPr/>
              </p14:nvContentPartPr>
              <p14:xfrm>
                <a:off x="10466221" y="3192189"/>
                <a:ext cx="1074960" cy="65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3CD239-AA6E-B2D4-DB3D-283CB5E37222}"/>
                    </a:ext>
                  </a:extLst>
                </p:cNvPr>
                <p:cNvPicPr/>
                <p:nvPr/>
              </p:nvPicPr>
              <p:blipFill>
                <a:blip r:embed="rId2383"/>
                <a:stretch>
                  <a:fillRect/>
                </a:stretch>
              </p:blipFill>
              <p:spPr>
                <a:xfrm>
                  <a:off x="10403221" y="2814549"/>
                  <a:ext cx="12006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91B9C8-393E-CA53-44CD-76E334D7D457}"/>
                    </a:ext>
                  </a:extLst>
                </p14:cNvPr>
                <p14:cNvContentPartPr/>
                <p14:nvPr/>
              </p14:nvContentPartPr>
              <p14:xfrm>
                <a:off x="9818941" y="3195069"/>
                <a:ext cx="944640" cy="2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91B9C8-393E-CA53-44CD-76E334D7D457}"/>
                    </a:ext>
                  </a:extLst>
                </p:cNvPr>
                <p:cNvPicPr/>
                <p:nvPr/>
              </p:nvPicPr>
              <p:blipFill>
                <a:blip r:embed="rId2385"/>
                <a:stretch>
                  <a:fillRect/>
                </a:stretch>
              </p:blipFill>
              <p:spPr>
                <a:xfrm>
                  <a:off x="9756301" y="2817429"/>
                  <a:ext cx="107028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543EA6-5DC4-14FD-91E6-8A34A0DA5983}"/>
                    </a:ext>
                  </a:extLst>
                </p14:cNvPr>
                <p14:cNvContentPartPr/>
                <p14:nvPr/>
              </p14:nvContentPartPr>
              <p14:xfrm>
                <a:off x="9620941" y="3181029"/>
                <a:ext cx="1289520" cy="10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543EA6-5DC4-14FD-91E6-8A34A0DA5983}"/>
                    </a:ext>
                  </a:extLst>
                </p:cNvPr>
                <p:cNvPicPr/>
                <p:nvPr/>
              </p:nvPicPr>
              <p:blipFill>
                <a:blip r:embed="rId2387"/>
                <a:stretch>
                  <a:fillRect/>
                </a:stretch>
              </p:blipFill>
              <p:spPr>
                <a:xfrm>
                  <a:off x="9558301" y="2803029"/>
                  <a:ext cx="14151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53C49C-E22D-AC10-99F4-8199FAA7B93C}"/>
                    </a:ext>
                  </a:extLst>
                </p14:cNvPr>
                <p14:cNvContentPartPr/>
                <p14:nvPr/>
              </p14:nvContentPartPr>
              <p14:xfrm>
                <a:off x="11200981" y="3373629"/>
                <a:ext cx="42480" cy="11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53C49C-E22D-AC10-99F4-8199FAA7B93C}"/>
                    </a:ext>
                  </a:extLst>
                </p:cNvPr>
                <p:cNvPicPr/>
                <p:nvPr/>
              </p:nvPicPr>
              <p:blipFill>
                <a:blip r:embed="rId2389"/>
                <a:stretch>
                  <a:fillRect/>
                </a:stretch>
              </p:blipFill>
              <p:spPr>
                <a:xfrm>
                  <a:off x="11138341" y="2995629"/>
                  <a:ext cx="1681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48E95B-844A-D3B8-EC31-1EA6E27A0C71}"/>
                    </a:ext>
                  </a:extLst>
                </p14:cNvPr>
                <p14:cNvContentPartPr/>
                <p14:nvPr/>
              </p14:nvContentPartPr>
              <p14:xfrm>
                <a:off x="11358661" y="3416469"/>
                <a:ext cx="249120" cy="116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48E95B-844A-D3B8-EC31-1EA6E27A0C71}"/>
                    </a:ext>
                  </a:extLst>
                </p:cNvPr>
                <p:cNvPicPr/>
                <p:nvPr/>
              </p:nvPicPr>
              <p:blipFill>
                <a:blip r:embed="rId2391"/>
                <a:stretch>
                  <a:fillRect/>
                </a:stretch>
              </p:blipFill>
              <p:spPr>
                <a:xfrm>
                  <a:off x="11295661" y="3038469"/>
                  <a:ext cx="37476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58CF35-C7BE-95BE-028B-BFBD72DC2502}"/>
                    </a:ext>
                  </a:extLst>
                </p14:cNvPr>
                <p14:cNvContentPartPr/>
                <p14:nvPr/>
              </p14:nvContentPartPr>
              <p14:xfrm>
                <a:off x="11238421" y="3452469"/>
                <a:ext cx="4644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58CF35-C7BE-95BE-028B-BFBD72DC2502}"/>
                    </a:ext>
                  </a:extLst>
                </p:cNvPr>
                <p:cNvPicPr/>
                <p:nvPr/>
              </p:nvPicPr>
              <p:blipFill>
                <a:blip r:embed="rId2393"/>
                <a:stretch>
                  <a:fillRect/>
                </a:stretch>
              </p:blipFill>
              <p:spPr>
                <a:xfrm>
                  <a:off x="11175421" y="3074829"/>
                  <a:ext cx="1720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6D3EF5-702E-EFA3-9299-12C383AF0525}"/>
                    </a:ext>
                  </a:extLst>
                </p14:cNvPr>
                <p14:cNvContentPartPr/>
                <p14:nvPr/>
              </p14:nvContentPartPr>
              <p14:xfrm>
                <a:off x="11529301" y="3540309"/>
                <a:ext cx="12960" cy="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6D3EF5-702E-EFA3-9299-12C383AF052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66301" y="3162309"/>
                  <a:ext cx="1386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49FB58-3588-72AA-AFEB-5485DFA7BDB3}"/>
                    </a:ext>
                  </a:extLst>
                </p14:cNvPr>
                <p14:cNvContentPartPr/>
                <p14:nvPr/>
              </p14:nvContentPartPr>
              <p14:xfrm>
                <a:off x="10849621" y="3415389"/>
                <a:ext cx="867600" cy="232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49FB58-3588-72AA-AFEB-5485DFA7BDB3}"/>
                    </a:ext>
                  </a:extLst>
                </p:cNvPr>
                <p:cNvPicPr/>
                <p:nvPr/>
              </p:nvPicPr>
              <p:blipFill>
                <a:blip r:embed="rId2396"/>
                <a:stretch>
                  <a:fillRect/>
                </a:stretch>
              </p:blipFill>
              <p:spPr>
                <a:xfrm>
                  <a:off x="10786621" y="3037389"/>
                  <a:ext cx="99324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28E600-F4AC-F57D-41E9-F08378D4D087}"/>
                    </a:ext>
                  </a:extLst>
                </p14:cNvPr>
                <p14:cNvContentPartPr/>
                <p14:nvPr/>
              </p14:nvContentPartPr>
              <p14:xfrm>
                <a:off x="11203141" y="3406749"/>
                <a:ext cx="716040" cy="254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28E600-F4AC-F57D-41E9-F08378D4D087}"/>
                    </a:ext>
                  </a:extLst>
                </p:cNvPr>
                <p:cNvPicPr/>
                <p:nvPr/>
              </p:nvPicPr>
              <p:blipFill>
                <a:blip r:embed="rId2398"/>
                <a:stretch>
                  <a:fillRect/>
                </a:stretch>
              </p:blipFill>
              <p:spPr>
                <a:xfrm>
                  <a:off x="11140501" y="3028749"/>
                  <a:ext cx="84168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2B7D4A-5B30-DC25-F6C3-D341579E6136}"/>
                    </a:ext>
                  </a:extLst>
                </p14:cNvPr>
                <p14:cNvContentPartPr/>
                <p14:nvPr/>
              </p14:nvContentPartPr>
              <p14:xfrm>
                <a:off x="4574461" y="3625989"/>
                <a:ext cx="1261080" cy="340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2B7D4A-5B30-DC25-F6C3-D341579E6136}"/>
                    </a:ext>
                  </a:extLst>
                </p:cNvPr>
                <p:cNvPicPr/>
                <p:nvPr/>
              </p:nvPicPr>
              <p:blipFill>
                <a:blip r:embed="rId2400"/>
                <a:stretch>
                  <a:fillRect/>
                </a:stretch>
              </p:blipFill>
              <p:spPr>
                <a:xfrm>
                  <a:off x="4511821" y="3248349"/>
                  <a:ext cx="1386720" cy="10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DE406D-7AA8-CEE6-532E-42740AF2C46C}"/>
                    </a:ext>
                  </a:extLst>
                </p14:cNvPr>
                <p14:cNvContentPartPr/>
                <p14:nvPr/>
              </p14:nvContentPartPr>
              <p14:xfrm>
                <a:off x="3983701" y="4085349"/>
                <a:ext cx="516600" cy="28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DE406D-7AA8-CEE6-532E-42740AF2C46C}"/>
                    </a:ext>
                  </a:extLst>
                </p:cNvPr>
                <p:cNvPicPr/>
                <p:nvPr/>
              </p:nvPicPr>
              <p:blipFill>
                <a:blip r:embed="rId2402"/>
                <a:stretch>
                  <a:fillRect/>
                </a:stretch>
              </p:blipFill>
              <p:spPr>
                <a:xfrm>
                  <a:off x="3920701" y="3707349"/>
                  <a:ext cx="64224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697FFA-03AF-D139-10C7-7B2EDD1C712F}"/>
                    </a:ext>
                  </a:extLst>
                </p14:cNvPr>
                <p14:cNvContentPartPr/>
                <p14:nvPr/>
              </p14:nvContentPartPr>
              <p14:xfrm>
                <a:off x="4303021" y="4312869"/>
                <a:ext cx="67680" cy="34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697FFA-03AF-D139-10C7-7B2EDD1C712F}"/>
                    </a:ext>
                  </a:extLst>
                </p:cNvPr>
                <p:cNvPicPr/>
                <p:nvPr/>
              </p:nvPicPr>
              <p:blipFill>
                <a:blip r:embed="rId2404"/>
                <a:stretch>
                  <a:fillRect/>
                </a:stretch>
              </p:blipFill>
              <p:spPr>
                <a:xfrm>
                  <a:off x="4240021" y="3934869"/>
                  <a:ext cx="193320" cy="78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786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BE94-FFA9-CA8E-CB66-8A92B8A0B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82E2-5419-A641-E9F6-BE6365CBA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66206B50-1F55-7186-4CDF-601D510700B1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do supernovae look like?</a:t>
            </a:r>
          </a:p>
        </p:txBody>
      </p:sp>
    </p:spTree>
    <p:extLst>
      <p:ext uri="{BB962C8B-B14F-4D97-AF65-F5344CB8AC3E}">
        <p14:creationId xmlns:p14="http://schemas.microsoft.com/office/powerpoint/2010/main" val="379129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FB64-5717-2CEA-1C90-45E147C9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SNe </a:t>
            </a:r>
            <a:r>
              <a:rPr lang="en-AU" dirty="0" err="1"/>
              <a:t>Ia</a:t>
            </a:r>
            <a:r>
              <a:rPr lang="en-AU" dirty="0"/>
              <a:t>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8A9C-7CCA-0F83-4246-B8F8EC49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Compare resolved vs far away</a:t>
            </a:r>
          </a:p>
        </p:txBody>
      </p:sp>
    </p:spTree>
    <p:extLst>
      <p:ext uri="{BB962C8B-B14F-4D97-AF65-F5344CB8AC3E}">
        <p14:creationId xmlns:p14="http://schemas.microsoft.com/office/powerpoint/2010/main" val="325992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0D5F4-E634-1C77-2BBF-ECC60A34A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3B86-7BAD-1A28-AE36-D99CDDB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SNe </a:t>
            </a:r>
            <a:r>
              <a:rPr lang="en-AU" dirty="0" err="1"/>
              <a:t>Ia</a:t>
            </a:r>
            <a:r>
              <a:rPr lang="en-AU" dirty="0"/>
              <a:t>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9A0F-20F7-B383-C1D9-EDAC317A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Light curves of SNe </a:t>
            </a:r>
            <a:r>
              <a:rPr lang="en-AU" dirty="0" err="1"/>
              <a:t>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090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7729-4B8F-0C1D-9DD2-67E15D85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4E6-1335-53BE-8E77-493B488C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Photometry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9D8A-FF10-B5F7-546E-A7A7E69B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Unfortunately we only get snapshots of these light curves</a:t>
            </a:r>
          </a:p>
          <a:p>
            <a:r>
              <a:rPr lang="en-AU" dirty="0"/>
              <a:t>Drawing of DES scanning the sky</a:t>
            </a:r>
          </a:p>
        </p:txBody>
      </p:sp>
    </p:spTree>
    <p:extLst>
      <p:ext uri="{BB962C8B-B14F-4D97-AF65-F5344CB8AC3E}">
        <p14:creationId xmlns:p14="http://schemas.microsoft.com/office/powerpoint/2010/main" val="96025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5D21-0A00-91D8-FC97-89DDB525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A480-BEF7-BD73-FE51-9DEBCCBE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7" y="1253331"/>
            <a:ext cx="9920955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Light from supernovae get ‘redshifted’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223CDA0-0394-2CDF-4B7C-C525F2CAB9A0}"/>
              </a:ext>
            </a:extLst>
          </p:cNvPr>
          <p:cNvGrpSpPr/>
          <p:nvPr/>
        </p:nvGrpSpPr>
        <p:grpSpPr>
          <a:xfrm>
            <a:off x="3729344" y="2842837"/>
            <a:ext cx="7323256" cy="2533058"/>
            <a:chOff x="729770" y="2201902"/>
            <a:chExt cx="7323256" cy="25330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FC85E53-B44C-C754-5FE2-96DCB95F10B2}"/>
                </a:ext>
              </a:extLst>
            </p:cNvPr>
            <p:cNvGrpSpPr/>
            <p:nvPr/>
          </p:nvGrpSpPr>
          <p:grpSpPr>
            <a:xfrm>
              <a:off x="729770" y="2201902"/>
              <a:ext cx="7323256" cy="2533058"/>
              <a:chOff x="1777912" y="2583563"/>
              <a:chExt cx="5402131" cy="186855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1B966FA-27AD-5FBD-90A9-973CFBA779BB}"/>
                  </a:ext>
                </a:extLst>
              </p:cNvPr>
              <p:cNvGrpSpPr/>
              <p:nvPr/>
            </p:nvGrpSpPr>
            <p:grpSpPr>
              <a:xfrm>
                <a:off x="2941425" y="3429000"/>
                <a:ext cx="770760" cy="642960"/>
                <a:chOff x="886288" y="630744"/>
                <a:chExt cx="770760" cy="64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5" name="Ink 4">
                      <a:extLst>
                        <a:ext uri="{FF2B5EF4-FFF2-40B4-BE49-F238E27FC236}">
                          <a16:creationId xmlns:a16="http://schemas.microsoft.com/office/drawing/2014/main" id="{257BE9AD-C1C0-5D81-6725-AE21F760D8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1648" y="910464"/>
                    <a:ext cx="64080" cy="59760"/>
                  </p14:xfrm>
                </p:contentPart>
              </mc:Choice>
              <mc:Fallback xmlns="">
                <p:pic>
                  <p:nvPicPr>
                    <p:cNvPr id="5" name="Ink 4">
                      <a:extLst>
                        <a:ext uri="{FF2B5EF4-FFF2-40B4-BE49-F238E27FC236}">
                          <a16:creationId xmlns:a16="http://schemas.microsoft.com/office/drawing/2014/main" id="{257BE9AD-C1C0-5D81-6725-AE21F760D8A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78353" y="897184"/>
                      <a:ext cx="90403" cy="860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5F379D1D-1996-F535-1B81-D45A237D8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03168" y="736944"/>
                    <a:ext cx="216360" cy="136800"/>
                  </p14:xfrm>
                </p:contentPart>
              </mc:Choice>
              <mc:Fallback xmlns=""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5F379D1D-1996-F535-1B81-D45A237D8F47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89878" y="723662"/>
                      <a:ext cx="242674" cy="163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CB0D66D6-ED38-1B51-E9BA-F8D1A1B7FB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5288" y="982104"/>
                    <a:ext cx="144360" cy="19008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CB0D66D6-ED38-1B51-E9BA-F8D1A1B7FB53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421995" y="968793"/>
                      <a:ext cx="170680" cy="2164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C36C3AEF-278D-53F8-2146-1B8CD592F1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3048" y="905784"/>
                    <a:ext cx="144000" cy="1584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C36C3AEF-278D-53F8-2146-1B8CD592F1C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499764" y="892360"/>
                      <a:ext cx="170303" cy="424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C454D9A6-C6D9-97B7-713A-2665F530E9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01888" y="682944"/>
                    <a:ext cx="29880" cy="5868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C454D9A6-C6D9-97B7-713A-2665F530E95E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488549" y="669668"/>
                      <a:ext cx="56292" cy="849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F519417D-CE27-AC01-0347-8BEABA02FD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20888" y="659544"/>
                    <a:ext cx="56880" cy="6804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F519417D-CE27-AC01-0347-8BEABA02FDFD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407598" y="646255"/>
                      <a:ext cx="83194" cy="943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602CE3D5-E0DC-DE34-1543-AA206154E9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1968" y="630744"/>
                    <a:ext cx="57240" cy="5724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602CE3D5-E0DC-DE34-1543-AA206154E92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318656" y="617432"/>
                      <a:ext cx="83597" cy="835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51B1B90B-E659-2FA3-4CD6-B896133B48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8688" y="820824"/>
                    <a:ext cx="15840" cy="2880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51B1B90B-E659-2FA3-4CD6-B896133B48AF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175264" y="807613"/>
                      <a:ext cx="42419" cy="549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B9B58DFA-6EC2-CC75-F18B-22E82751C8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208" y="688704"/>
                    <a:ext cx="130680" cy="11412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B9B58DFA-6EC2-CC75-F18B-22E82751C85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096928" y="675403"/>
                      <a:ext cx="156975" cy="1404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C66E3DAC-E827-E276-0673-28099607D5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528" y="885624"/>
                    <a:ext cx="186480" cy="1969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C66E3DAC-E827-E276-0673-28099607D594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5246" y="872337"/>
                      <a:ext cx="212778" cy="2232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46431E35-1672-6EE7-9212-2592ACBD84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848" y="1107384"/>
                    <a:ext cx="238680" cy="16632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46431E35-1672-6EE7-9212-2592ACBD84B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07558" y="1094100"/>
                      <a:ext cx="264993" cy="1926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A200FD2C-640B-7C8E-5EC6-7C7DA2483A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288" y="951504"/>
                    <a:ext cx="69840" cy="147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A200FD2C-640B-7C8E-5EC6-7C7DA2483A30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873061" y="938557"/>
                      <a:ext cx="96030" cy="40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C09334C-B4CD-70A7-7269-6AB5AB7F5B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808" y="771864"/>
                    <a:ext cx="101160" cy="4500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C09334C-B4CD-70A7-7269-6AB5AB7F5BE4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938532" y="758550"/>
                      <a:ext cx="127446" cy="71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DD4501A4-DA61-7DF0-B51F-D3FBE4A1DA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7528" y="996144"/>
                    <a:ext cx="163440" cy="17604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DD4501A4-DA61-7DF0-B51F-D3FBE4A1DAE2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164240" y="982868"/>
                      <a:ext cx="189750" cy="202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29052FBD-F459-78BC-0329-2800E0F52F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44208" y="1046904"/>
                    <a:ext cx="28440" cy="4572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29052FBD-F459-78BC-0329-2800E0F52FF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330918" y="1033613"/>
                      <a:ext cx="54754" cy="72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B74706AE-B5C7-2E33-9F30-6C0F09C3FF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3728" y="749544"/>
                    <a:ext cx="135360" cy="7992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B74706AE-B5C7-2E33-9F30-6C0F09C3FFE5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90431" y="736179"/>
                      <a:ext cx="161687" cy="10638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A116B84-6641-9431-B7D7-FA5EEB7E86DA}"/>
                  </a:ext>
                </a:extLst>
              </p:cNvPr>
              <p:cNvGrpSpPr/>
              <p:nvPr/>
            </p:nvGrpSpPr>
            <p:grpSpPr>
              <a:xfrm>
                <a:off x="3276945" y="3989160"/>
                <a:ext cx="151920" cy="99360"/>
                <a:chOff x="1221808" y="1190904"/>
                <a:chExt cx="151920" cy="9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1F115C58-2B8F-99B4-4B38-F073E97A62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68328" y="1190904"/>
                    <a:ext cx="5400" cy="9936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1F115C58-2B8F-99B4-4B38-F073E97A623D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355471" y="1177621"/>
                      <a:ext cx="30857" cy="125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FB798899-7260-7E83-1446-F703A4A586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1808" y="1191264"/>
                    <a:ext cx="28800" cy="4680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FB798899-7260-7E83-1446-F703A4A586CF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208597" y="1177969"/>
                      <a:ext cx="54958" cy="7312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CCD2683-638D-C104-21A3-256496F90A51}"/>
                      </a:ext>
                    </a:extLst>
                  </p14:cNvPr>
                  <p14:cNvContentPartPr/>
                  <p14:nvPr/>
                </p14:nvContentPartPr>
                <p14:xfrm>
                  <a:off x="3665025" y="3956760"/>
                  <a:ext cx="20880" cy="32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CCD2683-638D-C104-21A3-256496F90A5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51467" y="3943443"/>
                    <a:ext cx="47726" cy="5912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F4DBE2F-6F61-9A78-E8AB-1D5331304734}"/>
                  </a:ext>
                </a:extLst>
              </p:cNvPr>
              <p:cNvGrpSpPr/>
              <p:nvPr/>
            </p:nvGrpSpPr>
            <p:grpSpPr>
              <a:xfrm>
                <a:off x="3835455" y="2966040"/>
                <a:ext cx="1406520" cy="1476000"/>
                <a:chOff x="2041888" y="181104"/>
                <a:chExt cx="1406520" cy="1476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08AE90CA-280B-FF5E-A87A-2EAD7F0EF2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41888" y="744504"/>
                    <a:ext cx="84960" cy="3441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08AE90CA-280B-FF5E-A87A-2EAD7F0EF25B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2028613" y="731226"/>
                      <a:ext cx="111245" cy="370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96C78B10-9847-8481-C6A9-00C640455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38728" y="630384"/>
                    <a:ext cx="133560" cy="58536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96C78B10-9847-8481-C6A9-00C6404556C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2125452" y="617111"/>
                      <a:ext cx="159847" cy="6116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5AA0F56D-68D0-6503-884F-BFDAC931D4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5248" y="522024"/>
                    <a:ext cx="108000" cy="7804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5AA0F56D-68D0-6503-884F-BFDAC931D4CE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2361948" y="508746"/>
                      <a:ext cx="134335" cy="8067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26A186F-0657-4EF0-35D3-6A10E83830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8168" y="471624"/>
                    <a:ext cx="138960" cy="91044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26A186F-0657-4EF0-35D3-6A10E83830E7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2684883" y="458345"/>
                      <a:ext cx="165264" cy="936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8A87E2A2-4806-949C-076B-72732DF297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3368" y="318264"/>
                    <a:ext cx="145080" cy="119016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8A87E2A2-4806-949C-076B-72732DF297A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2980082" y="304990"/>
                      <a:ext cx="171386" cy="1216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600DAB37-4759-BFAD-FEFF-FE5480B7B2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4208" y="181104"/>
                    <a:ext cx="214200" cy="147600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600DAB37-4759-BFAD-FEFF-FE5480B7B21D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3220953" y="167826"/>
                      <a:ext cx="240445" cy="150229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C26CA38-BAA6-A9E2-BC9E-3E5E892E9F27}"/>
                  </a:ext>
                </a:extLst>
              </p:cNvPr>
              <p:cNvGrpSpPr/>
              <p:nvPr/>
            </p:nvGrpSpPr>
            <p:grpSpPr>
              <a:xfrm>
                <a:off x="6453923" y="3429000"/>
                <a:ext cx="726120" cy="1023120"/>
                <a:chOff x="4679248" y="376584"/>
                <a:chExt cx="726120" cy="1023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85E189E1-732D-019F-A7F8-C5A1A2883F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6728" y="844944"/>
                    <a:ext cx="638640" cy="55476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85E189E1-732D-019F-A7F8-C5A1A2883F00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753451" y="831653"/>
                      <a:ext cx="664929" cy="5810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A051ED15-0186-F19A-9855-2B860567BF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768" y="1147704"/>
                    <a:ext cx="218520" cy="18648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A051ED15-0186-F19A-9855-2B860567BF94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938492" y="1134422"/>
                      <a:ext cx="244806" cy="2127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30353D82-EADB-1FB9-4797-FE86735AED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5608" y="1257504"/>
                    <a:ext cx="50040" cy="4104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30353D82-EADB-1FB9-4797-FE86735AEDB1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5242299" y="1244179"/>
                      <a:ext cx="76391" cy="67423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73421FE-818A-AC1E-0412-6F5DBC36424E}"/>
                    </a:ext>
                  </a:extLst>
                </p:cNvPr>
                <p:cNvGrpSpPr/>
                <p:nvPr/>
              </p:nvGrpSpPr>
              <p:grpSpPr>
                <a:xfrm>
                  <a:off x="4679248" y="376584"/>
                  <a:ext cx="595800" cy="715320"/>
                  <a:chOff x="4679248" y="376584"/>
                  <a:chExt cx="595800" cy="715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EB29F06E-5538-2D4C-FC62-720AF0C0D0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14488" y="689784"/>
                      <a:ext cx="81000" cy="14364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EB29F06E-5538-2D4C-FC62-720AF0C0D0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5101209" y="676509"/>
                        <a:ext cx="107292" cy="1699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217729BC-BCA1-72DD-A1D1-A843727353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5568" y="688704"/>
                      <a:ext cx="34560" cy="20952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217729BC-BCA1-72DD-A1D1-A84372735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192276" y="675426"/>
                        <a:ext cx="60879" cy="235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55CC19A6-3E8D-8CA4-AE00-E75B859AD0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98008" y="497184"/>
                      <a:ext cx="9720" cy="18180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55CC19A6-3E8D-8CA4-AE00-E75B859AD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184508" y="483895"/>
                        <a:ext cx="36450" cy="2081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B1F54BFE-DCC0-1FDB-62CE-F956EDFDF7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31048" y="550824"/>
                      <a:ext cx="57240" cy="6696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B1F54BFE-DCC0-1FDB-62CE-F956EDFDF7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117736" y="537432"/>
                        <a:ext cx="83597" cy="934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4CB61E30-0224-96F0-02BF-B234BFF8FF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06648" y="538224"/>
                      <a:ext cx="68400" cy="83880"/>
                    </p14:xfrm>
                  </p:contentPart>
                </mc:Choice>
                <mc:Fallback xmlns=""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4CB61E30-0224-96F0-02BF-B234BFF8F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193443" y="524952"/>
                        <a:ext cx="94545" cy="1101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660248FE-F5E1-EC5A-BAEC-FB1EC9BF8E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71008" y="376584"/>
                      <a:ext cx="99720" cy="11628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660248FE-F5E1-EC5A-BAEC-FB1EC9BF8E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157676" y="363310"/>
                        <a:ext cx="126116" cy="1425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4B9CEF37-0559-7B62-2120-F39BCFB9A9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7408" y="853224"/>
                      <a:ext cx="9000" cy="1656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4B9CEF37-0559-7B62-2120-F39BCFB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884173" y="839869"/>
                        <a:ext cx="35206" cy="430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44" name="Ink 43">
                        <a:extLst>
                          <a:ext uri="{FF2B5EF4-FFF2-40B4-BE49-F238E27FC236}">
                            <a16:creationId xmlns:a16="http://schemas.microsoft.com/office/drawing/2014/main" id="{F0004D71-BD7B-3E94-A85D-411A4E2925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46648" y="646224"/>
                      <a:ext cx="97920" cy="26280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F0004D71-BD7B-3E94-A85D-411A4E2925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833344" y="632938"/>
                        <a:ext cx="124263" cy="2891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744473BA-3A0F-06D9-CFBB-F1A542DD26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54288" y="632184"/>
                      <a:ext cx="133560" cy="19440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744473BA-3A0F-06D9-CFBB-F1A542DD2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4941012" y="618905"/>
                        <a:ext cx="159847" cy="2206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57F07808-777A-33C1-4721-4EF89DEAE6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46368" y="649824"/>
                      <a:ext cx="20880" cy="16848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57F07808-777A-33C1-4721-4EF89DEAE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4932983" y="636558"/>
                        <a:ext cx="47382" cy="1947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47" name="Ink 46">
                        <a:extLst>
                          <a:ext uri="{FF2B5EF4-FFF2-40B4-BE49-F238E27FC236}">
                            <a16:creationId xmlns:a16="http://schemas.microsoft.com/office/drawing/2014/main" id="{066970DE-B604-39E7-C2BE-D97D72A8C5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9248" y="543264"/>
                      <a:ext cx="15120" cy="80280"/>
                    </p14:xfrm>
                  </p:contentPart>
                </mc:Choice>
                <mc:Fallback xmlns="">
                  <p:pic>
                    <p:nvPicPr>
                      <p:cNvPr id="47" name="Ink 46">
                        <a:extLst>
                          <a:ext uri="{FF2B5EF4-FFF2-40B4-BE49-F238E27FC236}">
                            <a16:creationId xmlns:a16="http://schemas.microsoft.com/office/drawing/2014/main" id="{066970DE-B604-39E7-C2BE-D97D72A8C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4665503" y="529973"/>
                        <a:ext cx="42336" cy="10659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48" name="Ink 47">
                        <a:extLst>
                          <a:ext uri="{FF2B5EF4-FFF2-40B4-BE49-F238E27FC236}">
                            <a16:creationId xmlns:a16="http://schemas.microsoft.com/office/drawing/2014/main" id="{1E2C585D-AE11-894C-52F0-0DAA00237D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87168" y="624984"/>
                      <a:ext cx="380520" cy="2376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1E2C585D-AE11-894C-52F0-0DAA00237D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4673891" y="611636"/>
                        <a:ext cx="406809" cy="501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B3FC914B-7225-5A66-7BF0-6012ED7E9F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94008" y="544344"/>
                      <a:ext cx="319680" cy="3168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B3FC914B-7225-5A66-7BF0-6012ED7E9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4680721" y="531144"/>
                        <a:ext cx="345988" cy="578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A507213B-922C-745A-744D-5732A7D810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95328" y="563424"/>
                      <a:ext cx="54720" cy="1476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A507213B-922C-745A-744D-5732A7D81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4982111" y="550006"/>
                        <a:ext cx="80890" cy="413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ED89DBAE-70CC-EC38-0516-84E64AFDC7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368" y="579984"/>
                      <a:ext cx="7560" cy="6048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ED89DBAE-70CC-EC38-0516-84E64AFDC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5040868" y="566662"/>
                        <a:ext cx="34290" cy="868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E63E5D79-A521-C511-5715-7492B36B0B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1488" y="531744"/>
                      <a:ext cx="35640" cy="5652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E63E5D79-A521-C511-5715-7492B36B0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5038189" y="518414"/>
                        <a:ext cx="61971" cy="829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9D6F1BC6-86FE-9C92-A649-86871315B3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75968" y="526704"/>
                      <a:ext cx="39240" cy="11160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9D6F1BC6-86FE-9C92-A649-86871315B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5062800" y="513418"/>
                        <a:ext cx="65312" cy="1379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23074E38-2B5F-B468-E796-26373E7B71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2368" y="1048704"/>
                      <a:ext cx="141480" cy="4320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23074E38-2B5F-B468-E796-26373E7B7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4969071" y="1035371"/>
                        <a:ext cx="167808" cy="6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AACFEE25-931A-1C34-E1B1-507C160DA2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14968" y="934584"/>
                      <a:ext cx="107280" cy="12204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AACFEE25-931A-1C34-E1B1-507C160DA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801625" y="921290"/>
                        <a:ext cx="133700" cy="1483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56" name="Ink 55">
                        <a:extLst>
                          <a:ext uri="{FF2B5EF4-FFF2-40B4-BE49-F238E27FC236}">
                            <a16:creationId xmlns:a16="http://schemas.microsoft.com/office/drawing/2014/main" id="{3E6AB2E1-057F-5C8A-A7E9-21390CF971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64008" y="904704"/>
                      <a:ext cx="42120" cy="57240"/>
                    </p14:xfrm>
                  </p:contentPart>
                </mc:Choice>
                <mc:Fallback xmlns="">
                  <p:pic>
                    <p:nvPicPr>
                      <p:cNvPr id="56" name="Ink 55">
                        <a:extLst>
                          <a:ext uri="{FF2B5EF4-FFF2-40B4-BE49-F238E27FC236}">
                            <a16:creationId xmlns:a16="http://schemas.microsoft.com/office/drawing/2014/main" id="{3E6AB2E1-057F-5C8A-A7E9-21390CF971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4950679" y="891515"/>
                        <a:ext cx="68512" cy="833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8D55581-A5A1-0545-9023-AF6B8381FD58}"/>
                  </a:ext>
                </a:extLst>
              </p:cNvPr>
              <p:cNvGrpSpPr/>
              <p:nvPr/>
            </p:nvGrpSpPr>
            <p:grpSpPr>
              <a:xfrm>
                <a:off x="5398535" y="3458498"/>
                <a:ext cx="633315" cy="548393"/>
                <a:chOff x="1038688" y="783144"/>
                <a:chExt cx="770760" cy="65952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C30CF9B-5DC3-89D2-14F4-B2F9C1A521DC}"/>
                    </a:ext>
                  </a:extLst>
                </p:cNvPr>
                <p:cNvGrpSpPr/>
                <p:nvPr/>
              </p:nvGrpSpPr>
              <p:grpSpPr>
                <a:xfrm>
                  <a:off x="1038688" y="783144"/>
                  <a:ext cx="770760" cy="642960"/>
                  <a:chOff x="886288" y="630744"/>
                  <a:chExt cx="770760" cy="6429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4C234EDD-1B37-FE71-8C28-9319073C77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91648" y="910464"/>
                      <a:ext cx="64080" cy="5976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4C234EDD-1B37-FE71-8C28-9319073C7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1275547" y="894485"/>
                        <a:ext cx="95959" cy="913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64" name="Ink 63">
                        <a:extLst>
                          <a:ext uri="{FF2B5EF4-FFF2-40B4-BE49-F238E27FC236}">
                            <a16:creationId xmlns:a16="http://schemas.microsoft.com/office/drawing/2014/main" id="{59FD901F-76AD-81D1-4714-844F6F58F0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03168" y="736944"/>
                      <a:ext cx="216360" cy="136800"/>
                    </p14:xfrm>
                  </p:contentPart>
                </mc:Choice>
                <mc:Fallback xmlns="">
                  <p:pic>
                    <p:nvPicPr>
                      <p:cNvPr id="64" name="Ink 63">
                        <a:extLst>
                          <a:ext uri="{FF2B5EF4-FFF2-40B4-BE49-F238E27FC236}">
                            <a16:creationId xmlns:a16="http://schemas.microsoft.com/office/drawing/2014/main" id="{59FD901F-76AD-81D1-4714-844F6F58F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1286998" y="720963"/>
                        <a:ext cx="248377" cy="1684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90D98B23-F8EC-D96F-CABE-E7FEB6D171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35288" y="982104"/>
                      <a:ext cx="144360" cy="190080"/>
                    </p14:xfrm>
                  </p:contentPart>
                </mc:Choice>
                <mc:Fallback xmlns=""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90D98B23-F8EC-D96F-CABE-E7FEB6D171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1419104" y="966077"/>
                        <a:ext cx="176404" cy="2218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4B8913E8-C790-7CD2-C8DF-59F1E1331F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13048" y="905784"/>
                      <a:ext cx="144000" cy="15840"/>
                    </p14:xfrm>
                  </p:contentPart>
                </mc:Choice>
                <mc:Fallback xmlns=""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4B8913E8-C790-7CD2-C8DF-59F1E1331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1496941" y="889944"/>
                        <a:ext cx="175893" cy="47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6AA8ADAB-575F-40A5-38BA-305ADA7911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01888" y="682944"/>
                      <a:ext cx="29880" cy="5868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6AA8ADAB-575F-40A5-38BA-305ADA791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1485649" y="666998"/>
                        <a:ext cx="62033" cy="902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8A968E89-7A2D-610E-E235-2E6030CD3D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20888" y="659544"/>
                      <a:ext cx="56880" cy="68040"/>
                    </p14:xfrm>
                  </p:contentPart>
                </mc:Choice>
                <mc:Fallback xmlns="">
                  <p:pic>
                    <p:nvPicPr>
                      <p:cNvPr id="68" name="Ink 67">
                        <a:extLst>
                          <a:ext uri="{FF2B5EF4-FFF2-40B4-BE49-F238E27FC236}">
                            <a16:creationId xmlns:a16="http://schemas.microsoft.com/office/drawing/2014/main" id="{8A968E89-7A2D-610E-E235-2E6030CD3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404729" y="643647"/>
                        <a:ext cx="88875" cy="995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BDAE20B8-D2C0-533A-259F-8A648A06B9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1968" y="630744"/>
                      <a:ext cx="57240" cy="5724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BDAE20B8-D2C0-533A-259F-8A648A06B9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1315707" y="614844"/>
                        <a:ext cx="89438" cy="887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26C8C9F6-EF82-8F5A-3656-B99FD64AD1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8688" y="820824"/>
                      <a:ext cx="15840" cy="2880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26C8C9F6-EF82-8F5A-3656-B99FD64AD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1172848" y="805172"/>
                        <a:ext cx="47203" cy="597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B632275A-9856-8404-8E90-82D88CAD98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10208" y="688704"/>
                      <a:ext cx="130680" cy="11412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B632275A-9856-8404-8E90-82D88CAD9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094035" y="672676"/>
                        <a:ext cx="162703" cy="1458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0EF0CBEE-FF10-7E50-F88A-0E19A68419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528" y="885624"/>
                      <a:ext cx="186480" cy="19692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0EF0CBEE-FF10-7E50-F88A-0E19A68419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72369" y="869640"/>
                        <a:ext cx="218476" cy="2285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A16412CC-F99C-707A-D785-9AE2F539E3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848" y="1107384"/>
                      <a:ext cx="238680" cy="16632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A16412CC-F99C-707A-D785-9AE2F539E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04677" y="1091392"/>
                        <a:ext cx="270698" cy="1979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1791C5ED-F575-B4B7-A3FF-0CBCB1578C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288" y="951504"/>
                      <a:ext cx="69840" cy="1476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1791C5ED-F575-B4B7-A3FF-0CBCB1578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870196" y="935802"/>
                        <a:ext cx="101702" cy="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74CA193C-5887-5133-57ED-2F39481C91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808" y="771864"/>
                      <a:ext cx="101160" cy="4500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74CA193C-5887-5133-57ED-2F39481C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35648" y="755907"/>
                        <a:ext cx="133156" cy="765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76" name="Ink 75">
                        <a:extLst>
                          <a:ext uri="{FF2B5EF4-FFF2-40B4-BE49-F238E27FC236}">
                            <a16:creationId xmlns:a16="http://schemas.microsoft.com/office/drawing/2014/main" id="{69C7CD2D-F861-58E1-F24C-291F032D9B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77528" y="996144"/>
                      <a:ext cx="163440" cy="176040"/>
                    </p14:xfrm>
                  </p:contentPart>
                </mc:Choice>
                <mc:Fallback xmlns="">
                  <p:pic>
                    <p:nvPicPr>
                      <p:cNvPr id="76" name="Ink 75">
                        <a:extLst>
                          <a:ext uri="{FF2B5EF4-FFF2-40B4-BE49-F238E27FC236}">
                            <a16:creationId xmlns:a16="http://schemas.microsoft.com/office/drawing/2014/main" id="{69C7CD2D-F861-58E1-F24C-291F032D9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1161346" y="980169"/>
                        <a:ext cx="195481" cy="2076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8D43E779-9D43-BD85-6805-F3A3043BD7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44208" y="1046904"/>
                      <a:ext cx="28440" cy="457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8D43E779-9D43-BD85-6805-F3A3043BD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1328049" y="1030918"/>
                        <a:ext cx="60435" cy="77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7C847BC1-5428-5DBE-101A-0B705DDADD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3728" y="749544"/>
                      <a:ext cx="135360" cy="7992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7C847BC1-5428-5DBE-101A-0B705DDAD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1087575" y="733496"/>
                        <a:ext cx="167342" cy="1116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E1ABA411-F564-0B1E-B614-B5FA9C3C5FDC}"/>
                    </a:ext>
                  </a:extLst>
                </p:cNvPr>
                <p:cNvGrpSpPr/>
                <p:nvPr/>
              </p:nvGrpSpPr>
              <p:grpSpPr>
                <a:xfrm>
                  <a:off x="1374208" y="1343304"/>
                  <a:ext cx="151920" cy="99360"/>
                  <a:chOff x="1221808" y="1190904"/>
                  <a:chExt cx="151920" cy="99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A4019BB6-3B47-1B1F-ECED-932D0C533A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68328" y="1190904"/>
                      <a:ext cx="5400" cy="9936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A4019BB6-3B47-1B1F-ECED-932D0C533A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1352446" y="1174930"/>
                        <a:ext cx="36847" cy="1309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C5B866A9-2E3F-4855-4DDF-18F8A9A1E3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21808" y="1191264"/>
                      <a:ext cx="28800" cy="4680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C5B866A9-2E3F-4855-4DDF-18F8A9A1E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1205808" y="1175346"/>
                        <a:ext cx="60480" cy="783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A3249279-818B-86FA-3AEF-B2CDEB28AD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62288" y="1310904"/>
                    <a:ext cx="20880" cy="327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A3249279-818B-86FA-3AEF-B2CDEB28AD00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1745717" y="1295001"/>
                      <a:ext cx="53691" cy="642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1B91DB43-82D8-584B-98B1-47002F184C4A}"/>
                      </a:ext>
                    </a:extLst>
                  </p14:cNvPr>
                  <p14:cNvContentPartPr/>
                  <p14:nvPr/>
                </p14:nvContentPartPr>
                <p14:xfrm>
                  <a:off x="3387106" y="2854191"/>
                  <a:ext cx="3502058" cy="55023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1B91DB43-82D8-584B-98B1-47002F184C4A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373828" y="2840900"/>
                    <a:ext cx="3528349" cy="8133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8F1F103-CFF7-EE9F-4F63-D82A9B7A5BAA}"/>
                  </a:ext>
                </a:extLst>
              </p:cNvPr>
              <p:cNvSpPr txBox="1"/>
              <p:nvPr/>
            </p:nvSpPr>
            <p:spPr>
              <a:xfrm>
                <a:off x="1777912" y="3140644"/>
                <a:ext cx="1280513" cy="68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7030A0"/>
                    </a:solidFill>
                    <a:latin typeface="Tenorite" panose="00000500000000000000" pitchFamily="2" charset="0"/>
                    <a:ea typeface="xkcd Script" panose="03000503000000000000" pitchFamily="66" charset="0"/>
                  </a:rPr>
                  <a:t>A long time ago in a galaxy far, far away…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5C52287-E6AB-199E-4681-01C497BC5370}"/>
                  </a:ext>
                </a:extLst>
              </p:cNvPr>
              <p:cNvSpPr txBox="1"/>
              <p:nvPr/>
            </p:nvSpPr>
            <p:spPr>
              <a:xfrm>
                <a:off x="4495363" y="2583563"/>
                <a:ext cx="1389969" cy="27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7030A0"/>
                    </a:solidFill>
                    <a:latin typeface="Tenorite" panose="00000500000000000000" pitchFamily="2" charset="0"/>
                    <a:ea typeface="xkcd Script" panose="03000503000000000000" pitchFamily="66" charset="0"/>
                  </a:rPr>
                  <a:t>Space and time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C66A62-BBBA-A1A6-D3A9-2ABB22664C8B}"/>
                    </a:ext>
                  </a:extLst>
                </p14:cNvPr>
                <p14:cNvContentPartPr/>
                <p14:nvPr/>
              </p14:nvContentPartPr>
              <p14:xfrm>
                <a:off x="2890676" y="2573914"/>
                <a:ext cx="5400" cy="143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C66A62-BBBA-A1A6-D3A9-2ABB22664C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72676" y="2555869"/>
                  <a:ext cx="41040" cy="179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A9D707-86D0-2C1D-1004-43A098BE6D45}"/>
                    </a:ext>
                  </a:extLst>
                </p14:cNvPr>
                <p14:cNvContentPartPr/>
                <p14:nvPr/>
              </p14:nvContentPartPr>
              <p14:xfrm>
                <a:off x="7530716" y="2513434"/>
                <a:ext cx="135720" cy="165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A9D707-86D0-2C1D-1004-43A098BE6D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12716" y="2495434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62FF24B6-1F16-2C00-D6AC-E0B0C7044E0D}"/>
              </a:ext>
            </a:extLst>
          </p:cNvPr>
          <p:cNvSpPr txBox="1">
            <a:spLocks/>
          </p:cNvSpPr>
          <p:nvPr/>
        </p:nvSpPr>
        <p:spPr>
          <a:xfrm>
            <a:off x="385659" y="1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What happens as we look further out?</a:t>
            </a:r>
          </a:p>
        </p:txBody>
      </p:sp>
    </p:spTree>
    <p:extLst>
      <p:ext uri="{BB962C8B-B14F-4D97-AF65-F5344CB8AC3E}">
        <p14:creationId xmlns:p14="http://schemas.microsoft.com/office/powerpoint/2010/main" val="384254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AB6E-A9F2-0806-10FD-2D76F4F1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4AB0-9120-A205-178E-B115C438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happens as we look further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8AEC-28C0-EF09-51F3-57DFBBAF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is because the Universe is expanding, and further away stuff is moving away faster</a:t>
            </a:r>
          </a:p>
        </p:txBody>
      </p:sp>
    </p:spTree>
    <p:extLst>
      <p:ext uri="{BB962C8B-B14F-4D97-AF65-F5344CB8AC3E}">
        <p14:creationId xmlns:p14="http://schemas.microsoft.com/office/powerpoint/2010/main" val="210893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290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Tenorite</vt:lpstr>
      <vt:lpstr>Office Theme</vt:lpstr>
      <vt:lpstr>Does time slow down at the edge of the Universe?</vt:lpstr>
      <vt:lpstr>What is a supernova?</vt:lpstr>
      <vt:lpstr>What is a Type Ia supernova?</vt:lpstr>
      <vt:lpstr>PowerPoint Presentation</vt:lpstr>
      <vt:lpstr>What do SNe Ia look like?</vt:lpstr>
      <vt:lpstr>What do SNe Ia look like?</vt:lpstr>
      <vt:lpstr>Photometry</vt:lpstr>
      <vt:lpstr>PowerPoint Presentation</vt:lpstr>
      <vt:lpstr>What happens as we look further out?</vt:lpstr>
      <vt:lpstr>What happens as we look further out?</vt:lpstr>
      <vt:lpstr>Brief aside: time dilation </vt:lpstr>
      <vt:lpstr>What did we do?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7</cp:revision>
  <dcterms:created xsi:type="dcterms:W3CDTF">2025-09-07T03:03:24Z</dcterms:created>
  <dcterms:modified xsi:type="dcterms:W3CDTF">2025-09-07T08:17:58Z</dcterms:modified>
</cp:coreProperties>
</file>